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0"/>
  </p:notesMasterIdLst>
  <p:sldIdLst>
    <p:sldId id="256" r:id="rId2"/>
    <p:sldId id="263" r:id="rId3"/>
    <p:sldId id="260" r:id="rId4"/>
    <p:sldId id="265" r:id="rId5"/>
    <p:sldId id="285" r:id="rId6"/>
    <p:sldId id="286" r:id="rId7"/>
    <p:sldId id="287" r:id="rId8"/>
    <p:sldId id="288" r:id="rId9"/>
    <p:sldId id="268" r:id="rId10"/>
    <p:sldId id="270" r:id="rId11"/>
    <p:sldId id="276" r:id="rId12"/>
    <p:sldId id="306" r:id="rId13"/>
    <p:sldId id="308" r:id="rId14"/>
    <p:sldId id="309" r:id="rId15"/>
    <p:sldId id="310" r:id="rId16"/>
    <p:sldId id="314" r:id="rId17"/>
    <p:sldId id="315" r:id="rId18"/>
    <p:sldId id="321" r:id="rId19"/>
    <p:sldId id="289" r:id="rId20"/>
    <p:sldId id="291" r:id="rId21"/>
    <p:sldId id="279" r:id="rId22"/>
    <p:sldId id="284" r:id="rId23"/>
    <p:sldId id="300" r:id="rId24"/>
    <p:sldId id="293" r:id="rId25"/>
    <p:sldId id="302" r:id="rId26"/>
    <p:sldId id="304" r:id="rId27"/>
    <p:sldId id="299" r:id="rId28"/>
    <p:sldId id="305" r:id="rId29"/>
    <p:sldId id="296" r:id="rId30"/>
    <p:sldId id="350" r:id="rId31"/>
    <p:sldId id="431" r:id="rId32"/>
    <p:sldId id="432" r:id="rId33"/>
    <p:sldId id="433" r:id="rId34"/>
    <p:sldId id="351" r:id="rId35"/>
    <p:sldId id="352" r:id="rId36"/>
    <p:sldId id="353" r:id="rId37"/>
    <p:sldId id="355" r:id="rId38"/>
    <p:sldId id="434" r:id="rId39"/>
    <p:sldId id="435" r:id="rId40"/>
    <p:sldId id="356" r:id="rId41"/>
    <p:sldId id="436" r:id="rId42"/>
    <p:sldId id="357" r:id="rId43"/>
    <p:sldId id="437" r:id="rId44"/>
    <p:sldId id="359" r:id="rId45"/>
    <p:sldId id="361" r:id="rId46"/>
    <p:sldId id="362" r:id="rId47"/>
    <p:sldId id="364" r:id="rId48"/>
    <p:sldId id="438" r:id="rId49"/>
    <p:sldId id="439" r:id="rId50"/>
    <p:sldId id="440" r:id="rId51"/>
    <p:sldId id="365" r:id="rId52"/>
    <p:sldId id="373" r:id="rId53"/>
    <p:sldId id="374" r:id="rId54"/>
    <p:sldId id="375" r:id="rId55"/>
    <p:sldId id="377" r:id="rId56"/>
    <p:sldId id="378" r:id="rId57"/>
    <p:sldId id="379" r:id="rId58"/>
    <p:sldId id="380" r:id="rId59"/>
    <p:sldId id="381" r:id="rId60"/>
    <p:sldId id="382" r:id="rId61"/>
    <p:sldId id="383" r:id="rId62"/>
    <p:sldId id="441" r:id="rId63"/>
    <p:sldId id="385" r:id="rId64"/>
    <p:sldId id="387" r:id="rId65"/>
    <p:sldId id="391" r:id="rId66"/>
    <p:sldId id="393" r:id="rId67"/>
    <p:sldId id="394" r:id="rId68"/>
    <p:sldId id="395" r:id="rId69"/>
    <p:sldId id="396" r:id="rId70"/>
    <p:sldId id="397" r:id="rId71"/>
    <p:sldId id="398" r:id="rId72"/>
    <p:sldId id="400" r:id="rId73"/>
    <p:sldId id="442" r:id="rId74"/>
    <p:sldId id="443" r:id="rId75"/>
    <p:sldId id="401" r:id="rId76"/>
    <p:sldId id="402" r:id="rId77"/>
    <p:sldId id="453" r:id="rId78"/>
    <p:sldId id="451" r:id="rId79"/>
    <p:sldId id="452" r:id="rId80"/>
    <p:sldId id="448" r:id="rId81"/>
    <p:sldId id="449" r:id="rId82"/>
    <p:sldId id="450" r:id="rId83"/>
    <p:sldId id="404" r:id="rId84"/>
    <p:sldId id="405" r:id="rId85"/>
    <p:sldId id="406" r:id="rId86"/>
    <p:sldId id="411" r:id="rId87"/>
    <p:sldId id="412" r:id="rId88"/>
    <p:sldId id="444" r:id="rId89"/>
    <p:sldId id="413" r:id="rId90"/>
    <p:sldId id="414" r:id="rId91"/>
    <p:sldId id="415" r:id="rId92"/>
    <p:sldId id="416" r:id="rId93"/>
    <p:sldId id="417" r:id="rId94"/>
    <p:sldId id="418" r:id="rId95"/>
    <p:sldId id="419" r:id="rId96"/>
    <p:sldId id="420" r:id="rId97"/>
    <p:sldId id="422" r:id="rId98"/>
    <p:sldId id="423" r:id="rId99"/>
    <p:sldId id="425" r:id="rId100"/>
    <p:sldId id="426" r:id="rId101"/>
    <p:sldId id="294" r:id="rId102"/>
    <p:sldId id="295" r:id="rId103"/>
    <p:sldId id="573" r:id="rId104"/>
    <p:sldId id="297" r:id="rId105"/>
    <p:sldId id="576" r:id="rId106"/>
    <p:sldId id="578" r:id="rId107"/>
    <p:sldId id="320" r:id="rId108"/>
    <p:sldId id="430"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39" autoAdjust="0"/>
  </p:normalViewPr>
  <p:slideViewPr>
    <p:cSldViewPr>
      <p:cViewPr varScale="1">
        <p:scale>
          <a:sx n="78" d="100"/>
          <a:sy n="78" d="100"/>
        </p:scale>
        <p:origin x="159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8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image" Target="../media/image84.jpe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F04D7C-B465-47DA-8059-E17117A235BF}" type="datetimeFigureOut">
              <a:rPr lang="en-US" smtClean="0"/>
              <a:pPr/>
              <a:t>7/1/2020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037139-8839-426C-B83F-2578FA101B6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eaLnBrk="1" hangingPunct="1"/>
            <a:endParaRPr lang="en-US" sz="1800"/>
          </a:p>
        </p:txBody>
      </p:sp>
      <p:sp>
        <p:nvSpPr>
          <p:cNvPr id="86020" name="Slide Number Placeholder 3"/>
          <p:cNvSpPr>
            <a:spLocks noGrp="1"/>
          </p:cNvSpPr>
          <p:nvPr>
            <p:ph type="sldNum" sz="quarter" idx="5"/>
          </p:nvPr>
        </p:nvSpPr>
        <p:spPr>
          <a:noFill/>
        </p:spPr>
        <p:txBody>
          <a:bodyPr/>
          <a:lstStyle/>
          <a:p>
            <a:fld id="{7D3A37A0-B998-4017-9100-FFE9F9DE3050}" type="slidenum">
              <a:rPr lang="en-US"/>
              <a:pPr/>
              <a:t>3</a:t>
            </a:fld>
            <a:endParaRPr lang="th-TH"/>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a:lstStyle/>
          <a:p>
            <a:fld id="{ABEE71E9-4804-4298-A6CE-C90124EAFE29}" type="slidenum">
              <a:rPr lang="en-US" altLang="en-US" smtClean="0"/>
              <a:pPr/>
              <a:t>35</a:t>
            </a:fld>
            <a:endParaRPr lang="en-US" altLang="en-US"/>
          </a:p>
        </p:txBody>
      </p:sp>
      <p:sp>
        <p:nvSpPr>
          <p:cNvPr id="101379"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1380"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a:lstStyle/>
          <a:p>
            <a:fld id="{ABEE71E9-4804-4298-A6CE-C90124EAFE29}" type="slidenum">
              <a:rPr lang="en-US" altLang="en-US" smtClean="0"/>
              <a:pPr/>
              <a:t>36</a:t>
            </a:fld>
            <a:endParaRPr lang="en-US" altLang="en-US"/>
          </a:p>
        </p:txBody>
      </p:sp>
      <p:sp>
        <p:nvSpPr>
          <p:cNvPr id="101379"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1380"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IN"/>
          </a:p>
        </p:txBody>
      </p:sp>
      <p:sp>
        <p:nvSpPr>
          <p:cNvPr id="4" name="Slide Number Placeholder 3"/>
          <p:cNvSpPr>
            <a:spLocks noGrp="1"/>
          </p:cNvSpPr>
          <p:nvPr>
            <p:ph type="sldNum" sz="quarter" idx="5"/>
          </p:nvPr>
        </p:nvSpPr>
        <p:spPr/>
        <p:txBody>
          <a:bodyPr/>
          <a:lstStyle/>
          <a:p>
            <a:pPr>
              <a:defRPr/>
            </a:pPr>
            <a:fld id="{30B17AAD-78D4-4669-ACF3-E8FF7401F70A}" type="slidenum">
              <a:rPr lang="en-IN" smtClean="0"/>
              <a:pPr>
                <a:defRPr/>
              </a:pPr>
              <a:t>38</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ln>
            <a:miter lim="800000"/>
            <a:headEnd/>
            <a:tailEnd/>
          </a:ln>
        </p:spPr>
        <p:txBody>
          <a:bodyPr/>
          <a:lstStyle/>
          <a:p>
            <a:fld id="{E88ACEB0-CD72-4B37-AFAD-179336406C8F}" type="slidenum">
              <a:rPr lang="en-US" altLang="en-US" smtClean="0"/>
              <a:pPr/>
              <a:t>40</a:t>
            </a:fld>
            <a:endParaRPr lang="en-US" altLang="en-US"/>
          </a:p>
        </p:txBody>
      </p:sp>
      <p:sp>
        <p:nvSpPr>
          <p:cNvPr id="104451"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452"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ln>
            <a:miter lim="800000"/>
            <a:headEnd/>
            <a:tailEnd/>
          </a:ln>
        </p:spPr>
        <p:txBody>
          <a:bodyPr/>
          <a:lstStyle/>
          <a:p>
            <a:fld id="{382F9306-F288-4632-93AF-B3C631BBF1D1}" type="slidenum">
              <a:rPr lang="en-US" altLang="en-US" smtClean="0"/>
              <a:pPr/>
              <a:t>42</a:t>
            </a:fld>
            <a:endParaRPr lang="en-US" altLang="en-US"/>
          </a:p>
        </p:txBody>
      </p:sp>
      <p:sp>
        <p:nvSpPr>
          <p:cNvPr id="10547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5476"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06D369-3026-4871-A581-D0C2D70483EA}" type="slidenum">
              <a:rPr lang="en-US" smtClean="0"/>
              <a:pPr>
                <a:defRPr/>
              </a:pPr>
              <a:t>43</a:t>
            </a:fld>
            <a:endParaRPr lang="en-US"/>
          </a:p>
        </p:txBody>
      </p:sp>
      <p:sp>
        <p:nvSpPr>
          <p:cNvPr id="103427"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3428"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95944E-8FAD-4106-954D-E3B83B2A16C4}" type="slidenum">
              <a:rPr lang="en-US" smtClean="0"/>
              <a:pPr>
                <a:defRPr/>
              </a:pPr>
              <a:t>44</a:t>
            </a:fld>
            <a:endParaRPr lang="en-US"/>
          </a:p>
        </p:txBody>
      </p:sp>
      <p:sp>
        <p:nvSpPr>
          <p:cNvPr id="104451"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4452"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91182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ln>
            <a:miter lim="800000"/>
            <a:headEnd/>
            <a:tailEnd/>
          </a:ln>
        </p:spPr>
        <p:txBody>
          <a:bodyPr/>
          <a:lstStyle/>
          <a:p>
            <a:fld id="{ED9E046E-0383-46C5-A15A-ACEB45965E9C}" type="slidenum">
              <a:rPr lang="en-US" altLang="en-US" smtClean="0"/>
              <a:pPr/>
              <a:t>51</a:t>
            </a:fld>
            <a:endParaRPr lang="en-US" altLang="en-US"/>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85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ln>
            <a:miter lim="800000"/>
            <a:headEnd/>
            <a:tailEnd/>
          </a:ln>
        </p:spPr>
        <p:txBody>
          <a:bodyPr/>
          <a:lstStyle/>
          <a:p>
            <a:fld id="{DBBAAC01-D82B-4DBB-BC93-72F11EB7BE1D}" type="slidenum">
              <a:rPr lang="en-US" altLang="en-US" smtClean="0"/>
              <a:pPr/>
              <a:t>58</a:t>
            </a:fld>
            <a:endParaRPr lang="en-US" altLang="en-US"/>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95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ln>
            <a:miter lim="800000"/>
            <a:headEnd/>
            <a:tailEnd/>
          </a:ln>
        </p:spPr>
        <p:txBody>
          <a:bodyPr/>
          <a:lstStyle/>
          <a:p>
            <a:fld id="{F76D60CE-4810-4EC6-A7E4-EAEB28772855}" type="slidenum">
              <a:rPr lang="en-US" altLang="en-US" smtClean="0"/>
              <a:pPr/>
              <a:t>59</a:t>
            </a:fld>
            <a:endParaRPr lang="en-US" altLang="en-US"/>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05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260647B-56F7-42A5-83E6-A74F4D34680A}" type="slidenum">
              <a:rPr lang="en-US"/>
              <a:pPr/>
              <a:t>6</a:t>
            </a:fld>
            <a:endParaRPr lang="th-TH"/>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221446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4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SG"/>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SG"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pPr eaLnBrk="1" hangingPunct="1"/>
            <a:endParaRPr lang="en-US" sz="1800"/>
          </a:p>
        </p:txBody>
      </p:sp>
      <p:sp>
        <p:nvSpPr>
          <p:cNvPr id="88068" name="Slide Number Placeholder 3"/>
          <p:cNvSpPr>
            <a:spLocks noGrp="1"/>
          </p:cNvSpPr>
          <p:nvPr>
            <p:ph type="sldNum" sz="quarter" idx="5"/>
          </p:nvPr>
        </p:nvSpPr>
        <p:spPr>
          <a:noFill/>
        </p:spPr>
        <p:txBody>
          <a:bodyPr/>
          <a:lstStyle/>
          <a:p>
            <a:fld id="{CB584147-D17E-4116-80A2-AEA2AC7CB448}" type="slidenum">
              <a:rPr lang="en-US"/>
              <a:pPr/>
              <a:t>7</a:t>
            </a:fld>
            <a:endParaRPr lang="th-TH"/>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pPr eaLnBrk="1" hangingPunct="1"/>
            <a:endParaRPr lang="en-US" sz="1800"/>
          </a:p>
        </p:txBody>
      </p:sp>
      <p:sp>
        <p:nvSpPr>
          <p:cNvPr id="89092" name="Slide Number Placeholder 3"/>
          <p:cNvSpPr>
            <a:spLocks noGrp="1"/>
          </p:cNvSpPr>
          <p:nvPr>
            <p:ph type="sldNum" sz="quarter" idx="5"/>
          </p:nvPr>
        </p:nvSpPr>
        <p:spPr>
          <a:noFill/>
        </p:spPr>
        <p:txBody>
          <a:bodyPr/>
          <a:lstStyle/>
          <a:p>
            <a:fld id="{1C300983-5A42-42FC-A9E5-8F13F5CAF6ED}" type="slidenum">
              <a:rPr lang="en-US"/>
              <a:pPr/>
              <a:t>8</a:t>
            </a:fld>
            <a:endParaRPr lang="th-TH"/>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089189-EEFC-4BCF-9094-7C4DFCD1A263}" type="slidenum">
              <a:rPr lang="en-US" smtClean="0"/>
              <a:pPr fontAlgn="base">
                <a:spcBef>
                  <a:spcPct val="0"/>
                </a:spcBef>
                <a:spcAft>
                  <a:spcPct val="0"/>
                </a:spcAft>
                <a:defRPr/>
              </a:pPr>
              <a:t>9</a:t>
            </a:fld>
            <a:endParaRPr lang="en-US" dirty="0"/>
          </a:p>
        </p:txBody>
      </p:sp>
      <p:sp>
        <p:nvSpPr>
          <p:cNvPr id="24581" name="Date Placeholder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93733B4-DEA0-4F16-B2CC-D274035B3C14}" type="datetime1">
              <a:rPr lang="en-US" smtClean="0"/>
              <a:pPr fontAlgn="base">
                <a:spcBef>
                  <a:spcPct val="0"/>
                </a:spcBef>
                <a:spcAft>
                  <a:spcPct val="0"/>
                </a:spcAft>
                <a:defRPr/>
              </a:pPr>
              <a:t>7/1/2020</a:t>
            </a:fld>
            <a:endParaRPr lang="en-US" dirty="0"/>
          </a:p>
        </p:txBody>
      </p:sp>
      <p:sp>
        <p:nvSpPr>
          <p:cNvPr id="24582"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Silicon Institute of Technology,Bhubaneswar</a:t>
            </a:r>
          </a:p>
        </p:txBody>
      </p:sp>
    </p:spTree>
    <p:extLst>
      <p:ext uri="{BB962C8B-B14F-4D97-AF65-F5344CB8AC3E}">
        <p14:creationId xmlns:p14="http://schemas.microsoft.com/office/powerpoint/2010/main" val="317955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eaLnBrk="1" hangingPunct="1"/>
            <a:endParaRPr lang="en-US" sz="1800"/>
          </a:p>
        </p:txBody>
      </p:sp>
      <p:sp>
        <p:nvSpPr>
          <p:cNvPr id="100356" name="Slide Number Placeholder 3"/>
          <p:cNvSpPr>
            <a:spLocks noGrp="1"/>
          </p:cNvSpPr>
          <p:nvPr>
            <p:ph type="sldNum" sz="quarter" idx="5"/>
          </p:nvPr>
        </p:nvSpPr>
        <p:spPr>
          <a:noFill/>
        </p:spPr>
        <p:txBody>
          <a:bodyPr/>
          <a:lstStyle/>
          <a:p>
            <a:fld id="{B7D150F8-AF88-4FF2-94B1-B531270AAFCB}" type="slidenum">
              <a:rPr lang="en-US"/>
              <a:pPr/>
              <a:t>10</a:t>
            </a:fld>
            <a:endParaRPr lang="th-TH"/>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ln>
            <a:miter lim="800000"/>
            <a:headEnd/>
            <a:tailEnd/>
          </a:ln>
        </p:spPr>
        <p:txBody>
          <a:bodyPr/>
          <a:lstStyle/>
          <a:p>
            <a:fld id="{2EF72BEA-B6F8-42EE-ABF9-879A2A49A2CE}" type="slidenum">
              <a:rPr lang="en-US" altLang="en-US" smtClean="0"/>
              <a:pPr/>
              <a:t>22</a:t>
            </a:fld>
            <a:endParaRPr lang="en-US" altLang="en-US"/>
          </a:p>
        </p:txBody>
      </p:sp>
      <p:sp>
        <p:nvSpPr>
          <p:cNvPr id="27653" name="Date Placeholder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20AC4BF-2ADF-4C63-9EC0-DDB3FFC52E6C}" type="datetime1">
              <a:rPr lang="en-US" smtClean="0"/>
              <a:pPr fontAlgn="base">
                <a:spcBef>
                  <a:spcPct val="0"/>
                </a:spcBef>
                <a:spcAft>
                  <a:spcPct val="0"/>
                </a:spcAft>
                <a:defRPr/>
              </a:pPr>
              <a:t>7/1/2020</a:t>
            </a:fld>
            <a:endParaRPr lang="en-US" dirty="0"/>
          </a:p>
        </p:txBody>
      </p:sp>
      <p:sp>
        <p:nvSpPr>
          <p:cNvPr id="27654" name="Footer Placeholder 5"/>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dirty="0"/>
              <a:t>Silicon Institute of Technology,Bhubaneswar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DA6815-26D5-425D-8E00-7C699B508A29}" type="slidenum">
              <a:rPr lang="en-US" smtClean="0"/>
              <a:pPr fontAlgn="base">
                <a:spcBef>
                  <a:spcPct val="0"/>
                </a:spcBef>
                <a:spcAft>
                  <a:spcPct val="0"/>
                </a:spcAft>
                <a:defRPr/>
              </a:pPr>
              <a:t>33</a:t>
            </a:fld>
            <a:endParaRPr lang="en-US" dirty="0"/>
          </a:p>
        </p:txBody>
      </p:sp>
      <p:sp>
        <p:nvSpPr>
          <p:cNvPr id="97283"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97284"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ln>
            <a:miter lim="800000"/>
            <a:headEnd/>
            <a:tailEnd/>
          </a:ln>
        </p:spPr>
        <p:txBody>
          <a:bodyPr/>
          <a:lstStyle/>
          <a:p>
            <a:fld id="{840DAD26-806A-4DE0-8CB0-FDF499AC4809}" type="slidenum">
              <a:rPr lang="en-US" altLang="en-US" smtClean="0"/>
              <a:pPr/>
              <a:t>34</a:t>
            </a:fld>
            <a:endParaRPr lang="en-US" altLang="en-US"/>
          </a:p>
        </p:txBody>
      </p:sp>
      <p:sp>
        <p:nvSpPr>
          <p:cNvPr id="102403"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2404"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5.jpeg"/><Relationship Id="rId5" Type="http://schemas.openxmlformats.org/officeDocument/2006/relationships/oleObject" Target="../embeddings/oleObject27.bin"/><Relationship Id="rId4" Type="http://schemas.openxmlformats.org/officeDocument/2006/relationships/image" Target="../media/image84.jpeg"/></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8.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wmf"/></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8.png"/><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oleObject" Target="../embeddings/oleObject5.bin"/><Relationship Id="rId14" Type="http://schemas.openxmlformats.org/officeDocument/2006/relationships/image" Target="../media/image32.wmf"/></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6.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35.wmf"/><Relationship Id="rId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1.xml"/><Relationship Id="rId7"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oleObject" Target="../embeddings/oleObject15.bin"/><Relationship Id="rId5" Type="http://schemas.openxmlformats.org/officeDocument/2006/relationships/image" Target="../media/image37.wmf"/><Relationship Id="rId10" Type="http://schemas.openxmlformats.org/officeDocument/2006/relationships/oleObject" Target="../embeddings/oleObject14.bin"/><Relationship Id="rId4" Type="http://schemas.openxmlformats.org/officeDocument/2006/relationships/oleObject" Target="../embeddings/oleObject10.bin"/><Relationship Id="rId9"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35.wmf"/><Relationship Id="rId4"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9.bin"/><Relationship Id="rId5" Type="http://schemas.openxmlformats.org/officeDocument/2006/relationships/image" Target="../media/image37.wmf"/><Relationship Id="rId4"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oleObject" Target="../embeddings/oleObject25.bin"/><Relationship Id="rId3" Type="http://schemas.openxmlformats.org/officeDocument/2006/relationships/notesSlide" Target="../notesSlides/notesSlide17.xml"/><Relationship Id="rId7" Type="http://schemas.openxmlformats.org/officeDocument/2006/relationships/image" Target="../media/image37.wmf"/><Relationship Id="rId12"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oleObject" Target="../embeddings/oleObject23.bin"/><Relationship Id="rId5" Type="http://schemas.openxmlformats.org/officeDocument/2006/relationships/image" Target="../media/image36.wmf"/><Relationship Id="rId10" Type="http://schemas.openxmlformats.org/officeDocument/2006/relationships/image" Target="../media/image38.wmf"/><Relationship Id="rId4" Type="http://schemas.openxmlformats.org/officeDocument/2006/relationships/oleObject" Target="../embeddings/oleObject20.bin"/><Relationship Id="rId9" Type="http://schemas.openxmlformats.org/officeDocument/2006/relationships/oleObject" Target="../embeddings/oleObject22.bin"/></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1"/>
            <a:ext cx="7772400" cy="1752599"/>
          </a:xfrm>
        </p:spPr>
        <p:txBody>
          <a:bodyPr>
            <a:normAutofit fontScale="90000"/>
          </a:bodyPr>
          <a:lstStyle/>
          <a:p>
            <a:r>
              <a:rPr lang="en-US" sz="5300" b="1" dirty="0"/>
              <a:t>Introduction to Engineering Drawing</a:t>
            </a:r>
            <a:br>
              <a:rPr lang="en-US" dirty="0"/>
            </a:br>
            <a:endParaRPr lang="en-US" dirty="0"/>
          </a:p>
        </p:txBody>
      </p:sp>
      <p:pic>
        <p:nvPicPr>
          <p:cNvPr id="4" name="Picture 6" descr="pic_draftman"/>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3810000" y="3048000"/>
            <a:ext cx="5334000" cy="3810000"/>
          </a:xfrm>
          <a:prstGeom prst="rect">
            <a:avLst/>
          </a:prstGeom>
          <a:noFill/>
          <a:ln w="9525">
            <a:noFill/>
            <a:miter lim="800000"/>
            <a:headEnd/>
            <a:tailEnd/>
          </a:ln>
        </p:spPr>
      </p:pic>
    </p:spTree>
  </p:cSld>
  <p:clrMapOvr>
    <a:masterClrMapping/>
  </p:clrMapOvr>
  <p:transition>
    <p:newsfla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58763" y="171450"/>
            <a:ext cx="8602662" cy="704850"/>
          </a:xfrm>
        </p:spPr>
        <p:txBody>
          <a:bodyPr/>
          <a:lstStyle/>
          <a:p>
            <a:pPr eaLnBrk="1" hangingPunct="1"/>
            <a:r>
              <a:rPr lang="en-US" sz="4000" b="1">
                <a:solidFill>
                  <a:schemeClr val="accent2"/>
                </a:solidFill>
                <a:latin typeface="Arial" charset="0"/>
                <a:cs typeface="Arial" charset="0"/>
              </a:rPr>
              <a:t>Drawing  Sheet</a:t>
            </a:r>
          </a:p>
        </p:txBody>
      </p:sp>
      <p:sp>
        <p:nvSpPr>
          <p:cNvPr id="72715" name="Text Box 11"/>
          <p:cNvSpPr txBox="1">
            <a:spLocks noChangeArrowheads="1"/>
          </p:cNvSpPr>
          <p:nvPr/>
        </p:nvSpPr>
        <p:spPr bwMode="auto">
          <a:xfrm>
            <a:off x="866775" y="1309688"/>
            <a:ext cx="2590800" cy="822325"/>
          </a:xfrm>
          <a:prstGeom prst="rect">
            <a:avLst/>
          </a:prstGeom>
          <a:noFill/>
          <a:ln w="9525">
            <a:noFill/>
            <a:miter lim="800000"/>
            <a:headEnd/>
            <a:tailEnd/>
          </a:ln>
        </p:spPr>
        <p:txBody>
          <a:bodyPr wrap="none">
            <a:spAutoFit/>
          </a:bodyPr>
          <a:lstStyle/>
          <a:p>
            <a:r>
              <a:rPr lang="en-US" sz="2400">
                <a:latin typeface="Arial" charset="0"/>
                <a:cs typeface="Arial" charset="0"/>
              </a:rPr>
              <a:t>Trimmed paper of</a:t>
            </a:r>
          </a:p>
          <a:p>
            <a:r>
              <a:rPr lang="en-US" sz="2400">
                <a:latin typeface="Arial" charset="0"/>
                <a:cs typeface="Arial" charset="0"/>
              </a:rPr>
              <a:t>a size A0 ~ A4.</a:t>
            </a:r>
          </a:p>
        </p:txBody>
      </p:sp>
      <p:sp>
        <p:nvSpPr>
          <p:cNvPr id="72717" name="Rectangle 13"/>
          <p:cNvSpPr>
            <a:spLocks noChangeArrowheads="1"/>
          </p:cNvSpPr>
          <p:nvPr/>
        </p:nvSpPr>
        <p:spPr bwMode="auto">
          <a:xfrm>
            <a:off x="541338" y="1400175"/>
            <a:ext cx="227012" cy="227013"/>
          </a:xfrm>
          <a:prstGeom prst="rect">
            <a:avLst/>
          </a:prstGeom>
          <a:solidFill>
            <a:schemeClr val="accent2"/>
          </a:solidFill>
          <a:ln w="9525">
            <a:noFill/>
            <a:miter lim="800000"/>
            <a:headEnd/>
            <a:tailEnd/>
          </a:ln>
          <a:effectLst>
            <a:outerShdw dist="107763" dir="2700000" algn="ctr" rotWithShape="0">
              <a:schemeClr val="bg2">
                <a:alpha val="50000"/>
              </a:schemeClr>
            </a:outerShdw>
          </a:effectLst>
        </p:spPr>
        <p:txBody>
          <a:bodyPr wrap="none" anchor="ctr"/>
          <a:lstStyle/>
          <a:p>
            <a:pPr>
              <a:defRPr/>
            </a:pPr>
            <a:endParaRPr lang="en-US"/>
          </a:p>
        </p:txBody>
      </p:sp>
      <p:sp>
        <p:nvSpPr>
          <p:cNvPr id="72753" name="Text Box 49"/>
          <p:cNvSpPr txBox="1">
            <a:spLocks noChangeArrowheads="1"/>
          </p:cNvSpPr>
          <p:nvPr/>
        </p:nvSpPr>
        <p:spPr bwMode="auto">
          <a:xfrm>
            <a:off x="944563" y="2425700"/>
            <a:ext cx="2963862" cy="3194050"/>
          </a:xfrm>
          <a:prstGeom prst="rect">
            <a:avLst/>
          </a:prstGeom>
          <a:noFill/>
          <a:ln w="9525">
            <a:noFill/>
            <a:miter lim="800000"/>
            <a:headEnd/>
            <a:tailEnd/>
          </a:ln>
        </p:spPr>
        <p:txBody>
          <a:bodyPr>
            <a:spAutoFit/>
          </a:bodyPr>
          <a:lstStyle/>
          <a:p>
            <a:r>
              <a:rPr lang="en-US" sz="2400">
                <a:latin typeface="Arial" charset="0"/>
                <a:cs typeface="Arial" charset="0"/>
              </a:rPr>
              <a:t>Standard sheet size</a:t>
            </a:r>
            <a:r>
              <a:rPr lang="en-US" sz="2400" b="1">
                <a:latin typeface="Arial" charset="0"/>
                <a:cs typeface="Arial" charset="0"/>
              </a:rPr>
              <a:t> </a:t>
            </a:r>
            <a:r>
              <a:rPr lang="en-US" sz="2400">
                <a:latin typeface="Arial" charset="0"/>
                <a:cs typeface="Arial" charset="0"/>
              </a:rPr>
              <a:t>(</a:t>
            </a:r>
            <a:r>
              <a:rPr lang="en-US" sz="2400" b="1">
                <a:latin typeface="Arial" charset="0"/>
                <a:cs typeface="Arial" charset="0"/>
              </a:rPr>
              <a:t>IS</a:t>
            </a:r>
            <a:r>
              <a:rPr lang="tr-TR" sz="2400" b="1">
                <a:latin typeface="Arial" charset="0"/>
                <a:cs typeface="Arial" charset="0"/>
              </a:rPr>
              <a:t>O</a:t>
            </a:r>
            <a:r>
              <a:rPr lang="en-US" sz="2400">
                <a:latin typeface="Arial" charset="0"/>
                <a:cs typeface="Arial" charset="0"/>
              </a:rPr>
              <a:t>)</a:t>
            </a:r>
          </a:p>
          <a:p>
            <a:pPr>
              <a:lnSpc>
                <a:spcPct val="120000"/>
              </a:lnSpc>
            </a:pPr>
            <a:br>
              <a:rPr lang="en-US" sz="800">
                <a:latin typeface="Arial" charset="0"/>
                <a:cs typeface="Arial" charset="0"/>
              </a:rPr>
            </a:br>
            <a:r>
              <a:rPr lang="en-US" sz="2400">
                <a:latin typeface="Arial" charset="0"/>
                <a:cs typeface="Arial" charset="0"/>
              </a:rPr>
              <a:t>A4	  210 x 297</a:t>
            </a:r>
          </a:p>
          <a:p>
            <a:pPr>
              <a:lnSpc>
                <a:spcPct val="120000"/>
              </a:lnSpc>
            </a:pPr>
            <a:r>
              <a:rPr lang="en-US" sz="2400">
                <a:latin typeface="Arial" charset="0"/>
                <a:cs typeface="Arial" charset="0"/>
              </a:rPr>
              <a:t>A3	  297 x 420</a:t>
            </a:r>
          </a:p>
          <a:p>
            <a:pPr>
              <a:lnSpc>
                <a:spcPct val="120000"/>
              </a:lnSpc>
            </a:pPr>
            <a:r>
              <a:rPr lang="en-US" sz="2400">
                <a:latin typeface="Arial" charset="0"/>
                <a:cs typeface="Arial" charset="0"/>
              </a:rPr>
              <a:t>A2	  420 x 594</a:t>
            </a:r>
          </a:p>
          <a:p>
            <a:pPr>
              <a:lnSpc>
                <a:spcPct val="120000"/>
              </a:lnSpc>
            </a:pPr>
            <a:r>
              <a:rPr lang="en-US" sz="2400">
                <a:latin typeface="Arial" charset="0"/>
                <a:cs typeface="Arial" charset="0"/>
              </a:rPr>
              <a:t>A1	  594 x 841</a:t>
            </a:r>
          </a:p>
          <a:p>
            <a:pPr>
              <a:lnSpc>
                <a:spcPct val="120000"/>
              </a:lnSpc>
            </a:pPr>
            <a:r>
              <a:rPr lang="en-US" sz="2400">
                <a:latin typeface="Arial" charset="0"/>
                <a:cs typeface="Arial" charset="0"/>
              </a:rPr>
              <a:t>A0	  841 x 1189</a:t>
            </a:r>
          </a:p>
        </p:txBody>
      </p:sp>
      <p:sp>
        <p:nvSpPr>
          <p:cNvPr id="72755" name="Freeform 51"/>
          <p:cNvSpPr>
            <a:spLocks/>
          </p:cNvSpPr>
          <p:nvPr/>
        </p:nvSpPr>
        <p:spPr bwMode="auto">
          <a:xfrm>
            <a:off x="4691063" y="1081088"/>
            <a:ext cx="1077912" cy="620712"/>
          </a:xfrm>
          <a:custGeom>
            <a:avLst/>
            <a:gdLst>
              <a:gd name="T0" fmla="*/ 0 w 1128"/>
              <a:gd name="T1" fmla="*/ 411 h 651"/>
              <a:gd name="T2" fmla="*/ 712 w 1128"/>
              <a:gd name="T3" fmla="*/ 0 h 651"/>
              <a:gd name="T4" fmla="*/ 1128 w 1128"/>
              <a:gd name="T5" fmla="*/ 240 h 651"/>
              <a:gd name="T6" fmla="*/ 417 w 1128"/>
              <a:gd name="T7" fmla="*/ 651 h 651"/>
              <a:gd name="T8" fmla="*/ 0 w 1128"/>
              <a:gd name="T9" fmla="*/ 411 h 651"/>
              <a:gd name="T10" fmla="*/ 0 60000 65536"/>
              <a:gd name="T11" fmla="*/ 0 60000 65536"/>
              <a:gd name="T12" fmla="*/ 0 60000 65536"/>
              <a:gd name="T13" fmla="*/ 0 60000 65536"/>
              <a:gd name="T14" fmla="*/ 0 60000 65536"/>
              <a:gd name="T15" fmla="*/ 0 w 1128"/>
              <a:gd name="T16" fmla="*/ 0 h 651"/>
              <a:gd name="T17" fmla="*/ 1128 w 1128"/>
              <a:gd name="T18" fmla="*/ 651 h 651"/>
            </a:gdLst>
            <a:ahLst/>
            <a:cxnLst>
              <a:cxn ang="T10">
                <a:pos x="T0" y="T1"/>
              </a:cxn>
              <a:cxn ang="T11">
                <a:pos x="T2" y="T3"/>
              </a:cxn>
              <a:cxn ang="T12">
                <a:pos x="T4" y="T5"/>
              </a:cxn>
              <a:cxn ang="T13">
                <a:pos x="T6" y="T7"/>
              </a:cxn>
              <a:cxn ang="T14">
                <a:pos x="T8" y="T9"/>
              </a:cxn>
            </a:cxnLst>
            <a:rect l="T15" t="T16" r="T17" b="T18"/>
            <a:pathLst>
              <a:path w="1128" h="651">
                <a:moveTo>
                  <a:pt x="0" y="411"/>
                </a:moveTo>
                <a:lnTo>
                  <a:pt x="712" y="0"/>
                </a:lnTo>
                <a:lnTo>
                  <a:pt x="1128" y="240"/>
                </a:lnTo>
                <a:lnTo>
                  <a:pt x="417" y="651"/>
                </a:lnTo>
                <a:lnTo>
                  <a:pt x="0" y="411"/>
                </a:lnTo>
                <a:close/>
              </a:path>
            </a:pathLst>
          </a:custGeom>
          <a:solidFill>
            <a:srgbClr val="FFCCFF"/>
          </a:solidFill>
          <a:ln w="28575">
            <a:solidFill>
              <a:schemeClr val="tx1"/>
            </a:solidFill>
            <a:round/>
            <a:headEnd/>
            <a:tailEnd/>
          </a:ln>
        </p:spPr>
        <p:txBody>
          <a:bodyPr/>
          <a:lstStyle/>
          <a:p>
            <a:endParaRPr lang="en-US"/>
          </a:p>
        </p:txBody>
      </p:sp>
      <p:sp>
        <p:nvSpPr>
          <p:cNvPr id="72760" name="Freeform 56"/>
          <p:cNvSpPr>
            <a:spLocks/>
          </p:cNvSpPr>
          <p:nvPr/>
        </p:nvSpPr>
        <p:spPr bwMode="auto">
          <a:xfrm>
            <a:off x="4684713" y="1603375"/>
            <a:ext cx="1473200" cy="847725"/>
          </a:xfrm>
          <a:custGeom>
            <a:avLst/>
            <a:gdLst>
              <a:gd name="T0" fmla="*/ 1543 w 1543"/>
              <a:gd name="T1" fmla="*/ 472 h 888"/>
              <a:gd name="T2" fmla="*/ 706 w 1543"/>
              <a:gd name="T3" fmla="*/ 0 h 888"/>
              <a:gd name="T4" fmla="*/ 0 w 1543"/>
              <a:gd name="T5" fmla="*/ 408 h 888"/>
              <a:gd name="T6" fmla="*/ 831 w 1543"/>
              <a:gd name="T7" fmla="*/ 888 h 888"/>
              <a:gd name="T8" fmla="*/ 1543 w 1543"/>
              <a:gd name="T9" fmla="*/ 472 h 888"/>
              <a:gd name="T10" fmla="*/ 0 60000 65536"/>
              <a:gd name="T11" fmla="*/ 0 60000 65536"/>
              <a:gd name="T12" fmla="*/ 0 60000 65536"/>
              <a:gd name="T13" fmla="*/ 0 60000 65536"/>
              <a:gd name="T14" fmla="*/ 0 60000 65536"/>
              <a:gd name="T15" fmla="*/ 0 w 1543"/>
              <a:gd name="T16" fmla="*/ 0 h 888"/>
              <a:gd name="T17" fmla="*/ 1543 w 1543"/>
              <a:gd name="T18" fmla="*/ 888 h 888"/>
            </a:gdLst>
            <a:ahLst/>
            <a:cxnLst>
              <a:cxn ang="T10">
                <a:pos x="T0" y="T1"/>
              </a:cxn>
              <a:cxn ang="T11">
                <a:pos x="T2" y="T3"/>
              </a:cxn>
              <a:cxn ang="T12">
                <a:pos x="T4" y="T5"/>
              </a:cxn>
              <a:cxn ang="T13">
                <a:pos x="T6" y="T7"/>
              </a:cxn>
              <a:cxn ang="T14">
                <a:pos x="T8" y="T9"/>
              </a:cxn>
            </a:cxnLst>
            <a:rect l="T15" t="T16" r="T17" b="T18"/>
            <a:pathLst>
              <a:path w="1543" h="888">
                <a:moveTo>
                  <a:pt x="1543" y="472"/>
                </a:moveTo>
                <a:lnTo>
                  <a:pt x="706" y="0"/>
                </a:lnTo>
                <a:lnTo>
                  <a:pt x="0" y="408"/>
                </a:lnTo>
                <a:lnTo>
                  <a:pt x="831" y="888"/>
                </a:lnTo>
                <a:lnTo>
                  <a:pt x="1543" y="472"/>
                </a:lnTo>
                <a:close/>
              </a:path>
            </a:pathLst>
          </a:custGeom>
          <a:solidFill>
            <a:srgbClr val="FFCCFF"/>
          </a:solidFill>
          <a:ln w="28575">
            <a:solidFill>
              <a:schemeClr val="tx1"/>
            </a:solidFill>
            <a:round/>
            <a:headEnd/>
            <a:tailEnd/>
          </a:ln>
        </p:spPr>
        <p:txBody>
          <a:bodyPr/>
          <a:lstStyle/>
          <a:p>
            <a:endParaRPr lang="en-US"/>
          </a:p>
        </p:txBody>
      </p:sp>
      <p:sp>
        <p:nvSpPr>
          <p:cNvPr id="72762" name="Line 58"/>
          <p:cNvSpPr>
            <a:spLocks noChangeShapeType="1"/>
          </p:cNvSpPr>
          <p:nvPr/>
        </p:nvSpPr>
        <p:spPr bwMode="auto">
          <a:xfrm flipV="1">
            <a:off x="5080000" y="1824038"/>
            <a:ext cx="681038" cy="396875"/>
          </a:xfrm>
          <a:prstGeom prst="line">
            <a:avLst/>
          </a:prstGeom>
          <a:noFill/>
          <a:ln w="9525">
            <a:solidFill>
              <a:schemeClr val="tx1"/>
            </a:solidFill>
            <a:prstDash val="lgDash"/>
            <a:round/>
            <a:headEnd/>
            <a:tailEnd/>
          </a:ln>
        </p:spPr>
        <p:txBody>
          <a:bodyPr/>
          <a:lstStyle/>
          <a:p>
            <a:endParaRPr lang="en-US"/>
          </a:p>
        </p:txBody>
      </p:sp>
      <p:sp>
        <p:nvSpPr>
          <p:cNvPr id="72763" name="Line 59"/>
          <p:cNvSpPr>
            <a:spLocks noChangeShapeType="1"/>
          </p:cNvSpPr>
          <p:nvPr/>
        </p:nvSpPr>
        <p:spPr bwMode="auto">
          <a:xfrm>
            <a:off x="4683125" y="1473200"/>
            <a:ext cx="0" cy="511175"/>
          </a:xfrm>
          <a:prstGeom prst="line">
            <a:avLst/>
          </a:prstGeom>
          <a:noFill/>
          <a:ln w="3175">
            <a:solidFill>
              <a:schemeClr val="folHlink"/>
            </a:solidFill>
            <a:round/>
            <a:headEnd/>
            <a:tailEnd/>
          </a:ln>
        </p:spPr>
        <p:txBody>
          <a:bodyPr/>
          <a:lstStyle/>
          <a:p>
            <a:endParaRPr lang="en-US"/>
          </a:p>
        </p:txBody>
      </p:sp>
      <p:sp>
        <p:nvSpPr>
          <p:cNvPr id="72764" name="Line 60"/>
          <p:cNvSpPr>
            <a:spLocks noChangeShapeType="1"/>
          </p:cNvSpPr>
          <p:nvPr/>
        </p:nvSpPr>
        <p:spPr bwMode="auto">
          <a:xfrm>
            <a:off x="5080000" y="1709738"/>
            <a:ext cx="0" cy="511175"/>
          </a:xfrm>
          <a:prstGeom prst="line">
            <a:avLst/>
          </a:prstGeom>
          <a:noFill/>
          <a:ln w="3175">
            <a:solidFill>
              <a:schemeClr val="folHlink"/>
            </a:solidFill>
            <a:round/>
            <a:headEnd/>
            <a:tailEnd/>
          </a:ln>
        </p:spPr>
        <p:txBody>
          <a:bodyPr/>
          <a:lstStyle/>
          <a:p>
            <a:endParaRPr lang="en-US"/>
          </a:p>
        </p:txBody>
      </p:sp>
      <p:sp>
        <p:nvSpPr>
          <p:cNvPr id="72765" name="Line 61"/>
          <p:cNvSpPr>
            <a:spLocks noChangeShapeType="1"/>
          </p:cNvSpPr>
          <p:nvPr/>
        </p:nvSpPr>
        <p:spPr bwMode="auto">
          <a:xfrm>
            <a:off x="5761038" y="1312863"/>
            <a:ext cx="0" cy="511175"/>
          </a:xfrm>
          <a:prstGeom prst="line">
            <a:avLst/>
          </a:prstGeom>
          <a:noFill/>
          <a:ln w="3175">
            <a:solidFill>
              <a:schemeClr val="folHlink"/>
            </a:solidFill>
            <a:round/>
            <a:headEnd/>
            <a:tailEnd/>
          </a:ln>
        </p:spPr>
        <p:txBody>
          <a:bodyPr/>
          <a:lstStyle/>
          <a:p>
            <a:endParaRPr lang="en-US"/>
          </a:p>
        </p:txBody>
      </p:sp>
      <p:sp>
        <p:nvSpPr>
          <p:cNvPr id="72772" name="Freeform 68"/>
          <p:cNvSpPr>
            <a:spLocks/>
          </p:cNvSpPr>
          <p:nvPr/>
        </p:nvSpPr>
        <p:spPr bwMode="auto">
          <a:xfrm>
            <a:off x="4686300" y="2168525"/>
            <a:ext cx="2135188" cy="1235075"/>
          </a:xfrm>
          <a:custGeom>
            <a:avLst/>
            <a:gdLst>
              <a:gd name="T0" fmla="*/ 1413 w 2237"/>
              <a:gd name="T1" fmla="*/ 0 h 1296"/>
              <a:gd name="T2" fmla="*/ 0 w 2237"/>
              <a:gd name="T3" fmla="*/ 816 h 1296"/>
              <a:gd name="T4" fmla="*/ 837 w 2237"/>
              <a:gd name="T5" fmla="*/ 1296 h 1296"/>
              <a:gd name="T6" fmla="*/ 2237 w 2237"/>
              <a:gd name="T7" fmla="*/ 472 h 1296"/>
              <a:gd name="T8" fmla="*/ 1413 w 2237"/>
              <a:gd name="T9" fmla="*/ 0 h 1296"/>
              <a:gd name="T10" fmla="*/ 0 60000 65536"/>
              <a:gd name="T11" fmla="*/ 0 60000 65536"/>
              <a:gd name="T12" fmla="*/ 0 60000 65536"/>
              <a:gd name="T13" fmla="*/ 0 60000 65536"/>
              <a:gd name="T14" fmla="*/ 0 60000 65536"/>
              <a:gd name="T15" fmla="*/ 0 w 2237"/>
              <a:gd name="T16" fmla="*/ 0 h 1296"/>
              <a:gd name="T17" fmla="*/ 2237 w 2237"/>
              <a:gd name="T18" fmla="*/ 1296 h 1296"/>
            </a:gdLst>
            <a:ahLst/>
            <a:cxnLst>
              <a:cxn ang="T10">
                <a:pos x="T0" y="T1"/>
              </a:cxn>
              <a:cxn ang="T11">
                <a:pos x="T2" y="T3"/>
              </a:cxn>
              <a:cxn ang="T12">
                <a:pos x="T4" y="T5"/>
              </a:cxn>
              <a:cxn ang="T13">
                <a:pos x="T6" y="T7"/>
              </a:cxn>
              <a:cxn ang="T14">
                <a:pos x="T8" y="T9"/>
              </a:cxn>
            </a:cxnLst>
            <a:rect l="T15" t="T16" r="T17" b="T18"/>
            <a:pathLst>
              <a:path w="2237" h="1296">
                <a:moveTo>
                  <a:pt x="1413" y="0"/>
                </a:moveTo>
                <a:lnTo>
                  <a:pt x="0" y="816"/>
                </a:lnTo>
                <a:lnTo>
                  <a:pt x="837" y="1296"/>
                </a:lnTo>
                <a:lnTo>
                  <a:pt x="2237" y="472"/>
                </a:lnTo>
                <a:lnTo>
                  <a:pt x="1413" y="0"/>
                </a:lnTo>
                <a:close/>
              </a:path>
            </a:pathLst>
          </a:custGeom>
          <a:solidFill>
            <a:srgbClr val="FFCCFF"/>
          </a:solidFill>
          <a:ln w="28575">
            <a:solidFill>
              <a:schemeClr val="tx1"/>
            </a:solidFill>
            <a:round/>
            <a:headEnd/>
            <a:tailEnd/>
          </a:ln>
        </p:spPr>
        <p:txBody>
          <a:bodyPr/>
          <a:lstStyle/>
          <a:p>
            <a:endParaRPr lang="en-US"/>
          </a:p>
        </p:txBody>
      </p:sp>
      <p:sp>
        <p:nvSpPr>
          <p:cNvPr id="72776" name="Line 72"/>
          <p:cNvSpPr>
            <a:spLocks noChangeShapeType="1"/>
          </p:cNvSpPr>
          <p:nvPr/>
        </p:nvSpPr>
        <p:spPr bwMode="auto">
          <a:xfrm>
            <a:off x="6149975" y="2060575"/>
            <a:ext cx="0" cy="954088"/>
          </a:xfrm>
          <a:prstGeom prst="line">
            <a:avLst/>
          </a:prstGeom>
          <a:noFill/>
          <a:ln w="3175">
            <a:solidFill>
              <a:schemeClr val="folHlink"/>
            </a:solidFill>
            <a:round/>
            <a:headEnd/>
            <a:tailEnd/>
          </a:ln>
        </p:spPr>
        <p:txBody>
          <a:bodyPr/>
          <a:lstStyle/>
          <a:p>
            <a:endParaRPr lang="en-US"/>
          </a:p>
        </p:txBody>
      </p:sp>
      <p:sp>
        <p:nvSpPr>
          <p:cNvPr id="72777" name="Line 73"/>
          <p:cNvSpPr>
            <a:spLocks noChangeShapeType="1"/>
          </p:cNvSpPr>
          <p:nvPr/>
        </p:nvSpPr>
        <p:spPr bwMode="auto">
          <a:xfrm>
            <a:off x="5362575" y="2547938"/>
            <a:ext cx="795338" cy="458787"/>
          </a:xfrm>
          <a:prstGeom prst="line">
            <a:avLst/>
          </a:prstGeom>
          <a:noFill/>
          <a:ln w="9525">
            <a:solidFill>
              <a:schemeClr val="tx1"/>
            </a:solidFill>
            <a:prstDash val="lgDash"/>
            <a:round/>
            <a:headEnd/>
            <a:tailEnd/>
          </a:ln>
        </p:spPr>
        <p:txBody>
          <a:bodyPr/>
          <a:lstStyle/>
          <a:p>
            <a:endParaRPr lang="en-US"/>
          </a:p>
        </p:txBody>
      </p:sp>
      <p:sp>
        <p:nvSpPr>
          <p:cNvPr id="72778" name="Line 74"/>
          <p:cNvSpPr>
            <a:spLocks noChangeShapeType="1"/>
          </p:cNvSpPr>
          <p:nvPr/>
        </p:nvSpPr>
        <p:spPr bwMode="auto">
          <a:xfrm>
            <a:off x="5370513" y="2381250"/>
            <a:ext cx="0" cy="158750"/>
          </a:xfrm>
          <a:prstGeom prst="line">
            <a:avLst/>
          </a:prstGeom>
          <a:noFill/>
          <a:ln w="3175">
            <a:solidFill>
              <a:schemeClr val="folHlink"/>
            </a:solidFill>
            <a:round/>
            <a:headEnd/>
            <a:tailEnd/>
          </a:ln>
        </p:spPr>
        <p:txBody>
          <a:bodyPr/>
          <a:lstStyle/>
          <a:p>
            <a:endParaRPr lang="en-US"/>
          </a:p>
        </p:txBody>
      </p:sp>
      <p:sp>
        <p:nvSpPr>
          <p:cNvPr id="72785" name="Freeform 81"/>
          <p:cNvSpPr>
            <a:spLocks/>
          </p:cNvSpPr>
          <p:nvPr/>
        </p:nvSpPr>
        <p:spPr bwMode="auto">
          <a:xfrm>
            <a:off x="4676775" y="3155950"/>
            <a:ext cx="2959100" cy="1704975"/>
          </a:xfrm>
          <a:custGeom>
            <a:avLst/>
            <a:gdLst>
              <a:gd name="T0" fmla="*/ 0 w 1864"/>
              <a:gd name="T1" fmla="*/ 492 h 1074"/>
              <a:gd name="T2" fmla="*/ 1008 w 1864"/>
              <a:gd name="T3" fmla="*/ 1074 h 1074"/>
              <a:gd name="T4" fmla="*/ 1864 w 1864"/>
              <a:gd name="T5" fmla="*/ 580 h 1074"/>
              <a:gd name="T6" fmla="*/ 860 w 1864"/>
              <a:gd name="T7" fmla="*/ 0 h 1074"/>
              <a:gd name="T8" fmla="*/ 0 w 1864"/>
              <a:gd name="T9" fmla="*/ 492 h 1074"/>
              <a:gd name="T10" fmla="*/ 0 60000 65536"/>
              <a:gd name="T11" fmla="*/ 0 60000 65536"/>
              <a:gd name="T12" fmla="*/ 0 60000 65536"/>
              <a:gd name="T13" fmla="*/ 0 60000 65536"/>
              <a:gd name="T14" fmla="*/ 0 60000 65536"/>
              <a:gd name="T15" fmla="*/ 0 w 1864"/>
              <a:gd name="T16" fmla="*/ 0 h 1074"/>
              <a:gd name="T17" fmla="*/ 1864 w 1864"/>
              <a:gd name="T18" fmla="*/ 1074 h 1074"/>
            </a:gdLst>
            <a:ahLst/>
            <a:cxnLst>
              <a:cxn ang="T10">
                <a:pos x="T0" y="T1"/>
              </a:cxn>
              <a:cxn ang="T11">
                <a:pos x="T2" y="T3"/>
              </a:cxn>
              <a:cxn ang="T12">
                <a:pos x="T4" y="T5"/>
              </a:cxn>
              <a:cxn ang="T13">
                <a:pos x="T6" y="T7"/>
              </a:cxn>
              <a:cxn ang="T14">
                <a:pos x="T8" y="T9"/>
              </a:cxn>
            </a:cxnLst>
            <a:rect l="T15" t="T16" r="T17" b="T18"/>
            <a:pathLst>
              <a:path w="1864" h="1074">
                <a:moveTo>
                  <a:pt x="0" y="492"/>
                </a:moveTo>
                <a:lnTo>
                  <a:pt x="1008" y="1074"/>
                </a:lnTo>
                <a:lnTo>
                  <a:pt x="1864" y="580"/>
                </a:lnTo>
                <a:lnTo>
                  <a:pt x="860" y="0"/>
                </a:lnTo>
                <a:lnTo>
                  <a:pt x="0" y="492"/>
                </a:lnTo>
                <a:close/>
              </a:path>
            </a:pathLst>
          </a:custGeom>
          <a:solidFill>
            <a:srgbClr val="FFCCFF"/>
          </a:solidFill>
          <a:ln w="28575">
            <a:solidFill>
              <a:schemeClr val="tx1"/>
            </a:solidFill>
            <a:round/>
            <a:headEnd/>
            <a:tailEnd/>
          </a:ln>
        </p:spPr>
        <p:txBody>
          <a:bodyPr/>
          <a:lstStyle/>
          <a:p>
            <a:endParaRPr lang="en-US"/>
          </a:p>
        </p:txBody>
      </p:sp>
      <p:sp>
        <p:nvSpPr>
          <p:cNvPr id="72786" name="Line 82"/>
          <p:cNvSpPr>
            <a:spLocks noChangeShapeType="1"/>
          </p:cNvSpPr>
          <p:nvPr/>
        </p:nvSpPr>
        <p:spPr bwMode="auto">
          <a:xfrm>
            <a:off x="4676775" y="2940050"/>
            <a:ext cx="0" cy="990600"/>
          </a:xfrm>
          <a:prstGeom prst="line">
            <a:avLst/>
          </a:prstGeom>
          <a:noFill/>
          <a:ln w="9525">
            <a:solidFill>
              <a:schemeClr val="folHlink"/>
            </a:solidFill>
            <a:round/>
            <a:headEnd/>
            <a:tailEnd/>
          </a:ln>
        </p:spPr>
        <p:txBody>
          <a:bodyPr/>
          <a:lstStyle/>
          <a:p>
            <a:endParaRPr lang="en-US"/>
          </a:p>
        </p:txBody>
      </p:sp>
      <p:sp>
        <p:nvSpPr>
          <p:cNvPr id="72787" name="Line 83"/>
          <p:cNvSpPr>
            <a:spLocks noChangeShapeType="1"/>
          </p:cNvSpPr>
          <p:nvPr/>
        </p:nvSpPr>
        <p:spPr bwMode="auto">
          <a:xfrm>
            <a:off x="5483225" y="3409950"/>
            <a:ext cx="0" cy="990600"/>
          </a:xfrm>
          <a:prstGeom prst="line">
            <a:avLst/>
          </a:prstGeom>
          <a:noFill/>
          <a:ln w="9525">
            <a:solidFill>
              <a:schemeClr val="folHlink"/>
            </a:solidFill>
            <a:round/>
            <a:headEnd/>
            <a:tailEnd/>
          </a:ln>
        </p:spPr>
        <p:txBody>
          <a:bodyPr/>
          <a:lstStyle/>
          <a:p>
            <a:endParaRPr lang="en-US"/>
          </a:p>
        </p:txBody>
      </p:sp>
      <p:sp>
        <p:nvSpPr>
          <p:cNvPr id="72788" name="Line 84"/>
          <p:cNvSpPr>
            <a:spLocks noChangeShapeType="1"/>
          </p:cNvSpPr>
          <p:nvPr/>
        </p:nvSpPr>
        <p:spPr bwMode="auto">
          <a:xfrm>
            <a:off x="6823075" y="2616200"/>
            <a:ext cx="0" cy="990600"/>
          </a:xfrm>
          <a:prstGeom prst="line">
            <a:avLst/>
          </a:prstGeom>
          <a:noFill/>
          <a:ln w="9525">
            <a:solidFill>
              <a:schemeClr val="folHlink"/>
            </a:solidFill>
            <a:round/>
            <a:headEnd/>
            <a:tailEnd/>
          </a:ln>
        </p:spPr>
        <p:txBody>
          <a:bodyPr/>
          <a:lstStyle/>
          <a:p>
            <a:endParaRPr lang="en-US"/>
          </a:p>
        </p:txBody>
      </p:sp>
      <p:sp>
        <p:nvSpPr>
          <p:cNvPr id="72791" name="Line 87"/>
          <p:cNvSpPr>
            <a:spLocks noChangeShapeType="1"/>
          </p:cNvSpPr>
          <p:nvPr/>
        </p:nvSpPr>
        <p:spPr bwMode="auto">
          <a:xfrm flipH="1">
            <a:off x="5483225" y="3597275"/>
            <a:ext cx="1333500" cy="800100"/>
          </a:xfrm>
          <a:prstGeom prst="line">
            <a:avLst/>
          </a:prstGeom>
          <a:noFill/>
          <a:ln w="9525">
            <a:solidFill>
              <a:schemeClr val="tx1"/>
            </a:solidFill>
            <a:prstDash val="lgDash"/>
            <a:round/>
            <a:headEnd/>
            <a:tailEnd/>
          </a:ln>
        </p:spPr>
        <p:txBody>
          <a:bodyPr/>
          <a:lstStyle/>
          <a:p>
            <a:endParaRPr lang="en-US"/>
          </a:p>
        </p:txBody>
      </p:sp>
      <p:sp>
        <p:nvSpPr>
          <p:cNvPr id="72792" name="Freeform 88"/>
          <p:cNvSpPr>
            <a:spLocks/>
          </p:cNvSpPr>
          <p:nvPr/>
        </p:nvSpPr>
        <p:spPr bwMode="auto">
          <a:xfrm>
            <a:off x="4683125" y="4348163"/>
            <a:ext cx="4305300" cy="2470150"/>
          </a:xfrm>
          <a:custGeom>
            <a:avLst/>
            <a:gdLst>
              <a:gd name="T0" fmla="*/ 0 w 2712"/>
              <a:gd name="T1" fmla="*/ 974 h 1556"/>
              <a:gd name="T2" fmla="*/ 1008 w 2712"/>
              <a:gd name="T3" fmla="*/ 1556 h 1556"/>
              <a:gd name="T4" fmla="*/ 2712 w 2712"/>
              <a:gd name="T5" fmla="*/ 572 h 1556"/>
              <a:gd name="T6" fmla="*/ 1722 w 2712"/>
              <a:gd name="T7" fmla="*/ 0 h 1556"/>
              <a:gd name="T8" fmla="*/ 0 w 2712"/>
              <a:gd name="T9" fmla="*/ 974 h 1556"/>
              <a:gd name="T10" fmla="*/ 0 60000 65536"/>
              <a:gd name="T11" fmla="*/ 0 60000 65536"/>
              <a:gd name="T12" fmla="*/ 0 60000 65536"/>
              <a:gd name="T13" fmla="*/ 0 60000 65536"/>
              <a:gd name="T14" fmla="*/ 0 60000 65536"/>
              <a:gd name="T15" fmla="*/ 0 w 2712"/>
              <a:gd name="T16" fmla="*/ 0 h 1556"/>
              <a:gd name="T17" fmla="*/ 2712 w 2712"/>
              <a:gd name="T18" fmla="*/ 1556 h 1556"/>
            </a:gdLst>
            <a:ahLst/>
            <a:cxnLst>
              <a:cxn ang="T10">
                <a:pos x="T0" y="T1"/>
              </a:cxn>
              <a:cxn ang="T11">
                <a:pos x="T2" y="T3"/>
              </a:cxn>
              <a:cxn ang="T12">
                <a:pos x="T4" y="T5"/>
              </a:cxn>
              <a:cxn ang="T13">
                <a:pos x="T6" y="T7"/>
              </a:cxn>
              <a:cxn ang="T14">
                <a:pos x="T8" y="T9"/>
              </a:cxn>
            </a:cxnLst>
            <a:rect l="T15" t="T16" r="T17" b="T18"/>
            <a:pathLst>
              <a:path w="2712" h="1556">
                <a:moveTo>
                  <a:pt x="0" y="974"/>
                </a:moveTo>
                <a:lnTo>
                  <a:pt x="1008" y="1556"/>
                </a:lnTo>
                <a:lnTo>
                  <a:pt x="2712" y="572"/>
                </a:lnTo>
                <a:lnTo>
                  <a:pt x="1722" y="0"/>
                </a:lnTo>
                <a:lnTo>
                  <a:pt x="0" y="974"/>
                </a:lnTo>
                <a:close/>
              </a:path>
            </a:pathLst>
          </a:custGeom>
          <a:solidFill>
            <a:srgbClr val="FFCCFF"/>
          </a:solidFill>
          <a:ln w="28575">
            <a:solidFill>
              <a:schemeClr val="tx1"/>
            </a:solidFill>
            <a:round/>
            <a:headEnd/>
            <a:tailEnd/>
          </a:ln>
        </p:spPr>
        <p:txBody>
          <a:bodyPr/>
          <a:lstStyle/>
          <a:p>
            <a:endParaRPr lang="en-US"/>
          </a:p>
        </p:txBody>
      </p:sp>
      <p:sp>
        <p:nvSpPr>
          <p:cNvPr id="72793" name="Line 89"/>
          <p:cNvSpPr>
            <a:spLocks noChangeShapeType="1"/>
          </p:cNvSpPr>
          <p:nvPr/>
        </p:nvSpPr>
        <p:spPr bwMode="auto">
          <a:xfrm flipV="1">
            <a:off x="5356225" y="1538288"/>
            <a:ext cx="0" cy="73025"/>
          </a:xfrm>
          <a:prstGeom prst="line">
            <a:avLst/>
          </a:prstGeom>
          <a:noFill/>
          <a:ln w="9525">
            <a:solidFill>
              <a:schemeClr val="folHlink"/>
            </a:solidFill>
            <a:round/>
            <a:headEnd/>
            <a:tailEnd/>
          </a:ln>
        </p:spPr>
        <p:txBody>
          <a:bodyPr/>
          <a:lstStyle/>
          <a:p>
            <a:endParaRPr lang="en-US"/>
          </a:p>
        </p:txBody>
      </p:sp>
      <p:sp>
        <p:nvSpPr>
          <p:cNvPr id="72794" name="Line 90"/>
          <p:cNvSpPr>
            <a:spLocks noChangeShapeType="1"/>
          </p:cNvSpPr>
          <p:nvPr/>
        </p:nvSpPr>
        <p:spPr bwMode="auto">
          <a:xfrm>
            <a:off x="5483225" y="2441575"/>
            <a:ext cx="0" cy="954088"/>
          </a:xfrm>
          <a:prstGeom prst="line">
            <a:avLst/>
          </a:prstGeom>
          <a:noFill/>
          <a:ln w="3175">
            <a:solidFill>
              <a:schemeClr val="folHlink"/>
            </a:solidFill>
            <a:round/>
            <a:headEnd/>
            <a:tailEnd/>
          </a:ln>
        </p:spPr>
        <p:txBody>
          <a:bodyPr/>
          <a:lstStyle/>
          <a:p>
            <a:endParaRPr lang="en-US"/>
          </a:p>
        </p:txBody>
      </p:sp>
      <p:sp>
        <p:nvSpPr>
          <p:cNvPr id="72795" name="Line 91"/>
          <p:cNvSpPr>
            <a:spLocks noChangeShapeType="1"/>
          </p:cNvSpPr>
          <p:nvPr/>
        </p:nvSpPr>
        <p:spPr bwMode="auto">
          <a:xfrm>
            <a:off x="4683125" y="1984375"/>
            <a:ext cx="0" cy="954088"/>
          </a:xfrm>
          <a:prstGeom prst="line">
            <a:avLst/>
          </a:prstGeom>
          <a:noFill/>
          <a:ln w="3175">
            <a:solidFill>
              <a:schemeClr val="folHlink"/>
            </a:solidFill>
            <a:round/>
            <a:headEnd/>
            <a:tailEnd/>
          </a:ln>
        </p:spPr>
        <p:txBody>
          <a:bodyPr/>
          <a:lstStyle/>
          <a:p>
            <a:endParaRPr lang="en-US"/>
          </a:p>
        </p:txBody>
      </p:sp>
      <p:sp>
        <p:nvSpPr>
          <p:cNvPr id="72796" name="Line 92"/>
          <p:cNvSpPr>
            <a:spLocks noChangeShapeType="1"/>
          </p:cNvSpPr>
          <p:nvPr/>
        </p:nvSpPr>
        <p:spPr bwMode="auto">
          <a:xfrm>
            <a:off x="4676775" y="3940175"/>
            <a:ext cx="0" cy="1952625"/>
          </a:xfrm>
          <a:prstGeom prst="line">
            <a:avLst/>
          </a:prstGeom>
          <a:noFill/>
          <a:ln w="9525">
            <a:solidFill>
              <a:schemeClr val="folHlink"/>
            </a:solidFill>
            <a:round/>
            <a:headEnd/>
            <a:tailEnd/>
          </a:ln>
        </p:spPr>
        <p:txBody>
          <a:bodyPr/>
          <a:lstStyle/>
          <a:p>
            <a:endParaRPr lang="en-US"/>
          </a:p>
        </p:txBody>
      </p:sp>
      <p:sp>
        <p:nvSpPr>
          <p:cNvPr id="72797" name="Line 93"/>
          <p:cNvSpPr>
            <a:spLocks noChangeShapeType="1"/>
          </p:cNvSpPr>
          <p:nvPr/>
        </p:nvSpPr>
        <p:spPr bwMode="auto">
          <a:xfrm>
            <a:off x="6276975" y="4857750"/>
            <a:ext cx="0" cy="1952625"/>
          </a:xfrm>
          <a:prstGeom prst="line">
            <a:avLst/>
          </a:prstGeom>
          <a:noFill/>
          <a:ln w="9525">
            <a:solidFill>
              <a:schemeClr val="folHlink"/>
            </a:solidFill>
            <a:round/>
            <a:headEnd/>
            <a:tailEnd/>
          </a:ln>
        </p:spPr>
        <p:txBody>
          <a:bodyPr/>
          <a:lstStyle/>
          <a:p>
            <a:endParaRPr lang="en-US"/>
          </a:p>
        </p:txBody>
      </p:sp>
      <p:sp>
        <p:nvSpPr>
          <p:cNvPr id="72798" name="Line 94"/>
          <p:cNvSpPr>
            <a:spLocks noChangeShapeType="1"/>
          </p:cNvSpPr>
          <p:nvPr/>
        </p:nvSpPr>
        <p:spPr bwMode="auto">
          <a:xfrm>
            <a:off x="7629525" y="4076700"/>
            <a:ext cx="0" cy="1952625"/>
          </a:xfrm>
          <a:prstGeom prst="line">
            <a:avLst/>
          </a:prstGeom>
          <a:noFill/>
          <a:ln w="9525">
            <a:solidFill>
              <a:schemeClr val="folHlink"/>
            </a:solidFill>
            <a:round/>
            <a:headEnd/>
            <a:tailEnd/>
          </a:ln>
        </p:spPr>
        <p:txBody>
          <a:bodyPr/>
          <a:lstStyle/>
          <a:p>
            <a:endParaRPr lang="en-US"/>
          </a:p>
        </p:txBody>
      </p:sp>
      <p:sp>
        <p:nvSpPr>
          <p:cNvPr id="72799" name="Line 95"/>
          <p:cNvSpPr>
            <a:spLocks noChangeShapeType="1"/>
          </p:cNvSpPr>
          <p:nvPr/>
        </p:nvSpPr>
        <p:spPr bwMode="auto">
          <a:xfrm>
            <a:off x="6038850" y="4724400"/>
            <a:ext cx="0" cy="400050"/>
          </a:xfrm>
          <a:prstGeom prst="line">
            <a:avLst/>
          </a:prstGeom>
          <a:noFill/>
          <a:ln w="9525">
            <a:solidFill>
              <a:schemeClr val="folHlink"/>
            </a:solidFill>
            <a:round/>
            <a:headEnd/>
            <a:tailEnd/>
          </a:ln>
        </p:spPr>
        <p:txBody>
          <a:bodyPr/>
          <a:lstStyle/>
          <a:p>
            <a:endParaRPr lang="en-US"/>
          </a:p>
        </p:txBody>
      </p:sp>
      <p:sp>
        <p:nvSpPr>
          <p:cNvPr id="72800" name="Line 96"/>
          <p:cNvSpPr>
            <a:spLocks noChangeShapeType="1"/>
          </p:cNvSpPr>
          <p:nvPr/>
        </p:nvSpPr>
        <p:spPr bwMode="auto">
          <a:xfrm>
            <a:off x="6038850" y="5114925"/>
            <a:ext cx="1582738" cy="914400"/>
          </a:xfrm>
          <a:prstGeom prst="line">
            <a:avLst/>
          </a:prstGeom>
          <a:noFill/>
          <a:ln w="9525">
            <a:solidFill>
              <a:schemeClr val="tx1"/>
            </a:solidFill>
            <a:prstDash val="lgDash"/>
            <a:round/>
            <a:headEnd/>
            <a:tailEnd/>
          </a:ln>
        </p:spPr>
        <p:txBody>
          <a:bodyPr/>
          <a:lstStyle/>
          <a:p>
            <a:endParaRPr lang="en-US"/>
          </a:p>
        </p:txBody>
      </p:sp>
      <p:sp>
        <p:nvSpPr>
          <p:cNvPr id="72801" name="Line 97"/>
          <p:cNvSpPr>
            <a:spLocks noChangeShapeType="1"/>
          </p:cNvSpPr>
          <p:nvPr/>
        </p:nvSpPr>
        <p:spPr bwMode="auto">
          <a:xfrm flipV="1">
            <a:off x="6038850" y="3076575"/>
            <a:ext cx="0" cy="76200"/>
          </a:xfrm>
          <a:prstGeom prst="line">
            <a:avLst/>
          </a:prstGeom>
          <a:noFill/>
          <a:ln w="9525">
            <a:solidFill>
              <a:schemeClr val="folHlink"/>
            </a:solidFill>
            <a:round/>
            <a:headEnd/>
            <a:tailEnd/>
          </a:ln>
        </p:spPr>
        <p:txBody>
          <a:bodyPr/>
          <a:lstStyle/>
          <a:p>
            <a:endParaRPr lang="en-US"/>
          </a:p>
        </p:txBody>
      </p:sp>
      <p:sp>
        <p:nvSpPr>
          <p:cNvPr id="72802" name="Rectangle 98"/>
          <p:cNvSpPr>
            <a:spLocks noChangeArrowheads="1"/>
          </p:cNvSpPr>
          <p:nvPr/>
        </p:nvSpPr>
        <p:spPr bwMode="auto">
          <a:xfrm>
            <a:off x="4110038" y="1206500"/>
            <a:ext cx="495300" cy="396875"/>
          </a:xfrm>
          <a:prstGeom prst="rect">
            <a:avLst/>
          </a:prstGeom>
          <a:noFill/>
          <a:ln w="9525">
            <a:noFill/>
            <a:miter lim="800000"/>
            <a:headEnd/>
            <a:tailEnd/>
          </a:ln>
        </p:spPr>
        <p:txBody>
          <a:bodyPr wrap="none">
            <a:spAutoFit/>
          </a:bodyPr>
          <a:lstStyle/>
          <a:p>
            <a:r>
              <a:rPr lang="en-US" sz="2000">
                <a:latin typeface="Arial" charset="0"/>
              </a:rPr>
              <a:t>A4</a:t>
            </a:r>
          </a:p>
        </p:txBody>
      </p:sp>
      <p:sp>
        <p:nvSpPr>
          <p:cNvPr id="72803" name="Rectangle 99"/>
          <p:cNvSpPr>
            <a:spLocks noChangeArrowheads="1"/>
          </p:cNvSpPr>
          <p:nvPr/>
        </p:nvSpPr>
        <p:spPr bwMode="auto">
          <a:xfrm>
            <a:off x="4119563" y="1978025"/>
            <a:ext cx="495300" cy="396875"/>
          </a:xfrm>
          <a:prstGeom prst="rect">
            <a:avLst/>
          </a:prstGeom>
          <a:noFill/>
          <a:ln w="9525">
            <a:noFill/>
            <a:miter lim="800000"/>
            <a:headEnd/>
            <a:tailEnd/>
          </a:ln>
        </p:spPr>
        <p:txBody>
          <a:bodyPr wrap="none">
            <a:spAutoFit/>
          </a:bodyPr>
          <a:lstStyle/>
          <a:p>
            <a:r>
              <a:rPr lang="en-US" sz="2000">
                <a:latin typeface="Arial" charset="0"/>
              </a:rPr>
              <a:t>A3</a:t>
            </a:r>
          </a:p>
        </p:txBody>
      </p:sp>
      <p:sp>
        <p:nvSpPr>
          <p:cNvPr id="72804" name="Rectangle 100"/>
          <p:cNvSpPr>
            <a:spLocks noChangeArrowheads="1"/>
          </p:cNvSpPr>
          <p:nvPr/>
        </p:nvSpPr>
        <p:spPr bwMode="auto">
          <a:xfrm>
            <a:off x="4157663" y="2806700"/>
            <a:ext cx="495300" cy="396875"/>
          </a:xfrm>
          <a:prstGeom prst="rect">
            <a:avLst/>
          </a:prstGeom>
          <a:noFill/>
          <a:ln w="9525">
            <a:noFill/>
            <a:miter lim="800000"/>
            <a:headEnd/>
            <a:tailEnd/>
          </a:ln>
        </p:spPr>
        <p:txBody>
          <a:bodyPr wrap="none">
            <a:spAutoFit/>
          </a:bodyPr>
          <a:lstStyle/>
          <a:p>
            <a:r>
              <a:rPr lang="en-US" sz="2000">
                <a:latin typeface="Arial" charset="0"/>
              </a:rPr>
              <a:t>A2</a:t>
            </a:r>
          </a:p>
        </p:txBody>
      </p:sp>
      <p:sp>
        <p:nvSpPr>
          <p:cNvPr id="72805" name="Rectangle 101"/>
          <p:cNvSpPr>
            <a:spLocks noChangeArrowheads="1"/>
          </p:cNvSpPr>
          <p:nvPr/>
        </p:nvSpPr>
        <p:spPr bwMode="auto">
          <a:xfrm>
            <a:off x="4157663" y="3797300"/>
            <a:ext cx="495300" cy="396875"/>
          </a:xfrm>
          <a:prstGeom prst="rect">
            <a:avLst/>
          </a:prstGeom>
          <a:noFill/>
          <a:ln w="9525">
            <a:noFill/>
            <a:miter lim="800000"/>
            <a:headEnd/>
            <a:tailEnd/>
          </a:ln>
        </p:spPr>
        <p:txBody>
          <a:bodyPr wrap="none">
            <a:spAutoFit/>
          </a:bodyPr>
          <a:lstStyle/>
          <a:p>
            <a:r>
              <a:rPr lang="en-US" sz="2000">
                <a:latin typeface="Arial" charset="0"/>
              </a:rPr>
              <a:t>A1</a:t>
            </a:r>
          </a:p>
        </p:txBody>
      </p:sp>
      <p:sp>
        <p:nvSpPr>
          <p:cNvPr id="72806" name="Rectangle 102"/>
          <p:cNvSpPr>
            <a:spLocks noChangeArrowheads="1"/>
          </p:cNvSpPr>
          <p:nvPr/>
        </p:nvSpPr>
        <p:spPr bwMode="auto">
          <a:xfrm>
            <a:off x="4186238" y="5721350"/>
            <a:ext cx="495300" cy="396875"/>
          </a:xfrm>
          <a:prstGeom prst="rect">
            <a:avLst/>
          </a:prstGeom>
          <a:noFill/>
          <a:ln w="9525">
            <a:noFill/>
            <a:miter lim="800000"/>
            <a:headEnd/>
            <a:tailEnd/>
          </a:ln>
        </p:spPr>
        <p:txBody>
          <a:bodyPr wrap="none">
            <a:spAutoFit/>
          </a:bodyPr>
          <a:lstStyle/>
          <a:p>
            <a:r>
              <a:rPr lang="en-US" sz="2000">
                <a:latin typeface="Arial" charset="0"/>
              </a:rPr>
              <a:t>A0</a:t>
            </a:r>
          </a:p>
        </p:txBody>
      </p:sp>
      <p:sp>
        <p:nvSpPr>
          <p:cNvPr id="72807" name="Rectangle 103"/>
          <p:cNvSpPr>
            <a:spLocks noChangeArrowheads="1"/>
          </p:cNvSpPr>
          <p:nvPr/>
        </p:nvSpPr>
        <p:spPr bwMode="auto">
          <a:xfrm>
            <a:off x="579438" y="2517775"/>
            <a:ext cx="227012" cy="227013"/>
          </a:xfrm>
          <a:prstGeom prst="rect">
            <a:avLst/>
          </a:prstGeom>
          <a:solidFill>
            <a:schemeClr val="accent2"/>
          </a:solidFill>
          <a:ln w="9525">
            <a:noFill/>
            <a:miter lim="800000"/>
            <a:headEnd/>
            <a:tailEnd/>
          </a:ln>
          <a:effectLst>
            <a:outerShdw dist="107763" dir="2700000" algn="ctr" rotWithShape="0">
              <a:schemeClr val="bg2">
                <a:alpha val="50000"/>
              </a:schemeClr>
            </a:outerShdw>
          </a:effectLst>
        </p:spPr>
        <p:txBody>
          <a:bodyPr wrap="none" anchor="ctr"/>
          <a:lstStyle/>
          <a:p>
            <a:pPr>
              <a:defRPr/>
            </a:pPr>
            <a:endParaRPr lang="en-US"/>
          </a:p>
        </p:txBody>
      </p:sp>
      <p:sp>
        <p:nvSpPr>
          <p:cNvPr id="72808" name="Rectangle 104"/>
          <p:cNvSpPr>
            <a:spLocks noChangeArrowheads="1"/>
          </p:cNvSpPr>
          <p:nvPr/>
        </p:nvSpPr>
        <p:spPr bwMode="auto">
          <a:xfrm>
            <a:off x="746125" y="5681663"/>
            <a:ext cx="2927350" cy="422275"/>
          </a:xfrm>
          <a:prstGeom prst="rect">
            <a:avLst/>
          </a:prstGeom>
          <a:noFill/>
          <a:ln w="9525">
            <a:noFill/>
            <a:miter lim="800000"/>
            <a:headEnd/>
            <a:tailEnd/>
          </a:ln>
        </p:spPr>
        <p:txBody>
          <a:bodyPr wrap="none">
            <a:spAutoFit/>
          </a:bodyPr>
          <a:lstStyle/>
          <a:p>
            <a:pPr>
              <a:lnSpc>
                <a:spcPct val="120000"/>
              </a:lnSpc>
            </a:pPr>
            <a:r>
              <a:rPr lang="en-US" sz="1800" i="1">
                <a:latin typeface="Arial" charset="0"/>
              </a:rPr>
              <a:t>(Dimensions in millimeters)</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2715"/>
                                        </p:tgtEl>
                                        <p:attrNameLst>
                                          <p:attrName>style.visibility</p:attrName>
                                        </p:attrNameLst>
                                      </p:cBhvr>
                                      <p:to>
                                        <p:strVal val="visible"/>
                                      </p:to>
                                    </p:set>
                                    <p:animEffect transition="in" filter="dissolve">
                                      <p:cBhvr>
                                        <p:cTn id="7" dur="500"/>
                                        <p:tgtEl>
                                          <p:spTgt spid="727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717"/>
                                        </p:tgtEl>
                                        <p:attrNameLst>
                                          <p:attrName>style.visibility</p:attrName>
                                        </p:attrNameLst>
                                      </p:cBhvr>
                                      <p:to>
                                        <p:strVal val="visible"/>
                                      </p:to>
                                    </p:set>
                                    <p:animEffect transition="in" filter="dissolve">
                                      <p:cBhvr>
                                        <p:cTn id="10" dur="500"/>
                                        <p:tgtEl>
                                          <p:spTgt spid="727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2755"/>
                                        </p:tgtEl>
                                        <p:attrNameLst>
                                          <p:attrName>style.visibility</p:attrName>
                                        </p:attrNameLst>
                                      </p:cBhvr>
                                      <p:to>
                                        <p:strVal val="visible"/>
                                      </p:to>
                                    </p:set>
                                    <p:animEffect transition="in" filter="fade">
                                      <p:cBhvr>
                                        <p:cTn id="15" dur="1000"/>
                                        <p:tgtEl>
                                          <p:spTgt spid="727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802"/>
                                        </p:tgtEl>
                                        <p:attrNameLst>
                                          <p:attrName>style.visibility</p:attrName>
                                        </p:attrNameLst>
                                      </p:cBhvr>
                                      <p:to>
                                        <p:strVal val="visible"/>
                                      </p:to>
                                    </p:set>
                                    <p:animEffect transition="in" filter="fade">
                                      <p:cBhvr>
                                        <p:cTn id="18" dur="1000"/>
                                        <p:tgtEl>
                                          <p:spTgt spid="72802"/>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72763"/>
                                        </p:tgtEl>
                                        <p:attrNameLst>
                                          <p:attrName>style.visibility</p:attrName>
                                        </p:attrNameLst>
                                      </p:cBhvr>
                                      <p:to>
                                        <p:strVal val="visible"/>
                                      </p:to>
                                    </p:set>
                                    <p:animEffect transition="in" filter="wipe(up)">
                                      <p:cBhvr>
                                        <p:cTn id="22" dur="1000"/>
                                        <p:tgtEl>
                                          <p:spTgt spid="7276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2764"/>
                                        </p:tgtEl>
                                        <p:attrNameLst>
                                          <p:attrName>style.visibility</p:attrName>
                                        </p:attrNameLst>
                                      </p:cBhvr>
                                      <p:to>
                                        <p:strVal val="visible"/>
                                      </p:to>
                                    </p:set>
                                    <p:animEffect transition="in" filter="wipe(up)">
                                      <p:cBhvr>
                                        <p:cTn id="25" dur="1000"/>
                                        <p:tgtEl>
                                          <p:spTgt spid="72764"/>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72765"/>
                                        </p:tgtEl>
                                        <p:attrNameLst>
                                          <p:attrName>style.visibility</p:attrName>
                                        </p:attrNameLst>
                                      </p:cBhvr>
                                      <p:to>
                                        <p:strVal val="visible"/>
                                      </p:to>
                                    </p:set>
                                    <p:animEffect transition="in" filter="wipe(up)">
                                      <p:cBhvr>
                                        <p:cTn id="28" dur="1000"/>
                                        <p:tgtEl>
                                          <p:spTgt spid="7276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72793"/>
                                        </p:tgtEl>
                                        <p:attrNameLst>
                                          <p:attrName>style.visibility</p:attrName>
                                        </p:attrNameLst>
                                      </p:cBhvr>
                                      <p:to>
                                        <p:strVal val="visible"/>
                                      </p:to>
                                    </p:set>
                                    <p:animEffect transition="in" filter="wipe(up)">
                                      <p:cBhvr>
                                        <p:cTn id="31" dur="1000"/>
                                        <p:tgtEl>
                                          <p:spTgt spid="72793"/>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2762"/>
                                        </p:tgtEl>
                                        <p:attrNameLst>
                                          <p:attrName>style.visibility</p:attrName>
                                        </p:attrNameLst>
                                      </p:cBhvr>
                                      <p:to>
                                        <p:strVal val="visible"/>
                                      </p:to>
                                    </p:set>
                                    <p:animEffect transition="in" filter="fade">
                                      <p:cBhvr>
                                        <p:cTn id="35" dur="2000"/>
                                        <p:tgtEl>
                                          <p:spTgt spid="727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2760"/>
                                        </p:tgtEl>
                                        <p:attrNameLst>
                                          <p:attrName>style.visibility</p:attrName>
                                        </p:attrNameLst>
                                      </p:cBhvr>
                                      <p:to>
                                        <p:strVal val="visible"/>
                                      </p:to>
                                    </p:set>
                                    <p:animEffect transition="in" filter="fade">
                                      <p:cBhvr>
                                        <p:cTn id="38" dur="2000"/>
                                        <p:tgtEl>
                                          <p:spTgt spid="7276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2803"/>
                                        </p:tgtEl>
                                        <p:attrNameLst>
                                          <p:attrName>style.visibility</p:attrName>
                                        </p:attrNameLst>
                                      </p:cBhvr>
                                      <p:to>
                                        <p:strVal val="visible"/>
                                      </p:to>
                                    </p:set>
                                    <p:animEffect transition="in" filter="fade">
                                      <p:cBhvr>
                                        <p:cTn id="41" dur="2000"/>
                                        <p:tgtEl>
                                          <p:spTgt spid="72803"/>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72795"/>
                                        </p:tgtEl>
                                        <p:attrNameLst>
                                          <p:attrName>style.visibility</p:attrName>
                                        </p:attrNameLst>
                                      </p:cBhvr>
                                      <p:to>
                                        <p:strVal val="visible"/>
                                      </p:to>
                                    </p:set>
                                    <p:animEffect transition="in" filter="wipe(up)">
                                      <p:cBhvr>
                                        <p:cTn id="45" dur="1000"/>
                                        <p:tgtEl>
                                          <p:spTgt spid="7279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72778"/>
                                        </p:tgtEl>
                                        <p:attrNameLst>
                                          <p:attrName>style.visibility</p:attrName>
                                        </p:attrNameLst>
                                      </p:cBhvr>
                                      <p:to>
                                        <p:strVal val="visible"/>
                                      </p:to>
                                    </p:set>
                                    <p:animEffect transition="in" filter="wipe(up)">
                                      <p:cBhvr>
                                        <p:cTn id="48" dur="1000"/>
                                        <p:tgtEl>
                                          <p:spTgt spid="7277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72794"/>
                                        </p:tgtEl>
                                        <p:attrNameLst>
                                          <p:attrName>style.visibility</p:attrName>
                                        </p:attrNameLst>
                                      </p:cBhvr>
                                      <p:to>
                                        <p:strVal val="visible"/>
                                      </p:to>
                                    </p:set>
                                    <p:animEffect transition="in" filter="wipe(up)">
                                      <p:cBhvr>
                                        <p:cTn id="51" dur="1000"/>
                                        <p:tgtEl>
                                          <p:spTgt spid="7279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72776"/>
                                        </p:tgtEl>
                                        <p:attrNameLst>
                                          <p:attrName>style.visibility</p:attrName>
                                        </p:attrNameLst>
                                      </p:cBhvr>
                                      <p:to>
                                        <p:strVal val="visible"/>
                                      </p:to>
                                    </p:set>
                                    <p:animEffect transition="in" filter="wipe(up)">
                                      <p:cBhvr>
                                        <p:cTn id="54" dur="1000"/>
                                        <p:tgtEl>
                                          <p:spTgt spid="72776"/>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72772"/>
                                        </p:tgtEl>
                                        <p:attrNameLst>
                                          <p:attrName>style.visibility</p:attrName>
                                        </p:attrNameLst>
                                      </p:cBhvr>
                                      <p:to>
                                        <p:strVal val="visible"/>
                                      </p:to>
                                    </p:set>
                                    <p:animEffect transition="in" filter="fade">
                                      <p:cBhvr>
                                        <p:cTn id="58" dur="2000"/>
                                        <p:tgtEl>
                                          <p:spTgt spid="7277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2777"/>
                                        </p:tgtEl>
                                        <p:attrNameLst>
                                          <p:attrName>style.visibility</p:attrName>
                                        </p:attrNameLst>
                                      </p:cBhvr>
                                      <p:to>
                                        <p:strVal val="visible"/>
                                      </p:to>
                                    </p:set>
                                    <p:animEffect transition="in" filter="fade">
                                      <p:cBhvr>
                                        <p:cTn id="61" dur="2000"/>
                                        <p:tgtEl>
                                          <p:spTgt spid="727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2804"/>
                                        </p:tgtEl>
                                        <p:attrNameLst>
                                          <p:attrName>style.visibility</p:attrName>
                                        </p:attrNameLst>
                                      </p:cBhvr>
                                      <p:to>
                                        <p:strVal val="visible"/>
                                      </p:to>
                                    </p:set>
                                    <p:animEffect transition="in" filter="fade">
                                      <p:cBhvr>
                                        <p:cTn id="64" dur="2000"/>
                                        <p:tgtEl>
                                          <p:spTgt spid="72804"/>
                                        </p:tgtEl>
                                      </p:cBhvr>
                                    </p:animEffect>
                                  </p:childTnLst>
                                </p:cTn>
                              </p:par>
                            </p:childTnLst>
                          </p:cTn>
                        </p:par>
                        <p:par>
                          <p:cTn id="65" fill="hold">
                            <p:stCondLst>
                              <p:cond delay="7000"/>
                            </p:stCondLst>
                            <p:childTnLst>
                              <p:par>
                                <p:cTn id="66" presetID="22" presetClass="entr" presetSubtype="1" fill="hold" grpId="0" nodeType="afterEffect">
                                  <p:stCondLst>
                                    <p:cond delay="0"/>
                                  </p:stCondLst>
                                  <p:childTnLst>
                                    <p:set>
                                      <p:cBhvr>
                                        <p:cTn id="67" dur="1" fill="hold">
                                          <p:stCondLst>
                                            <p:cond delay="0"/>
                                          </p:stCondLst>
                                        </p:cTn>
                                        <p:tgtEl>
                                          <p:spTgt spid="72786"/>
                                        </p:tgtEl>
                                        <p:attrNameLst>
                                          <p:attrName>style.visibility</p:attrName>
                                        </p:attrNameLst>
                                      </p:cBhvr>
                                      <p:to>
                                        <p:strVal val="visible"/>
                                      </p:to>
                                    </p:set>
                                    <p:animEffect transition="in" filter="wipe(up)">
                                      <p:cBhvr>
                                        <p:cTn id="68" dur="1000"/>
                                        <p:tgtEl>
                                          <p:spTgt spid="72786"/>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72787"/>
                                        </p:tgtEl>
                                        <p:attrNameLst>
                                          <p:attrName>style.visibility</p:attrName>
                                        </p:attrNameLst>
                                      </p:cBhvr>
                                      <p:to>
                                        <p:strVal val="visible"/>
                                      </p:to>
                                    </p:set>
                                    <p:animEffect transition="in" filter="wipe(up)">
                                      <p:cBhvr>
                                        <p:cTn id="71" dur="1000"/>
                                        <p:tgtEl>
                                          <p:spTgt spid="72787"/>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72801"/>
                                        </p:tgtEl>
                                        <p:attrNameLst>
                                          <p:attrName>style.visibility</p:attrName>
                                        </p:attrNameLst>
                                      </p:cBhvr>
                                      <p:to>
                                        <p:strVal val="visible"/>
                                      </p:to>
                                    </p:set>
                                    <p:animEffect transition="in" filter="wipe(up)">
                                      <p:cBhvr>
                                        <p:cTn id="74" dur="1000"/>
                                        <p:tgtEl>
                                          <p:spTgt spid="72801"/>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72788"/>
                                        </p:tgtEl>
                                        <p:attrNameLst>
                                          <p:attrName>style.visibility</p:attrName>
                                        </p:attrNameLst>
                                      </p:cBhvr>
                                      <p:to>
                                        <p:strVal val="visible"/>
                                      </p:to>
                                    </p:set>
                                    <p:animEffect transition="in" filter="wipe(up)">
                                      <p:cBhvr>
                                        <p:cTn id="77" dur="1000"/>
                                        <p:tgtEl>
                                          <p:spTgt spid="72788"/>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72805"/>
                                        </p:tgtEl>
                                        <p:attrNameLst>
                                          <p:attrName>style.visibility</p:attrName>
                                        </p:attrNameLst>
                                      </p:cBhvr>
                                      <p:to>
                                        <p:strVal val="visible"/>
                                      </p:to>
                                    </p:set>
                                    <p:animEffect transition="in" filter="fade">
                                      <p:cBhvr>
                                        <p:cTn id="81" dur="2000"/>
                                        <p:tgtEl>
                                          <p:spTgt spid="7280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2785"/>
                                        </p:tgtEl>
                                        <p:attrNameLst>
                                          <p:attrName>style.visibility</p:attrName>
                                        </p:attrNameLst>
                                      </p:cBhvr>
                                      <p:to>
                                        <p:strVal val="visible"/>
                                      </p:to>
                                    </p:set>
                                    <p:animEffect transition="in" filter="fade">
                                      <p:cBhvr>
                                        <p:cTn id="84" dur="2000"/>
                                        <p:tgtEl>
                                          <p:spTgt spid="7278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2791"/>
                                        </p:tgtEl>
                                        <p:attrNameLst>
                                          <p:attrName>style.visibility</p:attrName>
                                        </p:attrNameLst>
                                      </p:cBhvr>
                                      <p:to>
                                        <p:strVal val="visible"/>
                                      </p:to>
                                    </p:set>
                                    <p:animEffect transition="in" filter="fade">
                                      <p:cBhvr>
                                        <p:cTn id="87" dur="2000"/>
                                        <p:tgtEl>
                                          <p:spTgt spid="72791"/>
                                        </p:tgtEl>
                                      </p:cBhvr>
                                    </p:animEffect>
                                  </p:childTnLst>
                                </p:cTn>
                              </p:par>
                            </p:childTnLst>
                          </p:cTn>
                        </p:par>
                        <p:par>
                          <p:cTn id="88" fill="hold">
                            <p:stCondLst>
                              <p:cond delay="10000"/>
                            </p:stCondLst>
                            <p:childTnLst>
                              <p:par>
                                <p:cTn id="89" presetID="22" presetClass="entr" presetSubtype="1" fill="hold" grpId="0" nodeType="afterEffect">
                                  <p:stCondLst>
                                    <p:cond delay="0"/>
                                  </p:stCondLst>
                                  <p:childTnLst>
                                    <p:set>
                                      <p:cBhvr>
                                        <p:cTn id="90" dur="1" fill="hold">
                                          <p:stCondLst>
                                            <p:cond delay="0"/>
                                          </p:stCondLst>
                                        </p:cTn>
                                        <p:tgtEl>
                                          <p:spTgt spid="72798"/>
                                        </p:tgtEl>
                                        <p:attrNameLst>
                                          <p:attrName>style.visibility</p:attrName>
                                        </p:attrNameLst>
                                      </p:cBhvr>
                                      <p:to>
                                        <p:strVal val="visible"/>
                                      </p:to>
                                    </p:set>
                                    <p:animEffect transition="in" filter="wipe(up)">
                                      <p:cBhvr>
                                        <p:cTn id="91" dur="1000"/>
                                        <p:tgtEl>
                                          <p:spTgt spid="72798"/>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72799"/>
                                        </p:tgtEl>
                                        <p:attrNameLst>
                                          <p:attrName>style.visibility</p:attrName>
                                        </p:attrNameLst>
                                      </p:cBhvr>
                                      <p:to>
                                        <p:strVal val="visible"/>
                                      </p:to>
                                    </p:set>
                                    <p:animEffect transition="in" filter="wipe(up)">
                                      <p:cBhvr>
                                        <p:cTn id="94" dur="1000"/>
                                        <p:tgtEl>
                                          <p:spTgt spid="72799"/>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72796"/>
                                        </p:tgtEl>
                                        <p:attrNameLst>
                                          <p:attrName>style.visibility</p:attrName>
                                        </p:attrNameLst>
                                      </p:cBhvr>
                                      <p:to>
                                        <p:strVal val="visible"/>
                                      </p:to>
                                    </p:set>
                                    <p:animEffect transition="in" filter="wipe(up)">
                                      <p:cBhvr>
                                        <p:cTn id="97" dur="1000"/>
                                        <p:tgtEl>
                                          <p:spTgt spid="72796"/>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72797"/>
                                        </p:tgtEl>
                                        <p:attrNameLst>
                                          <p:attrName>style.visibility</p:attrName>
                                        </p:attrNameLst>
                                      </p:cBhvr>
                                      <p:to>
                                        <p:strVal val="visible"/>
                                      </p:to>
                                    </p:set>
                                    <p:animEffect transition="in" filter="wipe(up)">
                                      <p:cBhvr>
                                        <p:cTn id="100" dur="1000"/>
                                        <p:tgtEl>
                                          <p:spTgt spid="72797"/>
                                        </p:tgtEl>
                                      </p:cBhvr>
                                    </p:animEffect>
                                  </p:childTnLst>
                                </p:cTn>
                              </p:par>
                            </p:childTnLst>
                          </p:cTn>
                        </p:par>
                        <p:par>
                          <p:cTn id="101" fill="hold">
                            <p:stCondLst>
                              <p:cond delay="11000"/>
                            </p:stCondLst>
                            <p:childTnLst>
                              <p:par>
                                <p:cTn id="102" presetID="10" presetClass="entr" presetSubtype="0" fill="hold" grpId="0" nodeType="afterEffect">
                                  <p:stCondLst>
                                    <p:cond delay="0"/>
                                  </p:stCondLst>
                                  <p:childTnLst>
                                    <p:set>
                                      <p:cBhvr>
                                        <p:cTn id="103" dur="1" fill="hold">
                                          <p:stCondLst>
                                            <p:cond delay="0"/>
                                          </p:stCondLst>
                                        </p:cTn>
                                        <p:tgtEl>
                                          <p:spTgt spid="72806"/>
                                        </p:tgtEl>
                                        <p:attrNameLst>
                                          <p:attrName>style.visibility</p:attrName>
                                        </p:attrNameLst>
                                      </p:cBhvr>
                                      <p:to>
                                        <p:strVal val="visible"/>
                                      </p:to>
                                    </p:set>
                                    <p:animEffect transition="in" filter="fade">
                                      <p:cBhvr>
                                        <p:cTn id="104" dur="2000"/>
                                        <p:tgtEl>
                                          <p:spTgt spid="7280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2792"/>
                                        </p:tgtEl>
                                        <p:attrNameLst>
                                          <p:attrName>style.visibility</p:attrName>
                                        </p:attrNameLst>
                                      </p:cBhvr>
                                      <p:to>
                                        <p:strVal val="visible"/>
                                      </p:to>
                                    </p:set>
                                    <p:animEffect transition="in" filter="fade">
                                      <p:cBhvr>
                                        <p:cTn id="107" dur="2000"/>
                                        <p:tgtEl>
                                          <p:spTgt spid="7279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2800"/>
                                        </p:tgtEl>
                                        <p:attrNameLst>
                                          <p:attrName>style.visibility</p:attrName>
                                        </p:attrNameLst>
                                      </p:cBhvr>
                                      <p:to>
                                        <p:strVal val="visible"/>
                                      </p:to>
                                    </p:set>
                                    <p:animEffect transition="in" filter="fade">
                                      <p:cBhvr>
                                        <p:cTn id="110" dur="2000"/>
                                        <p:tgtEl>
                                          <p:spTgt spid="72800"/>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72807"/>
                                        </p:tgtEl>
                                        <p:attrNameLst>
                                          <p:attrName>style.visibility</p:attrName>
                                        </p:attrNameLst>
                                      </p:cBhvr>
                                      <p:to>
                                        <p:strVal val="visible"/>
                                      </p:to>
                                    </p:set>
                                    <p:animEffect transition="in" filter="dissolve">
                                      <p:cBhvr>
                                        <p:cTn id="115" dur="500"/>
                                        <p:tgtEl>
                                          <p:spTgt spid="72807"/>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72753"/>
                                        </p:tgtEl>
                                        <p:attrNameLst>
                                          <p:attrName>style.visibility</p:attrName>
                                        </p:attrNameLst>
                                      </p:cBhvr>
                                      <p:to>
                                        <p:strVal val="visible"/>
                                      </p:to>
                                    </p:set>
                                    <p:animEffect transition="in" filter="dissolve">
                                      <p:cBhvr>
                                        <p:cTn id="118" dur="500"/>
                                        <p:tgtEl>
                                          <p:spTgt spid="7275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72808"/>
                                        </p:tgtEl>
                                        <p:attrNameLst>
                                          <p:attrName>style.visibility</p:attrName>
                                        </p:attrNameLst>
                                      </p:cBhvr>
                                      <p:to>
                                        <p:strVal val="visible"/>
                                      </p:to>
                                    </p:set>
                                    <p:animEffect transition="in" filter="dissolve">
                                      <p:cBhvr>
                                        <p:cTn id="121" dur="500"/>
                                        <p:tgtEl>
                                          <p:spTgt spid="72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5" grpId="0"/>
      <p:bldP spid="72717" grpId="0" animBg="1"/>
      <p:bldP spid="72753" grpId="0"/>
      <p:bldP spid="72755" grpId="0" animBg="1"/>
      <p:bldP spid="72760" grpId="0" animBg="1"/>
      <p:bldP spid="72762" grpId="0" animBg="1"/>
      <p:bldP spid="72763" grpId="0" animBg="1"/>
      <p:bldP spid="72764" grpId="0" animBg="1"/>
      <p:bldP spid="72765" grpId="0" animBg="1"/>
      <p:bldP spid="72772" grpId="0" animBg="1"/>
      <p:bldP spid="72776" grpId="0" animBg="1"/>
      <p:bldP spid="72777" grpId="0" animBg="1"/>
      <p:bldP spid="72778" grpId="0" animBg="1"/>
      <p:bldP spid="72785" grpId="0" animBg="1"/>
      <p:bldP spid="72786" grpId="0" animBg="1"/>
      <p:bldP spid="72787" grpId="0" animBg="1"/>
      <p:bldP spid="72788" grpId="0" animBg="1"/>
      <p:bldP spid="72791" grpId="0" animBg="1"/>
      <p:bldP spid="72792" grpId="0" animBg="1"/>
      <p:bldP spid="72793" grpId="0" animBg="1"/>
      <p:bldP spid="72794" grpId="0" animBg="1"/>
      <p:bldP spid="72795" grpId="0" animBg="1"/>
      <p:bldP spid="72796" grpId="0" animBg="1"/>
      <p:bldP spid="72797" grpId="0" animBg="1"/>
      <p:bldP spid="72798" grpId="0" animBg="1"/>
      <p:bldP spid="72799" grpId="0" animBg="1"/>
      <p:bldP spid="72800" grpId="0" animBg="1"/>
      <p:bldP spid="72801" grpId="0" animBg="1"/>
      <p:bldP spid="72802" grpId="0"/>
      <p:bldP spid="72803" grpId="0"/>
      <p:bldP spid="72804" grpId="0"/>
      <p:bldP spid="72805" grpId="0"/>
      <p:bldP spid="72806" grpId="0"/>
      <p:bldP spid="72807" grpId="0" animBg="1"/>
      <p:bldP spid="7280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descr="C:\Users\ED\Desktop\Sheet answers\sheet5-Q.3.png"/>
          <p:cNvPicPr>
            <a:picLocks noGrp="1" noChangeAspect="1" noChangeArrowheads="1"/>
          </p:cNvPicPr>
          <p:nvPr>
            <p:ph idx="1"/>
          </p:nvPr>
        </p:nvPicPr>
        <p:blipFill>
          <a:blip r:embed="rId2"/>
          <a:srcRect/>
          <a:stretch>
            <a:fillRect/>
          </a:stretch>
        </p:blipFill>
        <p:spPr bwMode="auto">
          <a:xfrm>
            <a:off x="228600" y="381000"/>
            <a:ext cx="8686800" cy="6019800"/>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7B5BBCA-E809-490F-ABA7-E1EF97B8E3DE}"/>
              </a:ext>
            </a:extLst>
          </p:cNvPr>
          <p:cNvSpPr>
            <a:spLocks noChangeArrowheads="1"/>
          </p:cNvSpPr>
          <p:nvPr/>
        </p:nvSpPr>
        <p:spPr bwMode="auto">
          <a:xfrm>
            <a:off x="228600" y="762000"/>
            <a:ext cx="8686800" cy="5791200"/>
          </a:xfrm>
          <a:prstGeom prst="rect">
            <a:avLst/>
          </a:prstGeom>
          <a:solidFill>
            <a:srgbClr val="66FFFF"/>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en-US" altLang="en-US" sz="1400">
              <a:latin typeface="Times New Roman" panose="02020603050405020304" pitchFamily="18" charset="0"/>
            </a:endParaRPr>
          </a:p>
        </p:txBody>
      </p:sp>
      <p:sp>
        <p:nvSpPr>
          <p:cNvPr id="2051" name="Text Box 3">
            <a:extLst>
              <a:ext uri="{FF2B5EF4-FFF2-40B4-BE49-F238E27FC236}">
                <a16:creationId xmlns:a16="http://schemas.microsoft.com/office/drawing/2014/main" id="{0591A291-0C23-4846-AFE6-5E9775FFF4F1}"/>
              </a:ext>
            </a:extLst>
          </p:cNvPr>
          <p:cNvSpPr txBox="1">
            <a:spLocks noChangeArrowheads="1"/>
          </p:cNvSpPr>
          <p:nvPr/>
        </p:nvSpPr>
        <p:spPr bwMode="auto">
          <a:xfrm>
            <a:off x="1524000" y="3048000"/>
            <a:ext cx="6702425" cy="769938"/>
          </a:xfrm>
          <a:prstGeom prst="rect">
            <a:avLst/>
          </a:prstGeom>
          <a:noFill/>
          <a:ln w="9525">
            <a:noFill/>
            <a:miter lim="800000"/>
            <a:headEnd/>
            <a:tailEnd/>
          </a:ln>
          <a:effectLst/>
        </p:spPr>
        <p:txBody>
          <a:bodyPr wrap="none">
            <a:spAutoFit/>
          </a:bodyPr>
          <a:lstStyle/>
          <a:p>
            <a:pPr algn="ctr">
              <a:defRPr/>
            </a:pPr>
            <a:r>
              <a:rPr lang="en-US" sz="4400" b="1" dirty="0">
                <a:solidFill>
                  <a:schemeClr val="tx1">
                    <a:lumMod val="95000"/>
                    <a:lumOff val="5000"/>
                  </a:schemeClr>
                </a:solidFill>
                <a:latin typeface="Times New Roman" pitchFamily="18" charset="0"/>
              </a:rPr>
              <a:t>ENGINEERING CURVES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2B65A986-6FA4-4A99-8577-A7B2D4EB47E4}"/>
              </a:ext>
            </a:extLst>
          </p:cNvPr>
          <p:cNvSpPr txBox="1">
            <a:spLocks noChangeArrowheads="1"/>
          </p:cNvSpPr>
          <p:nvPr/>
        </p:nvSpPr>
        <p:spPr bwMode="auto">
          <a:xfrm>
            <a:off x="1047750" y="273050"/>
            <a:ext cx="726281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600" b="1" u="sng">
                <a:solidFill>
                  <a:schemeClr val="accent2"/>
                </a:solidFill>
                <a:latin typeface="Tahoma" panose="020B0604030504040204" pitchFamily="34" charset="0"/>
              </a:rPr>
              <a:t>CONIC SECTIONS</a:t>
            </a:r>
            <a:r>
              <a:rPr lang="en-US" altLang="en-US" sz="1400">
                <a:solidFill>
                  <a:srgbClr val="FF0066"/>
                </a:solidFill>
                <a:latin typeface="Tahoma" panose="020B0604030504040204" pitchFamily="34" charset="0"/>
              </a:rPr>
              <a:t> </a:t>
            </a:r>
          </a:p>
          <a:p>
            <a:pPr algn="ctr">
              <a:spcBef>
                <a:spcPct val="0"/>
              </a:spcBef>
              <a:buFontTx/>
              <a:buNone/>
            </a:pPr>
            <a:r>
              <a:rPr lang="en-US" altLang="en-US" sz="1600" b="1">
                <a:solidFill>
                  <a:schemeClr val="accent2"/>
                </a:solidFill>
                <a:latin typeface="Tahoma" panose="020B0604030504040204" pitchFamily="34" charset="0"/>
              </a:rPr>
              <a:t>ELLIPSE</a:t>
            </a:r>
            <a:r>
              <a:rPr lang="en-US" altLang="en-US" sz="1600" b="1">
                <a:solidFill>
                  <a:srgbClr val="FF0066"/>
                </a:solidFill>
                <a:latin typeface="Tahoma" panose="020B0604030504040204" pitchFamily="34" charset="0"/>
              </a:rPr>
              <a:t>, </a:t>
            </a:r>
            <a:r>
              <a:rPr lang="en-US" altLang="en-US" sz="1600" b="1">
                <a:solidFill>
                  <a:schemeClr val="accent2"/>
                </a:solidFill>
                <a:latin typeface="Tahoma" panose="020B0604030504040204" pitchFamily="34" charset="0"/>
              </a:rPr>
              <a:t>PARABOLA</a:t>
            </a:r>
            <a:r>
              <a:rPr lang="en-US" altLang="en-US" sz="1600" b="1">
                <a:solidFill>
                  <a:srgbClr val="FF0066"/>
                </a:solidFill>
                <a:latin typeface="Tahoma" panose="020B0604030504040204" pitchFamily="34" charset="0"/>
              </a:rPr>
              <a:t> AND </a:t>
            </a:r>
            <a:r>
              <a:rPr lang="en-US" altLang="en-US" sz="1600" b="1">
                <a:solidFill>
                  <a:schemeClr val="accent2"/>
                </a:solidFill>
                <a:latin typeface="Tahoma" panose="020B0604030504040204" pitchFamily="34" charset="0"/>
              </a:rPr>
              <a:t>HYPERBOLA</a:t>
            </a:r>
            <a:r>
              <a:rPr lang="en-US" altLang="en-US" sz="1600" b="1">
                <a:solidFill>
                  <a:srgbClr val="FF0066"/>
                </a:solidFill>
                <a:latin typeface="Tahoma" panose="020B0604030504040204" pitchFamily="34" charset="0"/>
              </a:rPr>
              <a:t> ARE CALLED CONIC SECTIONS</a:t>
            </a:r>
          </a:p>
          <a:p>
            <a:pPr algn="ctr">
              <a:spcBef>
                <a:spcPct val="0"/>
              </a:spcBef>
              <a:buFontTx/>
              <a:buNone/>
            </a:pPr>
            <a:r>
              <a:rPr lang="en-US" altLang="en-US" sz="1600" b="1">
                <a:solidFill>
                  <a:srgbClr val="FF0066"/>
                </a:solidFill>
                <a:latin typeface="Tahoma" panose="020B0604030504040204" pitchFamily="34" charset="0"/>
              </a:rPr>
              <a:t> BECAUSE </a:t>
            </a:r>
          </a:p>
          <a:p>
            <a:pPr algn="ctr">
              <a:spcBef>
                <a:spcPct val="0"/>
              </a:spcBef>
              <a:buFontTx/>
              <a:buNone/>
            </a:pPr>
            <a:r>
              <a:rPr lang="en-US" altLang="en-US" sz="1600" b="1">
                <a:solidFill>
                  <a:srgbClr val="FF0066"/>
                </a:solidFill>
                <a:latin typeface="Tahoma" panose="020B0604030504040204" pitchFamily="34" charset="0"/>
              </a:rPr>
              <a:t>THESE CURVES APPEAR ON THE SURFACE OF A CONE </a:t>
            </a:r>
          </a:p>
          <a:p>
            <a:pPr algn="ctr">
              <a:spcBef>
                <a:spcPct val="0"/>
              </a:spcBef>
              <a:buFontTx/>
              <a:buNone/>
            </a:pPr>
            <a:r>
              <a:rPr lang="en-US" altLang="en-US" sz="1600" b="1">
                <a:solidFill>
                  <a:srgbClr val="FF0066"/>
                </a:solidFill>
                <a:latin typeface="Tahoma" panose="020B0604030504040204" pitchFamily="34" charset="0"/>
              </a:rPr>
              <a:t>WHEN IT IS CUT BY SOME TYPICAL CUTTING PLANES.</a:t>
            </a:r>
          </a:p>
        </p:txBody>
      </p:sp>
      <p:grpSp>
        <p:nvGrpSpPr>
          <p:cNvPr id="2" name="Group 3">
            <a:extLst>
              <a:ext uri="{FF2B5EF4-FFF2-40B4-BE49-F238E27FC236}">
                <a16:creationId xmlns:a16="http://schemas.microsoft.com/office/drawing/2014/main" id="{89CD488B-CD71-4A11-BBAF-CABE7E7F2D9E}"/>
              </a:ext>
            </a:extLst>
          </p:cNvPr>
          <p:cNvGrpSpPr>
            <a:grpSpLocks/>
          </p:cNvGrpSpPr>
          <p:nvPr/>
        </p:nvGrpSpPr>
        <p:grpSpPr bwMode="auto">
          <a:xfrm>
            <a:off x="1830388" y="2659063"/>
            <a:ext cx="1289050" cy="1368425"/>
            <a:chOff x="1201" y="1356"/>
            <a:chExt cx="812" cy="862"/>
          </a:xfrm>
        </p:grpSpPr>
        <p:sp>
          <p:nvSpPr>
            <p:cNvPr id="4127" name="Oval 4">
              <a:extLst>
                <a:ext uri="{FF2B5EF4-FFF2-40B4-BE49-F238E27FC236}">
                  <a16:creationId xmlns:a16="http://schemas.microsoft.com/office/drawing/2014/main" id="{C0D99190-123F-4F18-B252-9F035DC9DE72}"/>
                </a:ext>
              </a:extLst>
            </p:cNvPr>
            <p:cNvSpPr>
              <a:spLocks noChangeArrowheads="1"/>
            </p:cNvSpPr>
            <p:nvPr/>
          </p:nvSpPr>
          <p:spPr bwMode="auto">
            <a:xfrm>
              <a:off x="1201" y="1974"/>
              <a:ext cx="796" cy="244"/>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28" name="Oval 5">
              <a:extLst>
                <a:ext uri="{FF2B5EF4-FFF2-40B4-BE49-F238E27FC236}">
                  <a16:creationId xmlns:a16="http://schemas.microsoft.com/office/drawing/2014/main" id="{B3645704-9170-4FA5-90CA-924CA7B781D9}"/>
                </a:ext>
              </a:extLst>
            </p:cNvPr>
            <p:cNvSpPr>
              <a:spLocks noChangeArrowheads="1"/>
            </p:cNvSpPr>
            <p:nvPr/>
          </p:nvSpPr>
          <p:spPr bwMode="auto">
            <a:xfrm rot="2655357">
              <a:off x="1441" y="1356"/>
              <a:ext cx="172" cy="542"/>
            </a:xfrm>
            <a:prstGeom prst="ellipse">
              <a:avLst/>
            </a:prstGeom>
            <a:solidFill>
              <a:srgbClr val="FFCCFF"/>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29" name="Line 6">
              <a:extLst>
                <a:ext uri="{FF2B5EF4-FFF2-40B4-BE49-F238E27FC236}">
                  <a16:creationId xmlns:a16="http://schemas.microsoft.com/office/drawing/2014/main" id="{7A2B55E4-6542-4DDE-A232-F95F2D2057ED}"/>
                </a:ext>
              </a:extLst>
            </p:cNvPr>
            <p:cNvSpPr>
              <a:spLocks noChangeShapeType="1"/>
            </p:cNvSpPr>
            <p:nvPr/>
          </p:nvSpPr>
          <p:spPr bwMode="auto">
            <a:xfrm>
              <a:off x="1740" y="1469"/>
              <a:ext cx="273" cy="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130" name="Line 7">
              <a:extLst>
                <a:ext uri="{FF2B5EF4-FFF2-40B4-BE49-F238E27FC236}">
                  <a16:creationId xmlns:a16="http://schemas.microsoft.com/office/drawing/2014/main" id="{6958757F-BB15-4A06-95FC-0C83E94159F6}"/>
                </a:ext>
              </a:extLst>
            </p:cNvPr>
            <p:cNvSpPr>
              <a:spLocks noChangeShapeType="1"/>
            </p:cNvSpPr>
            <p:nvPr/>
          </p:nvSpPr>
          <p:spPr bwMode="auto">
            <a:xfrm flipH="1">
              <a:off x="1214" y="1748"/>
              <a:ext cx="126"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131" name="Oval 8">
              <a:extLst>
                <a:ext uri="{FF2B5EF4-FFF2-40B4-BE49-F238E27FC236}">
                  <a16:creationId xmlns:a16="http://schemas.microsoft.com/office/drawing/2014/main" id="{6511970E-53FB-4AF9-9C33-FB01DAA8D34E}"/>
                </a:ext>
              </a:extLst>
            </p:cNvPr>
            <p:cNvSpPr>
              <a:spLocks noChangeArrowheads="1"/>
            </p:cNvSpPr>
            <p:nvPr/>
          </p:nvSpPr>
          <p:spPr bwMode="auto">
            <a:xfrm>
              <a:off x="1216" y="1966"/>
              <a:ext cx="768" cy="205"/>
            </a:xfrm>
            <a:prstGeom prst="ellipse">
              <a:avLst/>
            </a:prstGeom>
            <a:solidFill>
              <a:schemeClr val="bg1"/>
            </a:solidFill>
            <a:ln w="9525">
              <a:solidFill>
                <a:schemeClr val="bg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32" name="Line 9">
              <a:extLst>
                <a:ext uri="{FF2B5EF4-FFF2-40B4-BE49-F238E27FC236}">
                  <a16:creationId xmlns:a16="http://schemas.microsoft.com/office/drawing/2014/main" id="{A266FB54-77F4-40F8-9FB7-C2A37DC34507}"/>
                </a:ext>
              </a:extLst>
            </p:cNvPr>
            <p:cNvSpPr>
              <a:spLocks noChangeShapeType="1"/>
            </p:cNvSpPr>
            <p:nvPr/>
          </p:nvSpPr>
          <p:spPr bwMode="auto">
            <a:xfrm flipH="1">
              <a:off x="1201" y="1798"/>
              <a:ext cx="126"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343050" name="Text Box 10">
            <a:extLst>
              <a:ext uri="{FF2B5EF4-FFF2-40B4-BE49-F238E27FC236}">
                <a16:creationId xmlns:a16="http://schemas.microsoft.com/office/drawing/2014/main" id="{F5EDE6DE-147B-44F1-9511-603871AF38FE}"/>
              </a:ext>
            </a:extLst>
          </p:cNvPr>
          <p:cNvSpPr txBox="1">
            <a:spLocks noChangeArrowheads="1"/>
          </p:cNvSpPr>
          <p:nvPr/>
        </p:nvSpPr>
        <p:spPr bwMode="auto">
          <a:xfrm>
            <a:off x="152400" y="3992563"/>
            <a:ext cx="2166938" cy="584200"/>
          </a:xfrm>
          <a:prstGeom prst="rect">
            <a:avLst/>
          </a:prstGeom>
          <a:noFill/>
          <a:ln>
            <a:noFill/>
          </a:ln>
          <a:effectLst/>
        </p:spPr>
        <p:txBody>
          <a:bodyPr wrap="none">
            <a:spAutoFit/>
          </a:bodyPr>
          <a:lstStyle/>
          <a:p>
            <a:pPr algn="ctr">
              <a:defRPr/>
            </a:pPr>
            <a:r>
              <a:rPr lang="en-US" sz="1600" b="1" dirty="0">
                <a:effectLst>
                  <a:outerShdw blurRad="38100" dist="38100" dir="2700000" algn="tl">
                    <a:srgbClr val="C0C0C0"/>
                  </a:outerShdw>
                </a:effectLst>
                <a:latin typeface="Arial" charset="0"/>
              </a:rPr>
              <a:t>Section Plane</a:t>
            </a:r>
          </a:p>
          <a:p>
            <a:pPr algn="ctr">
              <a:defRPr/>
            </a:pPr>
            <a:r>
              <a:rPr lang="en-US" sz="1600" b="1" dirty="0">
                <a:effectLst>
                  <a:outerShdw blurRad="38100" dist="38100" dir="2700000" algn="tl">
                    <a:srgbClr val="C0C0C0"/>
                  </a:outerShdw>
                </a:effectLst>
                <a:latin typeface="Arial" charset="0"/>
              </a:rPr>
              <a:t>Through Generators</a:t>
            </a:r>
          </a:p>
        </p:txBody>
      </p:sp>
      <p:sp>
        <p:nvSpPr>
          <p:cNvPr id="343051" name="Text Box 11">
            <a:extLst>
              <a:ext uri="{FF2B5EF4-FFF2-40B4-BE49-F238E27FC236}">
                <a16:creationId xmlns:a16="http://schemas.microsoft.com/office/drawing/2014/main" id="{831C5DA9-E783-455A-8A84-25EEBC08999A}"/>
              </a:ext>
            </a:extLst>
          </p:cNvPr>
          <p:cNvSpPr txBox="1">
            <a:spLocks noChangeArrowheads="1"/>
          </p:cNvSpPr>
          <p:nvPr/>
        </p:nvSpPr>
        <p:spPr bwMode="auto">
          <a:xfrm>
            <a:off x="3200400" y="3021013"/>
            <a:ext cx="777875" cy="338137"/>
          </a:xfrm>
          <a:prstGeom prst="rect">
            <a:avLst/>
          </a:prstGeom>
          <a:noFill/>
          <a:ln>
            <a:noFill/>
          </a:ln>
          <a:effectLst/>
        </p:spPr>
        <p:txBody>
          <a:bodyPr wrap="none">
            <a:spAutoFit/>
          </a:bodyPr>
          <a:lstStyle/>
          <a:p>
            <a:pPr algn="ctr">
              <a:defRPr/>
            </a:pPr>
            <a:r>
              <a:rPr lang="en-US" sz="1600" dirty="0">
                <a:effectLst>
                  <a:outerShdw blurRad="38100" dist="38100" dir="2700000" algn="tl">
                    <a:srgbClr val="C0C0C0"/>
                  </a:outerShdw>
                </a:effectLst>
                <a:latin typeface="Arial" charset="0"/>
              </a:rPr>
              <a:t>Ellipse</a:t>
            </a:r>
          </a:p>
        </p:txBody>
      </p:sp>
      <p:sp>
        <p:nvSpPr>
          <p:cNvPr id="343052" name="Line 12">
            <a:extLst>
              <a:ext uri="{FF2B5EF4-FFF2-40B4-BE49-F238E27FC236}">
                <a16:creationId xmlns:a16="http://schemas.microsoft.com/office/drawing/2014/main" id="{280B38F6-E6F3-436F-AF24-1E7749BF24E4}"/>
              </a:ext>
            </a:extLst>
          </p:cNvPr>
          <p:cNvSpPr>
            <a:spLocks noChangeShapeType="1"/>
          </p:cNvSpPr>
          <p:nvPr/>
        </p:nvSpPr>
        <p:spPr bwMode="auto">
          <a:xfrm flipH="1" flipV="1">
            <a:off x="2482850" y="3203575"/>
            <a:ext cx="946150" cy="293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aphicFrame>
        <p:nvGraphicFramePr>
          <p:cNvPr id="343053" name="Object 13">
            <a:extLst>
              <a:ext uri="{FF2B5EF4-FFF2-40B4-BE49-F238E27FC236}">
                <a16:creationId xmlns:a16="http://schemas.microsoft.com/office/drawing/2014/main" id="{8623C2B0-2979-487D-A006-F58045917B7A}"/>
              </a:ext>
            </a:extLst>
          </p:cNvPr>
          <p:cNvGraphicFramePr>
            <a:graphicFrameLocks noChangeAspect="1"/>
          </p:cNvGraphicFramePr>
          <p:nvPr/>
        </p:nvGraphicFramePr>
        <p:xfrm>
          <a:off x="4598988" y="4059238"/>
          <a:ext cx="1420812" cy="1951037"/>
        </p:xfrm>
        <a:graphic>
          <a:graphicData uri="http://schemas.openxmlformats.org/presentationml/2006/ole">
            <mc:AlternateContent xmlns:mc="http://schemas.openxmlformats.org/markup-compatibility/2006">
              <mc:Choice xmlns:v="urn:schemas-microsoft-com:vml" Requires="v">
                <p:oleObj spid="_x0000_s88066" name="Bitmap Image" r:id="rId3" imgW="510540" imgH="701040" progId="Paint.Picture">
                  <p:embed/>
                </p:oleObj>
              </mc:Choice>
              <mc:Fallback>
                <p:oleObj name="Bitmap Image" r:id="rId3" imgW="510540" imgH="701040" progId="Paint.Picture">
                  <p:embed/>
                  <p:pic>
                    <p:nvPicPr>
                      <p:cNvPr id="343053" name="Object 13">
                        <a:extLst>
                          <a:ext uri="{FF2B5EF4-FFF2-40B4-BE49-F238E27FC236}">
                            <a16:creationId xmlns:a16="http://schemas.microsoft.com/office/drawing/2014/main" id="{8623C2B0-2979-487D-A006-F58045917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988" y="4059238"/>
                        <a:ext cx="1420812"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3054" name="AutoShape 14">
            <a:extLst>
              <a:ext uri="{FF2B5EF4-FFF2-40B4-BE49-F238E27FC236}">
                <a16:creationId xmlns:a16="http://schemas.microsoft.com/office/drawing/2014/main" id="{4ECEE4A2-175C-4630-8E6B-729F23EDC0B9}"/>
              </a:ext>
            </a:extLst>
          </p:cNvPr>
          <p:cNvSpPr>
            <a:spLocks noChangeArrowheads="1"/>
          </p:cNvSpPr>
          <p:nvPr/>
        </p:nvSpPr>
        <p:spPr bwMode="auto">
          <a:xfrm>
            <a:off x="3278188" y="3948113"/>
            <a:ext cx="1430337" cy="1868487"/>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3055" name="Line 15">
            <a:extLst>
              <a:ext uri="{FF2B5EF4-FFF2-40B4-BE49-F238E27FC236}">
                <a16:creationId xmlns:a16="http://schemas.microsoft.com/office/drawing/2014/main" id="{BFA467E9-394E-4E14-B304-5B0A60CDCD1A}"/>
              </a:ext>
            </a:extLst>
          </p:cNvPr>
          <p:cNvSpPr>
            <a:spLocks noChangeShapeType="1"/>
          </p:cNvSpPr>
          <p:nvPr/>
        </p:nvSpPr>
        <p:spPr bwMode="auto">
          <a:xfrm flipH="1">
            <a:off x="3594100" y="4154488"/>
            <a:ext cx="592138" cy="1841500"/>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3056" name="Text Box 16">
            <a:extLst>
              <a:ext uri="{FF2B5EF4-FFF2-40B4-BE49-F238E27FC236}">
                <a16:creationId xmlns:a16="http://schemas.microsoft.com/office/drawing/2014/main" id="{771C22BA-4BCD-4322-B7B0-89FB2DF878B4}"/>
              </a:ext>
            </a:extLst>
          </p:cNvPr>
          <p:cNvSpPr txBox="1">
            <a:spLocks noChangeArrowheads="1"/>
          </p:cNvSpPr>
          <p:nvPr/>
        </p:nvSpPr>
        <p:spPr bwMode="auto">
          <a:xfrm>
            <a:off x="2967038" y="5934075"/>
            <a:ext cx="2376487" cy="584200"/>
          </a:xfrm>
          <a:prstGeom prst="rect">
            <a:avLst/>
          </a:prstGeom>
          <a:noFill/>
          <a:ln>
            <a:noFill/>
          </a:ln>
          <a:effectLst/>
        </p:spPr>
        <p:txBody>
          <a:bodyPr wrap="none">
            <a:spAutoFit/>
          </a:bodyPr>
          <a:lstStyle/>
          <a:p>
            <a:pPr algn="ctr">
              <a:defRPr/>
            </a:pPr>
            <a:r>
              <a:rPr lang="en-US" sz="1600" b="1" dirty="0">
                <a:effectLst>
                  <a:outerShdw blurRad="38100" dist="38100" dir="2700000" algn="tl">
                    <a:srgbClr val="C0C0C0"/>
                  </a:outerShdw>
                </a:effectLst>
                <a:latin typeface="Arial" charset="0"/>
              </a:rPr>
              <a:t>Section Plane Parallel </a:t>
            </a:r>
          </a:p>
          <a:p>
            <a:pPr algn="ctr">
              <a:defRPr/>
            </a:pPr>
            <a:r>
              <a:rPr lang="en-US" sz="1600" b="1" dirty="0">
                <a:effectLst>
                  <a:outerShdw blurRad="38100" dist="38100" dir="2700000" algn="tl">
                    <a:srgbClr val="C0C0C0"/>
                  </a:outerShdw>
                </a:effectLst>
                <a:latin typeface="Arial" charset="0"/>
              </a:rPr>
              <a:t>to end generator.</a:t>
            </a:r>
          </a:p>
        </p:txBody>
      </p:sp>
      <p:sp>
        <p:nvSpPr>
          <p:cNvPr id="343057" name="Text Box 17">
            <a:extLst>
              <a:ext uri="{FF2B5EF4-FFF2-40B4-BE49-F238E27FC236}">
                <a16:creationId xmlns:a16="http://schemas.microsoft.com/office/drawing/2014/main" id="{7142F893-CC6B-4B13-A3A6-F13BE8E856E8}"/>
              </a:ext>
            </a:extLst>
          </p:cNvPr>
          <p:cNvSpPr txBox="1">
            <a:spLocks noChangeArrowheads="1"/>
          </p:cNvSpPr>
          <p:nvPr/>
        </p:nvSpPr>
        <p:spPr bwMode="auto">
          <a:xfrm rot="-3954753">
            <a:off x="4249737" y="4275138"/>
            <a:ext cx="993775" cy="336550"/>
          </a:xfrm>
          <a:prstGeom prst="rect">
            <a:avLst/>
          </a:prstGeom>
          <a:noFill/>
          <a:ln>
            <a:noFill/>
          </a:ln>
          <a:effectLst/>
        </p:spPr>
        <p:txBody>
          <a:bodyPr wrap="none">
            <a:spAutoFit/>
          </a:bodyPr>
          <a:lstStyle/>
          <a:p>
            <a:pPr algn="ctr">
              <a:defRPr/>
            </a:pPr>
            <a:r>
              <a:rPr lang="en-US" sz="1600" dirty="0">
                <a:effectLst>
                  <a:outerShdw blurRad="38100" dist="38100" dir="2700000" algn="tl">
                    <a:srgbClr val="C0C0C0"/>
                  </a:outerShdw>
                </a:effectLst>
                <a:latin typeface="Arial" charset="0"/>
              </a:rPr>
              <a:t>Parabola</a:t>
            </a:r>
          </a:p>
        </p:txBody>
      </p:sp>
      <p:sp>
        <p:nvSpPr>
          <p:cNvPr id="343058" name="Line 18">
            <a:extLst>
              <a:ext uri="{FF2B5EF4-FFF2-40B4-BE49-F238E27FC236}">
                <a16:creationId xmlns:a16="http://schemas.microsoft.com/office/drawing/2014/main" id="{395AEC56-DD5E-462B-B96C-6A2CB9E9142F}"/>
              </a:ext>
            </a:extLst>
          </p:cNvPr>
          <p:cNvSpPr>
            <a:spLocks noChangeShapeType="1"/>
          </p:cNvSpPr>
          <p:nvPr/>
        </p:nvSpPr>
        <p:spPr bwMode="auto">
          <a:xfrm>
            <a:off x="4419600" y="4724400"/>
            <a:ext cx="509588" cy="515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3" name="Group 19">
            <a:extLst>
              <a:ext uri="{FF2B5EF4-FFF2-40B4-BE49-F238E27FC236}">
                <a16:creationId xmlns:a16="http://schemas.microsoft.com/office/drawing/2014/main" id="{AE891247-80A3-4471-9C9A-D5D700E08C18}"/>
              </a:ext>
            </a:extLst>
          </p:cNvPr>
          <p:cNvGrpSpPr>
            <a:grpSpLocks/>
          </p:cNvGrpSpPr>
          <p:nvPr/>
        </p:nvGrpSpPr>
        <p:grpSpPr bwMode="auto">
          <a:xfrm>
            <a:off x="7677150" y="1752600"/>
            <a:ext cx="1466850" cy="2108200"/>
            <a:chOff x="5075" y="1056"/>
            <a:chExt cx="685" cy="984"/>
          </a:xfrm>
        </p:grpSpPr>
        <p:graphicFrame>
          <p:nvGraphicFramePr>
            <p:cNvPr id="4125" name="Object 20">
              <a:extLst>
                <a:ext uri="{FF2B5EF4-FFF2-40B4-BE49-F238E27FC236}">
                  <a16:creationId xmlns:a16="http://schemas.microsoft.com/office/drawing/2014/main" id="{B8DF4096-EB92-4B5E-A8E3-401BE22AA267}"/>
                </a:ext>
              </a:extLst>
            </p:cNvPr>
            <p:cNvGraphicFramePr>
              <a:graphicFrameLocks noChangeAspect="1"/>
            </p:cNvGraphicFramePr>
            <p:nvPr/>
          </p:nvGraphicFramePr>
          <p:xfrm>
            <a:off x="5075" y="1056"/>
            <a:ext cx="685" cy="984"/>
          </p:xfrm>
          <a:graphic>
            <a:graphicData uri="http://schemas.openxmlformats.org/presentationml/2006/ole">
              <mc:AlternateContent xmlns:mc="http://schemas.openxmlformats.org/markup-compatibility/2006">
                <mc:Choice xmlns:v="urn:schemas-microsoft-com:vml" Requires="v">
                  <p:oleObj spid="_x0000_s88067" name="Bitmap Image" r:id="rId5" imgW="487680" imgH="701040" progId="Paint.Picture">
                    <p:embed/>
                  </p:oleObj>
                </mc:Choice>
                <mc:Fallback>
                  <p:oleObj name="Bitmap Image" r:id="rId5" imgW="487680" imgH="701040" progId="Paint.Picture">
                    <p:embed/>
                    <p:pic>
                      <p:nvPicPr>
                        <p:cNvPr id="4125" name="Object 20">
                          <a:extLst>
                            <a:ext uri="{FF2B5EF4-FFF2-40B4-BE49-F238E27FC236}">
                              <a16:creationId xmlns:a16="http://schemas.microsoft.com/office/drawing/2014/main" id="{B8DF4096-EB92-4B5E-A8E3-401BE22AA2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5" y="1056"/>
                          <a:ext cx="685"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 name="Line 21">
              <a:extLst>
                <a:ext uri="{FF2B5EF4-FFF2-40B4-BE49-F238E27FC236}">
                  <a16:creationId xmlns:a16="http://schemas.microsoft.com/office/drawing/2014/main" id="{2542846B-BC54-41AA-93D9-4081BF7BA3FA}"/>
                </a:ext>
              </a:extLst>
            </p:cNvPr>
            <p:cNvSpPr>
              <a:spLocks noChangeShapeType="1"/>
            </p:cNvSpPr>
            <p:nvPr/>
          </p:nvSpPr>
          <p:spPr bwMode="auto">
            <a:xfrm rot="117133">
              <a:off x="5136" y="1956"/>
              <a:ext cx="52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4" name="Group 22">
            <a:extLst>
              <a:ext uri="{FF2B5EF4-FFF2-40B4-BE49-F238E27FC236}">
                <a16:creationId xmlns:a16="http://schemas.microsoft.com/office/drawing/2014/main" id="{D5C80580-C130-4DA3-8EA9-E48EA30684DA}"/>
              </a:ext>
            </a:extLst>
          </p:cNvPr>
          <p:cNvGrpSpPr>
            <a:grpSpLocks/>
          </p:cNvGrpSpPr>
          <p:nvPr/>
        </p:nvGrpSpPr>
        <p:grpSpPr bwMode="auto">
          <a:xfrm>
            <a:off x="6096000" y="2347913"/>
            <a:ext cx="1336675" cy="1749425"/>
            <a:chOff x="4224" y="1632"/>
            <a:chExt cx="624" cy="816"/>
          </a:xfrm>
        </p:grpSpPr>
        <p:sp>
          <p:nvSpPr>
            <p:cNvPr id="4123" name="AutoShape 23">
              <a:extLst>
                <a:ext uri="{FF2B5EF4-FFF2-40B4-BE49-F238E27FC236}">
                  <a16:creationId xmlns:a16="http://schemas.microsoft.com/office/drawing/2014/main" id="{7DF223A3-504E-4937-BF4B-D27361EC9699}"/>
                </a:ext>
              </a:extLst>
            </p:cNvPr>
            <p:cNvSpPr>
              <a:spLocks noChangeArrowheads="1"/>
            </p:cNvSpPr>
            <p:nvPr/>
          </p:nvSpPr>
          <p:spPr bwMode="auto">
            <a:xfrm>
              <a:off x="4224" y="1632"/>
              <a:ext cx="624" cy="816"/>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24" name="Line 24">
              <a:extLst>
                <a:ext uri="{FF2B5EF4-FFF2-40B4-BE49-F238E27FC236}">
                  <a16:creationId xmlns:a16="http://schemas.microsoft.com/office/drawing/2014/main" id="{76933997-8DA8-4345-BD24-D2A20CF3E44D}"/>
                </a:ext>
              </a:extLst>
            </p:cNvPr>
            <p:cNvSpPr>
              <a:spLocks noChangeShapeType="1"/>
            </p:cNvSpPr>
            <p:nvPr/>
          </p:nvSpPr>
          <p:spPr bwMode="auto">
            <a:xfrm>
              <a:off x="4536" y="1632"/>
              <a:ext cx="0" cy="816"/>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343065" name="Text Box 25">
            <a:extLst>
              <a:ext uri="{FF2B5EF4-FFF2-40B4-BE49-F238E27FC236}">
                <a16:creationId xmlns:a16="http://schemas.microsoft.com/office/drawing/2014/main" id="{BCFF7AE1-818E-48B8-AFFC-A8AC4321B06B}"/>
              </a:ext>
            </a:extLst>
          </p:cNvPr>
          <p:cNvSpPr txBox="1">
            <a:spLocks noChangeArrowheads="1"/>
          </p:cNvSpPr>
          <p:nvPr/>
        </p:nvSpPr>
        <p:spPr bwMode="auto">
          <a:xfrm>
            <a:off x="5870575" y="4067175"/>
            <a:ext cx="1708150" cy="584200"/>
          </a:xfrm>
          <a:prstGeom prst="rect">
            <a:avLst/>
          </a:prstGeom>
          <a:noFill/>
          <a:ln>
            <a:noFill/>
          </a:ln>
          <a:effectLst/>
        </p:spPr>
        <p:txBody>
          <a:bodyPr wrap="none">
            <a:spAutoFit/>
          </a:bodyPr>
          <a:lstStyle/>
          <a:p>
            <a:pPr algn="ctr">
              <a:defRPr/>
            </a:pPr>
            <a:r>
              <a:rPr lang="en-US" sz="1600" b="1" dirty="0">
                <a:effectLst>
                  <a:outerShdw blurRad="38100" dist="38100" dir="2700000" algn="tl">
                    <a:srgbClr val="C0C0C0"/>
                  </a:outerShdw>
                </a:effectLst>
                <a:latin typeface="Arial" charset="0"/>
              </a:rPr>
              <a:t>Section Plane </a:t>
            </a:r>
          </a:p>
          <a:p>
            <a:pPr algn="ctr">
              <a:defRPr/>
            </a:pPr>
            <a:r>
              <a:rPr lang="en-US" sz="1600" b="1" dirty="0">
                <a:effectLst>
                  <a:outerShdw blurRad="38100" dist="38100" dir="2700000" algn="tl">
                    <a:srgbClr val="C0C0C0"/>
                  </a:outerShdw>
                </a:effectLst>
                <a:latin typeface="Arial" charset="0"/>
              </a:rPr>
              <a:t>Parallel to Axis.</a:t>
            </a:r>
          </a:p>
        </p:txBody>
      </p:sp>
      <p:sp>
        <p:nvSpPr>
          <p:cNvPr id="343066" name="Text Box 26">
            <a:extLst>
              <a:ext uri="{FF2B5EF4-FFF2-40B4-BE49-F238E27FC236}">
                <a16:creationId xmlns:a16="http://schemas.microsoft.com/office/drawing/2014/main" id="{00099603-3A7C-4F29-9598-C485A3E2B934}"/>
              </a:ext>
            </a:extLst>
          </p:cNvPr>
          <p:cNvSpPr txBox="1">
            <a:spLocks noChangeArrowheads="1"/>
          </p:cNvSpPr>
          <p:nvPr/>
        </p:nvSpPr>
        <p:spPr bwMode="auto">
          <a:xfrm>
            <a:off x="7726363" y="4183063"/>
            <a:ext cx="1109662" cy="336550"/>
          </a:xfrm>
          <a:prstGeom prst="rect">
            <a:avLst/>
          </a:prstGeom>
          <a:noFill/>
          <a:ln>
            <a:noFill/>
          </a:ln>
          <a:effectLst/>
        </p:spPr>
        <p:txBody>
          <a:bodyPr wrap="none">
            <a:spAutoFit/>
          </a:bodyPr>
          <a:lstStyle/>
          <a:p>
            <a:pPr algn="ctr">
              <a:defRPr/>
            </a:pPr>
            <a:r>
              <a:rPr lang="en-US" sz="1600" dirty="0">
                <a:effectLst>
                  <a:outerShdw blurRad="38100" dist="38100" dir="2700000" algn="tl">
                    <a:srgbClr val="C0C0C0"/>
                  </a:outerShdw>
                </a:effectLst>
                <a:latin typeface="Arial" charset="0"/>
              </a:rPr>
              <a:t>Hyperbola</a:t>
            </a:r>
          </a:p>
        </p:txBody>
      </p:sp>
      <p:sp>
        <p:nvSpPr>
          <p:cNvPr id="343067" name="Line 27">
            <a:extLst>
              <a:ext uri="{FF2B5EF4-FFF2-40B4-BE49-F238E27FC236}">
                <a16:creationId xmlns:a16="http://schemas.microsoft.com/office/drawing/2014/main" id="{0C9675A6-2A1B-4EE6-A871-5488122FC63D}"/>
              </a:ext>
            </a:extLst>
          </p:cNvPr>
          <p:cNvSpPr>
            <a:spLocks noChangeShapeType="1"/>
          </p:cNvSpPr>
          <p:nvPr/>
        </p:nvSpPr>
        <p:spPr bwMode="auto">
          <a:xfrm flipV="1">
            <a:off x="7605713" y="3919538"/>
            <a:ext cx="204787" cy="411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43068" name="Line 28">
            <a:extLst>
              <a:ext uri="{FF2B5EF4-FFF2-40B4-BE49-F238E27FC236}">
                <a16:creationId xmlns:a16="http://schemas.microsoft.com/office/drawing/2014/main" id="{A16B01CF-8A12-4DDD-82E7-504AC9F0238E}"/>
              </a:ext>
            </a:extLst>
          </p:cNvPr>
          <p:cNvSpPr>
            <a:spLocks noChangeShapeType="1"/>
          </p:cNvSpPr>
          <p:nvPr/>
        </p:nvSpPr>
        <p:spPr bwMode="auto">
          <a:xfrm>
            <a:off x="6551613" y="2403475"/>
            <a:ext cx="25400" cy="1851025"/>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5" name="Group 29">
            <a:extLst>
              <a:ext uri="{FF2B5EF4-FFF2-40B4-BE49-F238E27FC236}">
                <a16:creationId xmlns:a16="http://schemas.microsoft.com/office/drawing/2014/main" id="{5E3AB00F-6547-4B8C-B0C5-8415D020E4E5}"/>
              </a:ext>
            </a:extLst>
          </p:cNvPr>
          <p:cNvGrpSpPr>
            <a:grpSpLocks/>
          </p:cNvGrpSpPr>
          <p:nvPr/>
        </p:nvGrpSpPr>
        <p:grpSpPr bwMode="auto">
          <a:xfrm>
            <a:off x="427038" y="2259013"/>
            <a:ext cx="1303337" cy="1752600"/>
            <a:chOff x="317" y="1104"/>
            <a:chExt cx="821" cy="1104"/>
          </a:xfrm>
        </p:grpSpPr>
        <p:sp>
          <p:nvSpPr>
            <p:cNvPr id="4121" name="AutoShape 30">
              <a:extLst>
                <a:ext uri="{FF2B5EF4-FFF2-40B4-BE49-F238E27FC236}">
                  <a16:creationId xmlns:a16="http://schemas.microsoft.com/office/drawing/2014/main" id="{63227FBE-1472-47FC-BB63-8205FF619C02}"/>
                </a:ext>
              </a:extLst>
            </p:cNvPr>
            <p:cNvSpPr>
              <a:spLocks noChangeArrowheads="1"/>
            </p:cNvSpPr>
            <p:nvPr/>
          </p:nvSpPr>
          <p:spPr bwMode="auto">
            <a:xfrm>
              <a:off x="317" y="1104"/>
              <a:ext cx="821" cy="1072"/>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22" name="Line 31">
              <a:extLst>
                <a:ext uri="{FF2B5EF4-FFF2-40B4-BE49-F238E27FC236}">
                  <a16:creationId xmlns:a16="http://schemas.microsoft.com/office/drawing/2014/main" id="{E6809BD2-676E-4FEC-9C61-9F702CDD6195}"/>
                </a:ext>
              </a:extLst>
            </p:cNvPr>
            <p:cNvSpPr>
              <a:spLocks noChangeShapeType="1"/>
            </p:cNvSpPr>
            <p:nvPr/>
          </p:nvSpPr>
          <p:spPr bwMode="auto">
            <a:xfrm>
              <a:off x="728" y="1104"/>
              <a:ext cx="0" cy="1104"/>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343072" name="Line 32">
            <a:extLst>
              <a:ext uri="{FF2B5EF4-FFF2-40B4-BE49-F238E27FC236}">
                <a16:creationId xmlns:a16="http://schemas.microsoft.com/office/drawing/2014/main" id="{D31D5AD6-F1F2-4719-93E5-FC5EC90B6C43}"/>
              </a:ext>
            </a:extLst>
          </p:cNvPr>
          <p:cNvSpPr>
            <a:spLocks noChangeShapeType="1"/>
          </p:cNvSpPr>
          <p:nvPr/>
        </p:nvSpPr>
        <p:spPr bwMode="auto">
          <a:xfrm>
            <a:off x="3994150" y="3911600"/>
            <a:ext cx="0" cy="19812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343073" name="Line 33">
            <a:extLst>
              <a:ext uri="{FF2B5EF4-FFF2-40B4-BE49-F238E27FC236}">
                <a16:creationId xmlns:a16="http://schemas.microsoft.com/office/drawing/2014/main" id="{C2001BA2-A927-40C5-BE00-C4F0867F5374}"/>
              </a:ext>
            </a:extLst>
          </p:cNvPr>
          <p:cNvSpPr>
            <a:spLocks noChangeShapeType="1"/>
          </p:cNvSpPr>
          <p:nvPr/>
        </p:nvSpPr>
        <p:spPr bwMode="auto">
          <a:xfrm flipH="1">
            <a:off x="227013" y="2659063"/>
            <a:ext cx="1403350" cy="1101725"/>
          </a:xfrm>
          <a:prstGeom prst="line">
            <a:avLst/>
          </a:prstGeom>
          <a:noFill/>
          <a:ln w="19050">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6" name="Group 34">
            <a:extLst>
              <a:ext uri="{FF2B5EF4-FFF2-40B4-BE49-F238E27FC236}">
                <a16:creationId xmlns:a16="http://schemas.microsoft.com/office/drawing/2014/main" id="{C44674B9-8BDD-43F4-875B-FFCF7A935F5F}"/>
              </a:ext>
            </a:extLst>
          </p:cNvPr>
          <p:cNvGrpSpPr>
            <a:grpSpLocks/>
          </p:cNvGrpSpPr>
          <p:nvPr/>
        </p:nvGrpSpPr>
        <p:grpSpPr bwMode="auto">
          <a:xfrm>
            <a:off x="3479800" y="1600200"/>
            <a:ext cx="2082800" cy="990600"/>
            <a:chOff x="2208" y="1104"/>
            <a:chExt cx="1312" cy="624"/>
          </a:xfrm>
        </p:grpSpPr>
        <p:sp>
          <p:nvSpPr>
            <p:cNvPr id="4119" name="Oval 35">
              <a:extLst>
                <a:ext uri="{FF2B5EF4-FFF2-40B4-BE49-F238E27FC236}">
                  <a16:creationId xmlns:a16="http://schemas.microsoft.com/office/drawing/2014/main" id="{8E8461C5-1777-4C2F-98C1-F9FC85C51A2F}"/>
                </a:ext>
              </a:extLst>
            </p:cNvPr>
            <p:cNvSpPr>
              <a:spLocks noChangeArrowheads="1"/>
            </p:cNvSpPr>
            <p:nvPr/>
          </p:nvSpPr>
          <p:spPr bwMode="auto">
            <a:xfrm>
              <a:off x="2208" y="1104"/>
              <a:ext cx="1296" cy="624"/>
            </a:xfrm>
            <a:prstGeom prst="ellipse">
              <a:avLst/>
            </a:prstGeom>
            <a:solidFill>
              <a:srgbClr val="FFCCFF"/>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20" name="Text Box 36">
              <a:extLst>
                <a:ext uri="{FF2B5EF4-FFF2-40B4-BE49-F238E27FC236}">
                  <a16:creationId xmlns:a16="http://schemas.microsoft.com/office/drawing/2014/main" id="{155E57B1-D401-4875-AE1A-50C8FE4C1FEC}"/>
                </a:ext>
              </a:extLst>
            </p:cNvPr>
            <p:cNvSpPr txBox="1">
              <a:spLocks noChangeArrowheads="1"/>
            </p:cNvSpPr>
            <p:nvPr/>
          </p:nvSpPr>
          <p:spPr bwMode="auto">
            <a:xfrm>
              <a:off x="2245" y="1140"/>
              <a:ext cx="127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600">
                  <a:latin typeface="Arial Black" panose="020B0A04020102020204" pitchFamily="34" charset="0"/>
                </a:rPr>
                <a:t>OBSERVE </a:t>
              </a:r>
            </a:p>
            <a:p>
              <a:pPr algn="ctr">
                <a:spcBef>
                  <a:spcPct val="0"/>
                </a:spcBef>
                <a:buFontTx/>
                <a:buNone/>
              </a:pPr>
              <a:r>
                <a:rPr lang="en-US" altLang="en-US" sz="1600">
                  <a:latin typeface="Arial Black" panose="020B0A04020102020204" pitchFamily="34" charset="0"/>
                </a:rPr>
                <a:t>ILLUSTRATIONS</a:t>
              </a:r>
            </a:p>
            <a:p>
              <a:pPr algn="ctr">
                <a:spcBef>
                  <a:spcPct val="0"/>
                </a:spcBef>
                <a:buFontTx/>
                <a:buNone/>
              </a:pPr>
              <a:r>
                <a:rPr lang="en-US" altLang="en-US" sz="1600">
                  <a:latin typeface="Arial Black" panose="020B0A04020102020204" pitchFamily="34" charset="0"/>
                </a:rPr>
                <a:t>GIVEN BELOW..</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fmla="#ppt_w*sin(2.5*pi*$)">
                                          <p:val>
                                            <p:fltVal val="0"/>
                                          </p:val>
                                        </p:tav>
                                        <p:tav tm="100000">
                                          <p:val>
                                            <p:fltVal val="1"/>
                                          </p:val>
                                        </p:tav>
                                      </p:tavLst>
                                    </p:anim>
                                    <p:anim calcmode="lin" valueType="num">
                                      <p:cBhvr>
                                        <p:cTn id="8" dur="5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ppt_h/2"/>
                                          </p:val>
                                        </p:tav>
                                        <p:tav tm="100000">
                                          <p:val>
                                            <p:strVal val="#ppt_y"/>
                                          </p:val>
                                        </p:tav>
                                      </p:tavLst>
                                    </p:anim>
                                    <p:anim calcmode="lin" valueType="num">
                                      <p:cBhvr>
                                        <p:cTn id="15" dur="500" fill="hold"/>
                                        <p:tgtEl>
                                          <p:spTgt spid="5"/>
                                        </p:tgtEl>
                                        <p:attrNameLst>
                                          <p:attrName>ppt_w</p:attrName>
                                        </p:attrNameLst>
                                      </p:cBhvr>
                                      <p:tavLst>
                                        <p:tav tm="0">
                                          <p:val>
                                            <p:strVal val="#ppt_w"/>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12" fill="hold" nodeType="clickEffect">
                                  <p:stCondLst>
                                    <p:cond delay="0"/>
                                  </p:stCondLst>
                                  <p:childTnLst>
                                    <p:set>
                                      <p:cBhvr>
                                        <p:cTn id="20" dur="1" fill="hold">
                                          <p:stCondLst>
                                            <p:cond delay="0"/>
                                          </p:stCondLst>
                                        </p:cTn>
                                        <p:tgtEl>
                                          <p:spTgt spid="343073"/>
                                        </p:tgtEl>
                                        <p:attrNameLst>
                                          <p:attrName>style.visibility</p:attrName>
                                        </p:attrNameLst>
                                      </p:cBhvr>
                                      <p:to>
                                        <p:strVal val="visible"/>
                                      </p:to>
                                    </p:set>
                                    <p:animEffect transition="in" filter="strips(downLeft)">
                                      <p:cBhvr>
                                        <p:cTn id="21" dur="500"/>
                                        <p:tgtEl>
                                          <p:spTgt spid="3430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iterate type="wd">
                                    <p:tmPct val="100000"/>
                                  </p:iterate>
                                  <p:childTnLst>
                                    <p:set>
                                      <p:cBhvr>
                                        <p:cTn id="25" dur="1" fill="hold">
                                          <p:stCondLst>
                                            <p:cond delay="0"/>
                                          </p:stCondLst>
                                        </p:cTn>
                                        <p:tgtEl>
                                          <p:spTgt spid="343050"/>
                                        </p:tgtEl>
                                        <p:attrNameLst>
                                          <p:attrName>style.visibility</p:attrName>
                                        </p:attrNameLst>
                                      </p:cBhvr>
                                      <p:to>
                                        <p:strVal val="visible"/>
                                      </p:to>
                                    </p:set>
                                    <p:anim calcmode="lin" valueType="num">
                                      <p:cBhvr additive="base">
                                        <p:cTn id="26" dur="300" fill="hold"/>
                                        <p:tgtEl>
                                          <p:spTgt spid="343050"/>
                                        </p:tgtEl>
                                        <p:attrNameLst>
                                          <p:attrName>ppt_x</p:attrName>
                                        </p:attrNameLst>
                                      </p:cBhvr>
                                      <p:tavLst>
                                        <p:tav tm="0">
                                          <p:val>
                                            <p:strVal val="0-#ppt_w/2"/>
                                          </p:val>
                                        </p:tav>
                                        <p:tav tm="100000">
                                          <p:val>
                                            <p:strVal val="#ppt_x"/>
                                          </p:val>
                                        </p:tav>
                                      </p:tavLst>
                                    </p:anim>
                                    <p:anim calcmode="lin" valueType="num">
                                      <p:cBhvr additive="base">
                                        <p:cTn id="27" dur="300" fill="hold"/>
                                        <p:tgtEl>
                                          <p:spTgt spid="343050"/>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nodeType="clickEffect">
                                  <p:stCondLst>
                                    <p:cond delay="0"/>
                                  </p:stCondLst>
                                  <p:childTnLst>
                                    <p:set>
                                      <p:cBhvr>
                                        <p:cTn id="37" dur="1" fill="hold">
                                          <p:stCondLst>
                                            <p:cond delay="0"/>
                                          </p:stCondLst>
                                        </p:cTn>
                                        <p:tgtEl>
                                          <p:spTgt spid="343052"/>
                                        </p:tgtEl>
                                        <p:attrNameLst>
                                          <p:attrName>style.visibility</p:attrName>
                                        </p:attrNameLst>
                                      </p:cBhvr>
                                      <p:to>
                                        <p:strVal val="visible"/>
                                      </p:to>
                                    </p:set>
                                    <p:anim calcmode="lin" valueType="num">
                                      <p:cBhvr additive="base">
                                        <p:cTn id="38" dur="500" fill="hold"/>
                                        <p:tgtEl>
                                          <p:spTgt spid="343052"/>
                                        </p:tgtEl>
                                        <p:attrNameLst>
                                          <p:attrName>ppt_x</p:attrName>
                                        </p:attrNameLst>
                                      </p:cBhvr>
                                      <p:tavLst>
                                        <p:tav tm="0">
                                          <p:val>
                                            <p:strVal val="1+#ppt_w/2"/>
                                          </p:val>
                                        </p:tav>
                                        <p:tav tm="100000">
                                          <p:val>
                                            <p:strVal val="#ppt_x"/>
                                          </p:val>
                                        </p:tav>
                                      </p:tavLst>
                                    </p:anim>
                                    <p:anim calcmode="lin" valueType="num">
                                      <p:cBhvr additive="base">
                                        <p:cTn id="39" dur="500" fill="hold"/>
                                        <p:tgtEl>
                                          <p:spTgt spid="343052"/>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343051"/>
                                        </p:tgtEl>
                                        <p:attrNameLst>
                                          <p:attrName>style.visibility</p:attrName>
                                        </p:attrNameLst>
                                      </p:cBhvr>
                                      <p:to>
                                        <p:strVal val="visible"/>
                                      </p:to>
                                    </p:set>
                                    <p:anim calcmode="lin" valueType="num">
                                      <p:cBhvr additive="base">
                                        <p:cTn id="44" dur="500" fill="hold"/>
                                        <p:tgtEl>
                                          <p:spTgt spid="343051"/>
                                        </p:tgtEl>
                                        <p:attrNameLst>
                                          <p:attrName>ppt_x</p:attrName>
                                        </p:attrNameLst>
                                      </p:cBhvr>
                                      <p:tavLst>
                                        <p:tav tm="0">
                                          <p:val>
                                            <p:strVal val="#ppt_x"/>
                                          </p:val>
                                        </p:tav>
                                        <p:tav tm="100000">
                                          <p:val>
                                            <p:strVal val="#ppt_x"/>
                                          </p:val>
                                        </p:tav>
                                      </p:tavLst>
                                    </p:anim>
                                    <p:anim calcmode="lin" valueType="num">
                                      <p:cBhvr additive="base">
                                        <p:cTn id="45" dur="500" fill="hold"/>
                                        <p:tgtEl>
                                          <p:spTgt spid="343051"/>
                                        </p:tgtEl>
                                        <p:attrNameLst>
                                          <p:attrName>ppt_y</p:attrName>
                                        </p:attrNameLst>
                                      </p:cBhvr>
                                      <p:tavLst>
                                        <p:tav tm="0">
                                          <p:val>
                                            <p:strVal val="0-#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43054"/>
                                        </p:tgtEl>
                                        <p:attrNameLst>
                                          <p:attrName>style.visibility</p:attrName>
                                        </p:attrNameLst>
                                      </p:cBhvr>
                                      <p:to>
                                        <p:strVal val="visible"/>
                                      </p:to>
                                    </p:set>
                                    <p:anim calcmode="lin" valueType="num">
                                      <p:cBhvr additive="base">
                                        <p:cTn id="50" dur="500" fill="hold"/>
                                        <p:tgtEl>
                                          <p:spTgt spid="343054"/>
                                        </p:tgtEl>
                                        <p:attrNameLst>
                                          <p:attrName>ppt_x</p:attrName>
                                        </p:attrNameLst>
                                      </p:cBhvr>
                                      <p:tavLst>
                                        <p:tav tm="0">
                                          <p:val>
                                            <p:strVal val="#ppt_x"/>
                                          </p:val>
                                        </p:tav>
                                        <p:tav tm="100000">
                                          <p:val>
                                            <p:strVal val="#ppt_x"/>
                                          </p:val>
                                        </p:tav>
                                      </p:tavLst>
                                    </p:anim>
                                    <p:anim calcmode="lin" valueType="num">
                                      <p:cBhvr additive="base">
                                        <p:cTn id="51" dur="500" fill="hold"/>
                                        <p:tgtEl>
                                          <p:spTgt spid="343054"/>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7" presetClass="entr" presetSubtype="4" fill="hold" nodeType="clickEffect">
                                  <p:stCondLst>
                                    <p:cond delay="0"/>
                                  </p:stCondLst>
                                  <p:childTnLst>
                                    <p:set>
                                      <p:cBhvr>
                                        <p:cTn id="55" dur="1" fill="hold">
                                          <p:stCondLst>
                                            <p:cond delay="0"/>
                                          </p:stCondLst>
                                        </p:cTn>
                                        <p:tgtEl>
                                          <p:spTgt spid="343072"/>
                                        </p:tgtEl>
                                        <p:attrNameLst>
                                          <p:attrName>style.visibility</p:attrName>
                                        </p:attrNameLst>
                                      </p:cBhvr>
                                      <p:to>
                                        <p:strVal val="visible"/>
                                      </p:to>
                                    </p:set>
                                    <p:anim calcmode="lin" valueType="num">
                                      <p:cBhvr>
                                        <p:cTn id="56" dur="500" fill="hold"/>
                                        <p:tgtEl>
                                          <p:spTgt spid="343072"/>
                                        </p:tgtEl>
                                        <p:attrNameLst>
                                          <p:attrName>ppt_x</p:attrName>
                                        </p:attrNameLst>
                                      </p:cBhvr>
                                      <p:tavLst>
                                        <p:tav tm="0">
                                          <p:val>
                                            <p:strVal val="#ppt_x"/>
                                          </p:val>
                                        </p:tav>
                                        <p:tav tm="100000">
                                          <p:val>
                                            <p:strVal val="#ppt_x"/>
                                          </p:val>
                                        </p:tav>
                                      </p:tavLst>
                                    </p:anim>
                                    <p:anim calcmode="lin" valueType="num">
                                      <p:cBhvr>
                                        <p:cTn id="57" dur="500" fill="hold"/>
                                        <p:tgtEl>
                                          <p:spTgt spid="343072"/>
                                        </p:tgtEl>
                                        <p:attrNameLst>
                                          <p:attrName>ppt_y</p:attrName>
                                        </p:attrNameLst>
                                      </p:cBhvr>
                                      <p:tavLst>
                                        <p:tav tm="0">
                                          <p:val>
                                            <p:strVal val="#ppt_y+#ppt_h/2"/>
                                          </p:val>
                                        </p:tav>
                                        <p:tav tm="100000">
                                          <p:val>
                                            <p:strVal val="#ppt_y"/>
                                          </p:val>
                                        </p:tav>
                                      </p:tavLst>
                                    </p:anim>
                                    <p:anim calcmode="lin" valueType="num">
                                      <p:cBhvr>
                                        <p:cTn id="58" dur="500" fill="hold"/>
                                        <p:tgtEl>
                                          <p:spTgt spid="343072"/>
                                        </p:tgtEl>
                                        <p:attrNameLst>
                                          <p:attrName>ppt_w</p:attrName>
                                        </p:attrNameLst>
                                      </p:cBhvr>
                                      <p:tavLst>
                                        <p:tav tm="0">
                                          <p:val>
                                            <p:strVal val="#ppt_w"/>
                                          </p:val>
                                        </p:tav>
                                        <p:tav tm="100000">
                                          <p:val>
                                            <p:strVal val="#ppt_w"/>
                                          </p:val>
                                        </p:tav>
                                      </p:tavLst>
                                    </p:anim>
                                    <p:anim calcmode="lin" valueType="num">
                                      <p:cBhvr>
                                        <p:cTn id="59" dur="500" fill="hold"/>
                                        <p:tgtEl>
                                          <p:spTgt spid="343072"/>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8" presetClass="entr" presetSubtype="12" fill="hold" nodeType="clickEffect">
                                  <p:stCondLst>
                                    <p:cond delay="0"/>
                                  </p:stCondLst>
                                  <p:childTnLst>
                                    <p:set>
                                      <p:cBhvr>
                                        <p:cTn id="63" dur="1" fill="hold">
                                          <p:stCondLst>
                                            <p:cond delay="0"/>
                                          </p:stCondLst>
                                        </p:cTn>
                                        <p:tgtEl>
                                          <p:spTgt spid="343055"/>
                                        </p:tgtEl>
                                        <p:attrNameLst>
                                          <p:attrName>style.visibility</p:attrName>
                                        </p:attrNameLst>
                                      </p:cBhvr>
                                      <p:to>
                                        <p:strVal val="visible"/>
                                      </p:to>
                                    </p:set>
                                    <p:animEffect transition="in" filter="strips(downLeft)">
                                      <p:cBhvr>
                                        <p:cTn id="64" dur="500"/>
                                        <p:tgtEl>
                                          <p:spTgt spid="34305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343056"/>
                                        </p:tgtEl>
                                        <p:attrNameLst>
                                          <p:attrName>style.visibility</p:attrName>
                                        </p:attrNameLst>
                                      </p:cBhvr>
                                      <p:to>
                                        <p:strVal val="visible"/>
                                      </p:to>
                                    </p:set>
                                    <p:anim calcmode="lin" valueType="num">
                                      <p:cBhvr additive="base">
                                        <p:cTn id="69" dur="500" fill="hold"/>
                                        <p:tgtEl>
                                          <p:spTgt spid="343056"/>
                                        </p:tgtEl>
                                        <p:attrNameLst>
                                          <p:attrName>ppt_x</p:attrName>
                                        </p:attrNameLst>
                                      </p:cBhvr>
                                      <p:tavLst>
                                        <p:tav tm="0">
                                          <p:val>
                                            <p:strVal val="0-#ppt_w/2"/>
                                          </p:val>
                                        </p:tav>
                                        <p:tav tm="100000">
                                          <p:val>
                                            <p:strVal val="#ppt_x"/>
                                          </p:val>
                                        </p:tav>
                                      </p:tavLst>
                                    </p:anim>
                                    <p:anim calcmode="lin" valueType="num">
                                      <p:cBhvr additive="base">
                                        <p:cTn id="70" dur="500" fill="hold"/>
                                        <p:tgtEl>
                                          <p:spTgt spid="343056"/>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343053"/>
                                        </p:tgtEl>
                                        <p:attrNameLst>
                                          <p:attrName>style.visibility</p:attrName>
                                        </p:attrNameLst>
                                      </p:cBhvr>
                                      <p:to>
                                        <p:strVal val="visible"/>
                                      </p:to>
                                    </p:set>
                                    <p:anim calcmode="lin" valueType="num">
                                      <p:cBhvr additive="base">
                                        <p:cTn id="75" dur="500" fill="hold"/>
                                        <p:tgtEl>
                                          <p:spTgt spid="343053"/>
                                        </p:tgtEl>
                                        <p:attrNameLst>
                                          <p:attrName>ppt_x</p:attrName>
                                        </p:attrNameLst>
                                      </p:cBhvr>
                                      <p:tavLst>
                                        <p:tav tm="0">
                                          <p:val>
                                            <p:strVal val="#ppt_x"/>
                                          </p:val>
                                        </p:tav>
                                        <p:tav tm="100000">
                                          <p:val>
                                            <p:strVal val="#ppt_x"/>
                                          </p:val>
                                        </p:tav>
                                      </p:tavLst>
                                    </p:anim>
                                    <p:anim calcmode="lin" valueType="num">
                                      <p:cBhvr additive="base">
                                        <p:cTn id="76" dur="500" fill="hold"/>
                                        <p:tgtEl>
                                          <p:spTgt spid="343053"/>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9" fill="hold" nodeType="clickEffect">
                                  <p:stCondLst>
                                    <p:cond delay="0"/>
                                  </p:stCondLst>
                                  <p:childTnLst>
                                    <p:set>
                                      <p:cBhvr>
                                        <p:cTn id="80" dur="1" fill="hold">
                                          <p:stCondLst>
                                            <p:cond delay="0"/>
                                          </p:stCondLst>
                                        </p:cTn>
                                        <p:tgtEl>
                                          <p:spTgt spid="343058"/>
                                        </p:tgtEl>
                                        <p:attrNameLst>
                                          <p:attrName>style.visibility</p:attrName>
                                        </p:attrNameLst>
                                      </p:cBhvr>
                                      <p:to>
                                        <p:strVal val="visible"/>
                                      </p:to>
                                    </p:set>
                                    <p:anim calcmode="lin" valueType="num">
                                      <p:cBhvr additive="base">
                                        <p:cTn id="81" dur="500" fill="hold"/>
                                        <p:tgtEl>
                                          <p:spTgt spid="343058"/>
                                        </p:tgtEl>
                                        <p:attrNameLst>
                                          <p:attrName>ppt_x</p:attrName>
                                        </p:attrNameLst>
                                      </p:cBhvr>
                                      <p:tavLst>
                                        <p:tav tm="0">
                                          <p:val>
                                            <p:strVal val="0-#ppt_w/2"/>
                                          </p:val>
                                        </p:tav>
                                        <p:tav tm="100000">
                                          <p:val>
                                            <p:strVal val="#ppt_x"/>
                                          </p:val>
                                        </p:tav>
                                      </p:tavLst>
                                    </p:anim>
                                    <p:anim calcmode="lin" valueType="num">
                                      <p:cBhvr additive="base">
                                        <p:cTn id="82" dur="500" fill="hold"/>
                                        <p:tgtEl>
                                          <p:spTgt spid="343058"/>
                                        </p:tgtEl>
                                        <p:attrNameLst>
                                          <p:attrName>ppt_y</p:attrName>
                                        </p:attrNameLst>
                                      </p:cBhvr>
                                      <p:tavLst>
                                        <p:tav tm="0">
                                          <p:val>
                                            <p:strVal val="0-#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8" presetClass="entr" presetSubtype="3" fill="hold" grpId="0" nodeType="clickEffect">
                                  <p:stCondLst>
                                    <p:cond delay="0"/>
                                  </p:stCondLst>
                                  <p:childTnLst>
                                    <p:set>
                                      <p:cBhvr>
                                        <p:cTn id="86" dur="1" fill="hold">
                                          <p:stCondLst>
                                            <p:cond delay="0"/>
                                          </p:stCondLst>
                                        </p:cTn>
                                        <p:tgtEl>
                                          <p:spTgt spid="343057"/>
                                        </p:tgtEl>
                                        <p:attrNameLst>
                                          <p:attrName>style.visibility</p:attrName>
                                        </p:attrNameLst>
                                      </p:cBhvr>
                                      <p:to>
                                        <p:strVal val="visible"/>
                                      </p:to>
                                    </p:set>
                                    <p:animEffect transition="in" filter="strips(upRight)">
                                      <p:cBhvr>
                                        <p:cTn id="87" dur="500"/>
                                        <p:tgtEl>
                                          <p:spTgt spid="34305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4"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 calcmode="lin" valueType="num">
                                      <p:cBhvr additive="base">
                                        <p:cTn id="92" dur="500" fill="hold"/>
                                        <p:tgtEl>
                                          <p:spTgt spid="4"/>
                                        </p:tgtEl>
                                        <p:attrNameLst>
                                          <p:attrName>ppt_x</p:attrName>
                                        </p:attrNameLst>
                                      </p:cBhvr>
                                      <p:tavLst>
                                        <p:tav tm="0">
                                          <p:val>
                                            <p:strVal val="#ppt_x"/>
                                          </p:val>
                                        </p:tav>
                                        <p:tav tm="100000">
                                          <p:val>
                                            <p:strVal val="#ppt_x"/>
                                          </p:val>
                                        </p:tav>
                                      </p:tavLst>
                                    </p:anim>
                                    <p:anim calcmode="lin" valueType="num">
                                      <p:cBhvr additive="base">
                                        <p:cTn id="9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17" presetClass="entr" presetSubtype="1" fill="hold" nodeType="clickEffect">
                                  <p:stCondLst>
                                    <p:cond delay="0"/>
                                  </p:stCondLst>
                                  <p:childTnLst>
                                    <p:set>
                                      <p:cBhvr>
                                        <p:cTn id="97" dur="1" fill="hold">
                                          <p:stCondLst>
                                            <p:cond delay="0"/>
                                          </p:stCondLst>
                                        </p:cTn>
                                        <p:tgtEl>
                                          <p:spTgt spid="343068"/>
                                        </p:tgtEl>
                                        <p:attrNameLst>
                                          <p:attrName>style.visibility</p:attrName>
                                        </p:attrNameLst>
                                      </p:cBhvr>
                                      <p:to>
                                        <p:strVal val="visible"/>
                                      </p:to>
                                    </p:set>
                                    <p:anim calcmode="lin" valueType="num">
                                      <p:cBhvr>
                                        <p:cTn id="98" dur="500" fill="hold"/>
                                        <p:tgtEl>
                                          <p:spTgt spid="343068"/>
                                        </p:tgtEl>
                                        <p:attrNameLst>
                                          <p:attrName>ppt_x</p:attrName>
                                        </p:attrNameLst>
                                      </p:cBhvr>
                                      <p:tavLst>
                                        <p:tav tm="0">
                                          <p:val>
                                            <p:strVal val="#ppt_x"/>
                                          </p:val>
                                        </p:tav>
                                        <p:tav tm="100000">
                                          <p:val>
                                            <p:strVal val="#ppt_x"/>
                                          </p:val>
                                        </p:tav>
                                      </p:tavLst>
                                    </p:anim>
                                    <p:anim calcmode="lin" valueType="num">
                                      <p:cBhvr>
                                        <p:cTn id="99" dur="500" fill="hold"/>
                                        <p:tgtEl>
                                          <p:spTgt spid="343068"/>
                                        </p:tgtEl>
                                        <p:attrNameLst>
                                          <p:attrName>ppt_y</p:attrName>
                                        </p:attrNameLst>
                                      </p:cBhvr>
                                      <p:tavLst>
                                        <p:tav tm="0">
                                          <p:val>
                                            <p:strVal val="#ppt_y-#ppt_h/2"/>
                                          </p:val>
                                        </p:tav>
                                        <p:tav tm="100000">
                                          <p:val>
                                            <p:strVal val="#ppt_y"/>
                                          </p:val>
                                        </p:tav>
                                      </p:tavLst>
                                    </p:anim>
                                    <p:anim calcmode="lin" valueType="num">
                                      <p:cBhvr>
                                        <p:cTn id="100" dur="500" fill="hold"/>
                                        <p:tgtEl>
                                          <p:spTgt spid="343068"/>
                                        </p:tgtEl>
                                        <p:attrNameLst>
                                          <p:attrName>ppt_w</p:attrName>
                                        </p:attrNameLst>
                                      </p:cBhvr>
                                      <p:tavLst>
                                        <p:tav tm="0">
                                          <p:val>
                                            <p:strVal val="#ppt_w"/>
                                          </p:val>
                                        </p:tav>
                                        <p:tav tm="100000">
                                          <p:val>
                                            <p:strVal val="#ppt_w"/>
                                          </p:val>
                                        </p:tav>
                                      </p:tavLst>
                                    </p:anim>
                                    <p:anim calcmode="lin" valueType="num">
                                      <p:cBhvr>
                                        <p:cTn id="101" dur="500" fill="hold"/>
                                        <p:tgtEl>
                                          <p:spTgt spid="343068"/>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8" fill="hold" grpId="0" nodeType="clickEffect">
                                  <p:stCondLst>
                                    <p:cond delay="0"/>
                                  </p:stCondLst>
                                  <p:iterate type="wd">
                                    <p:tmPct val="100000"/>
                                  </p:iterate>
                                  <p:childTnLst>
                                    <p:set>
                                      <p:cBhvr>
                                        <p:cTn id="105" dur="1" fill="hold">
                                          <p:stCondLst>
                                            <p:cond delay="0"/>
                                          </p:stCondLst>
                                        </p:cTn>
                                        <p:tgtEl>
                                          <p:spTgt spid="343065"/>
                                        </p:tgtEl>
                                        <p:attrNameLst>
                                          <p:attrName>style.visibility</p:attrName>
                                        </p:attrNameLst>
                                      </p:cBhvr>
                                      <p:to>
                                        <p:strVal val="visible"/>
                                      </p:to>
                                    </p:set>
                                    <p:anim calcmode="lin" valueType="num">
                                      <p:cBhvr additive="base">
                                        <p:cTn id="106" dur="300" fill="hold"/>
                                        <p:tgtEl>
                                          <p:spTgt spid="343065"/>
                                        </p:tgtEl>
                                        <p:attrNameLst>
                                          <p:attrName>ppt_x</p:attrName>
                                        </p:attrNameLst>
                                      </p:cBhvr>
                                      <p:tavLst>
                                        <p:tav tm="0">
                                          <p:val>
                                            <p:strVal val="0-#ppt_w/2"/>
                                          </p:val>
                                        </p:tav>
                                        <p:tav tm="100000">
                                          <p:val>
                                            <p:strVal val="#ppt_x"/>
                                          </p:val>
                                        </p:tav>
                                      </p:tavLst>
                                    </p:anim>
                                    <p:anim calcmode="lin" valueType="num">
                                      <p:cBhvr additive="base">
                                        <p:cTn id="107" dur="300" fill="hold"/>
                                        <p:tgtEl>
                                          <p:spTgt spid="343065"/>
                                        </p:tgtEl>
                                        <p:attrNameLst>
                                          <p:attrName>ppt_y</p:attrName>
                                        </p:attrNameLst>
                                      </p:cBhvr>
                                      <p:tavLst>
                                        <p:tav tm="0">
                                          <p:val>
                                            <p:strVal val="#ppt_y"/>
                                          </p:val>
                                        </p:tav>
                                        <p:tav tm="100000">
                                          <p:val>
                                            <p:strVal val="#ppt_y"/>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 presetClass="entr" presetSubtype="2"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anim calcmode="lin" valueType="num">
                                      <p:cBhvr additive="base">
                                        <p:cTn id="112" dur="500" fill="hold"/>
                                        <p:tgtEl>
                                          <p:spTgt spid="3"/>
                                        </p:tgtEl>
                                        <p:attrNameLst>
                                          <p:attrName>ppt_x</p:attrName>
                                        </p:attrNameLst>
                                      </p:cBhvr>
                                      <p:tavLst>
                                        <p:tav tm="0">
                                          <p:val>
                                            <p:strVal val="1+#ppt_w/2"/>
                                          </p:val>
                                        </p:tav>
                                        <p:tav tm="100000">
                                          <p:val>
                                            <p:strVal val="#ppt_x"/>
                                          </p:val>
                                        </p:tav>
                                      </p:tavLst>
                                    </p:anim>
                                    <p:anim calcmode="lin" valueType="num">
                                      <p:cBhvr additive="base">
                                        <p:cTn id="1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 presetClass="entr" presetSubtype="12" fill="hold" nodeType="clickEffect">
                                  <p:stCondLst>
                                    <p:cond delay="0"/>
                                  </p:stCondLst>
                                  <p:childTnLst>
                                    <p:set>
                                      <p:cBhvr>
                                        <p:cTn id="117" dur="1" fill="hold">
                                          <p:stCondLst>
                                            <p:cond delay="0"/>
                                          </p:stCondLst>
                                        </p:cTn>
                                        <p:tgtEl>
                                          <p:spTgt spid="343067"/>
                                        </p:tgtEl>
                                        <p:attrNameLst>
                                          <p:attrName>style.visibility</p:attrName>
                                        </p:attrNameLst>
                                      </p:cBhvr>
                                      <p:to>
                                        <p:strVal val="visible"/>
                                      </p:to>
                                    </p:set>
                                    <p:anim calcmode="lin" valueType="num">
                                      <p:cBhvr additive="base">
                                        <p:cTn id="118" dur="500" fill="hold"/>
                                        <p:tgtEl>
                                          <p:spTgt spid="343067"/>
                                        </p:tgtEl>
                                        <p:attrNameLst>
                                          <p:attrName>ppt_x</p:attrName>
                                        </p:attrNameLst>
                                      </p:cBhvr>
                                      <p:tavLst>
                                        <p:tav tm="0">
                                          <p:val>
                                            <p:strVal val="0-#ppt_w/2"/>
                                          </p:val>
                                        </p:tav>
                                        <p:tav tm="100000">
                                          <p:val>
                                            <p:strVal val="#ppt_x"/>
                                          </p:val>
                                        </p:tav>
                                      </p:tavLst>
                                    </p:anim>
                                    <p:anim calcmode="lin" valueType="num">
                                      <p:cBhvr additive="base">
                                        <p:cTn id="119" dur="500" fill="hold"/>
                                        <p:tgtEl>
                                          <p:spTgt spid="343067"/>
                                        </p:tgtEl>
                                        <p:attrNameLst>
                                          <p:attrName>ppt_y</p:attrName>
                                        </p:attrNameLst>
                                      </p:cBhvr>
                                      <p:tavLst>
                                        <p:tav tm="0">
                                          <p:val>
                                            <p:strVal val="1+#ppt_h/2"/>
                                          </p:val>
                                        </p:tav>
                                        <p:tav tm="100000">
                                          <p:val>
                                            <p:strVal val="#ppt_y"/>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7" presetClass="entr" presetSubtype="8" fill="hold" grpId="0" nodeType="clickEffect">
                                  <p:stCondLst>
                                    <p:cond delay="0"/>
                                  </p:stCondLst>
                                  <p:childTnLst>
                                    <p:set>
                                      <p:cBhvr>
                                        <p:cTn id="123" dur="1" fill="hold">
                                          <p:stCondLst>
                                            <p:cond delay="0"/>
                                          </p:stCondLst>
                                        </p:cTn>
                                        <p:tgtEl>
                                          <p:spTgt spid="343066"/>
                                        </p:tgtEl>
                                        <p:attrNameLst>
                                          <p:attrName>style.visibility</p:attrName>
                                        </p:attrNameLst>
                                      </p:cBhvr>
                                      <p:to>
                                        <p:strVal val="visible"/>
                                      </p:to>
                                    </p:set>
                                    <p:anim calcmode="lin" valueType="num">
                                      <p:cBhvr>
                                        <p:cTn id="124" dur="500" fill="hold"/>
                                        <p:tgtEl>
                                          <p:spTgt spid="343066"/>
                                        </p:tgtEl>
                                        <p:attrNameLst>
                                          <p:attrName>ppt_x</p:attrName>
                                        </p:attrNameLst>
                                      </p:cBhvr>
                                      <p:tavLst>
                                        <p:tav tm="0">
                                          <p:val>
                                            <p:strVal val="#ppt_x-#ppt_w/2"/>
                                          </p:val>
                                        </p:tav>
                                        <p:tav tm="100000">
                                          <p:val>
                                            <p:strVal val="#ppt_x"/>
                                          </p:val>
                                        </p:tav>
                                      </p:tavLst>
                                    </p:anim>
                                    <p:anim calcmode="lin" valueType="num">
                                      <p:cBhvr>
                                        <p:cTn id="125" dur="500" fill="hold"/>
                                        <p:tgtEl>
                                          <p:spTgt spid="343066"/>
                                        </p:tgtEl>
                                        <p:attrNameLst>
                                          <p:attrName>ppt_y</p:attrName>
                                        </p:attrNameLst>
                                      </p:cBhvr>
                                      <p:tavLst>
                                        <p:tav tm="0">
                                          <p:val>
                                            <p:strVal val="#ppt_y"/>
                                          </p:val>
                                        </p:tav>
                                        <p:tav tm="100000">
                                          <p:val>
                                            <p:strVal val="#ppt_y"/>
                                          </p:val>
                                        </p:tav>
                                      </p:tavLst>
                                    </p:anim>
                                    <p:anim calcmode="lin" valueType="num">
                                      <p:cBhvr>
                                        <p:cTn id="126" dur="500" fill="hold"/>
                                        <p:tgtEl>
                                          <p:spTgt spid="343066"/>
                                        </p:tgtEl>
                                        <p:attrNameLst>
                                          <p:attrName>ppt_w</p:attrName>
                                        </p:attrNameLst>
                                      </p:cBhvr>
                                      <p:tavLst>
                                        <p:tav tm="0">
                                          <p:val>
                                            <p:fltVal val="0"/>
                                          </p:val>
                                        </p:tav>
                                        <p:tav tm="100000">
                                          <p:val>
                                            <p:strVal val="#ppt_w"/>
                                          </p:val>
                                        </p:tav>
                                      </p:tavLst>
                                    </p:anim>
                                    <p:anim calcmode="lin" valueType="num">
                                      <p:cBhvr>
                                        <p:cTn id="127" dur="500" fill="hold"/>
                                        <p:tgtEl>
                                          <p:spTgt spid="34306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0" grpId="0" autoUpdateAnimBg="0"/>
      <p:bldP spid="343051" grpId="0" autoUpdateAnimBg="0"/>
      <p:bldP spid="343054" grpId="0" animBg="1"/>
      <p:bldP spid="343056" grpId="0" autoUpdateAnimBg="0"/>
      <p:bldP spid="343057" grpId="0" autoUpdateAnimBg="0"/>
      <p:bldP spid="343065" grpId="0" autoUpdateAnimBg="0"/>
      <p:bldP spid="343066"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204D337-14AD-4350-A720-A86191911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5"/>
            <a:ext cx="9144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Oval 2">
            <a:extLst>
              <a:ext uri="{FF2B5EF4-FFF2-40B4-BE49-F238E27FC236}">
                <a16:creationId xmlns:a16="http://schemas.microsoft.com/office/drawing/2014/main" id="{89DBDBB9-1776-4EBA-8D15-97A96FA07A79}"/>
              </a:ext>
            </a:extLst>
          </p:cNvPr>
          <p:cNvSpPr>
            <a:spLocks noChangeArrowheads="1"/>
          </p:cNvSpPr>
          <p:nvPr/>
        </p:nvSpPr>
        <p:spPr bwMode="auto">
          <a:xfrm>
            <a:off x="4418013" y="1841500"/>
            <a:ext cx="3971925" cy="3970338"/>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091" name="Oval 3">
            <a:extLst>
              <a:ext uri="{FF2B5EF4-FFF2-40B4-BE49-F238E27FC236}">
                <a16:creationId xmlns:a16="http://schemas.microsoft.com/office/drawing/2014/main" id="{C81FA936-9168-4B02-8BF8-D607DFD025FE}"/>
              </a:ext>
            </a:extLst>
          </p:cNvPr>
          <p:cNvSpPr>
            <a:spLocks noChangeArrowheads="1"/>
          </p:cNvSpPr>
          <p:nvPr/>
        </p:nvSpPr>
        <p:spPr bwMode="auto">
          <a:xfrm>
            <a:off x="5208588" y="2706688"/>
            <a:ext cx="2354262" cy="2352675"/>
          </a:xfrm>
          <a:prstGeom prst="ellipse">
            <a:avLst/>
          </a:prstGeom>
          <a:solidFill>
            <a:schemeClr val="bg1"/>
          </a:solidFill>
          <a:ln w="9525">
            <a:solidFill>
              <a:srgbClr val="FF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092" name="Line 4">
            <a:extLst>
              <a:ext uri="{FF2B5EF4-FFF2-40B4-BE49-F238E27FC236}">
                <a16:creationId xmlns:a16="http://schemas.microsoft.com/office/drawing/2014/main" id="{E240A9B0-A133-449F-9828-69B5C1D04E03}"/>
              </a:ext>
            </a:extLst>
          </p:cNvPr>
          <p:cNvSpPr>
            <a:spLocks noChangeShapeType="1"/>
          </p:cNvSpPr>
          <p:nvPr/>
        </p:nvSpPr>
        <p:spPr bwMode="auto">
          <a:xfrm>
            <a:off x="4418013" y="3863975"/>
            <a:ext cx="3971925" cy="0"/>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3" name="Line 5">
            <a:extLst>
              <a:ext uri="{FF2B5EF4-FFF2-40B4-BE49-F238E27FC236}">
                <a16:creationId xmlns:a16="http://schemas.microsoft.com/office/drawing/2014/main" id="{26F6C8CC-804D-4D01-A6CD-CAD497B9B43A}"/>
              </a:ext>
            </a:extLst>
          </p:cNvPr>
          <p:cNvSpPr>
            <a:spLocks noChangeShapeType="1"/>
          </p:cNvSpPr>
          <p:nvPr/>
        </p:nvSpPr>
        <p:spPr bwMode="auto">
          <a:xfrm>
            <a:off x="6386513" y="1866900"/>
            <a:ext cx="0" cy="39560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4" name="Line 6">
            <a:extLst>
              <a:ext uri="{FF2B5EF4-FFF2-40B4-BE49-F238E27FC236}">
                <a16:creationId xmlns:a16="http://schemas.microsoft.com/office/drawing/2014/main" id="{8F51D27C-7707-4AD2-BC55-70FD72685BA7}"/>
              </a:ext>
            </a:extLst>
          </p:cNvPr>
          <p:cNvSpPr>
            <a:spLocks noChangeShapeType="1"/>
          </p:cNvSpPr>
          <p:nvPr/>
        </p:nvSpPr>
        <p:spPr bwMode="auto">
          <a:xfrm rot="130507">
            <a:off x="4618038" y="2936875"/>
            <a:ext cx="3582987" cy="18907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5" name="Line 7">
            <a:extLst>
              <a:ext uri="{FF2B5EF4-FFF2-40B4-BE49-F238E27FC236}">
                <a16:creationId xmlns:a16="http://schemas.microsoft.com/office/drawing/2014/main" id="{E6A0F5B5-9CAC-48C1-8F2C-A87E92E5FF5F}"/>
              </a:ext>
            </a:extLst>
          </p:cNvPr>
          <p:cNvSpPr>
            <a:spLocks noChangeShapeType="1"/>
          </p:cNvSpPr>
          <p:nvPr/>
        </p:nvSpPr>
        <p:spPr bwMode="auto">
          <a:xfrm flipH="1">
            <a:off x="4605338" y="2898775"/>
            <a:ext cx="3582987" cy="18907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6" name="Line 8">
            <a:extLst>
              <a:ext uri="{FF2B5EF4-FFF2-40B4-BE49-F238E27FC236}">
                <a16:creationId xmlns:a16="http://schemas.microsoft.com/office/drawing/2014/main" id="{90E7022F-335C-4759-96F1-A2250FD2A81D}"/>
              </a:ext>
            </a:extLst>
          </p:cNvPr>
          <p:cNvSpPr>
            <a:spLocks noChangeShapeType="1"/>
          </p:cNvSpPr>
          <p:nvPr/>
        </p:nvSpPr>
        <p:spPr bwMode="auto">
          <a:xfrm rot="5493622" flipH="1" flipV="1">
            <a:off x="4599781" y="2929732"/>
            <a:ext cx="3557587" cy="1879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7" name="Line 9">
            <a:extLst>
              <a:ext uri="{FF2B5EF4-FFF2-40B4-BE49-F238E27FC236}">
                <a16:creationId xmlns:a16="http://schemas.microsoft.com/office/drawing/2014/main" id="{20CAEDE1-4D4F-46AF-93F5-380AD896826E}"/>
              </a:ext>
            </a:extLst>
          </p:cNvPr>
          <p:cNvSpPr>
            <a:spLocks noChangeShapeType="1"/>
          </p:cNvSpPr>
          <p:nvPr/>
        </p:nvSpPr>
        <p:spPr bwMode="auto">
          <a:xfrm rot="16200000" flipH="1">
            <a:off x="4618832" y="2974181"/>
            <a:ext cx="3581400" cy="18907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8" name="Line 10">
            <a:extLst>
              <a:ext uri="{FF2B5EF4-FFF2-40B4-BE49-F238E27FC236}">
                <a16:creationId xmlns:a16="http://schemas.microsoft.com/office/drawing/2014/main" id="{056DF013-469D-489D-9548-DE96ED42E62E}"/>
              </a:ext>
            </a:extLst>
          </p:cNvPr>
          <p:cNvSpPr>
            <a:spLocks noChangeShapeType="1"/>
          </p:cNvSpPr>
          <p:nvPr/>
        </p:nvSpPr>
        <p:spPr bwMode="auto">
          <a:xfrm>
            <a:off x="4692650" y="2849563"/>
            <a:ext cx="0" cy="49688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099" name="Line 11">
            <a:extLst>
              <a:ext uri="{FF2B5EF4-FFF2-40B4-BE49-F238E27FC236}">
                <a16:creationId xmlns:a16="http://schemas.microsoft.com/office/drawing/2014/main" id="{2E0A2A0B-99F4-4082-ACF0-E2756230806A}"/>
              </a:ext>
            </a:extLst>
          </p:cNvPr>
          <p:cNvSpPr>
            <a:spLocks noChangeShapeType="1"/>
          </p:cNvSpPr>
          <p:nvPr/>
        </p:nvSpPr>
        <p:spPr bwMode="auto">
          <a:xfrm>
            <a:off x="5464175" y="2128838"/>
            <a:ext cx="0" cy="7953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0" name="Line 12">
            <a:extLst>
              <a:ext uri="{FF2B5EF4-FFF2-40B4-BE49-F238E27FC236}">
                <a16:creationId xmlns:a16="http://schemas.microsoft.com/office/drawing/2014/main" id="{CA7B64D9-22B6-4A96-AC47-CC21DE31C763}"/>
              </a:ext>
            </a:extLst>
          </p:cNvPr>
          <p:cNvSpPr>
            <a:spLocks noChangeShapeType="1"/>
          </p:cNvSpPr>
          <p:nvPr/>
        </p:nvSpPr>
        <p:spPr bwMode="auto">
          <a:xfrm>
            <a:off x="7354888" y="2128838"/>
            <a:ext cx="0" cy="7953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1" name="Line 13">
            <a:extLst>
              <a:ext uri="{FF2B5EF4-FFF2-40B4-BE49-F238E27FC236}">
                <a16:creationId xmlns:a16="http://schemas.microsoft.com/office/drawing/2014/main" id="{DDDEE754-E6FC-4AEB-811C-5C44FF778920}"/>
              </a:ext>
            </a:extLst>
          </p:cNvPr>
          <p:cNvSpPr>
            <a:spLocks noChangeShapeType="1"/>
          </p:cNvSpPr>
          <p:nvPr/>
        </p:nvSpPr>
        <p:spPr bwMode="auto">
          <a:xfrm>
            <a:off x="8139113" y="2898775"/>
            <a:ext cx="0" cy="4984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2" name="Line 14">
            <a:extLst>
              <a:ext uri="{FF2B5EF4-FFF2-40B4-BE49-F238E27FC236}">
                <a16:creationId xmlns:a16="http://schemas.microsoft.com/office/drawing/2014/main" id="{6BA9EAD4-5081-4807-AB84-48B7AF0F73E7}"/>
              </a:ext>
            </a:extLst>
          </p:cNvPr>
          <p:cNvSpPr>
            <a:spLocks noChangeShapeType="1"/>
          </p:cNvSpPr>
          <p:nvPr/>
        </p:nvSpPr>
        <p:spPr bwMode="auto">
          <a:xfrm flipV="1">
            <a:off x="4643438" y="4279900"/>
            <a:ext cx="0" cy="4968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3" name="Line 15">
            <a:extLst>
              <a:ext uri="{FF2B5EF4-FFF2-40B4-BE49-F238E27FC236}">
                <a16:creationId xmlns:a16="http://schemas.microsoft.com/office/drawing/2014/main" id="{BF3BA517-9E6C-480B-83C9-FE07E1639861}"/>
              </a:ext>
            </a:extLst>
          </p:cNvPr>
          <p:cNvSpPr>
            <a:spLocks noChangeShapeType="1"/>
          </p:cNvSpPr>
          <p:nvPr/>
        </p:nvSpPr>
        <p:spPr bwMode="auto">
          <a:xfrm flipV="1">
            <a:off x="5402263" y="4789488"/>
            <a:ext cx="0" cy="796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4" name="Line 16">
            <a:extLst>
              <a:ext uri="{FF2B5EF4-FFF2-40B4-BE49-F238E27FC236}">
                <a16:creationId xmlns:a16="http://schemas.microsoft.com/office/drawing/2014/main" id="{95205C38-ABC9-4341-AFA2-F0C062475738}"/>
              </a:ext>
            </a:extLst>
          </p:cNvPr>
          <p:cNvSpPr>
            <a:spLocks noChangeShapeType="1"/>
          </p:cNvSpPr>
          <p:nvPr/>
        </p:nvSpPr>
        <p:spPr bwMode="auto">
          <a:xfrm flipV="1">
            <a:off x="7318375" y="4840288"/>
            <a:ext cx="0" cy="7953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5" name="Line 17">
            <a:extLst>
              <a:ext uri="{FF2B5EF4-FFF2-40B4-BE49-F238E27FC236}">
                <a16:creationId xmlns:a16="http://schemas.microsoft.com/office/drawing/2014/main" id="{9FC2D137-8385-460C-BC16-358ED6B9C916}"/>
              </a:ext>
            </a:extLst>
          </p:cNvPr>
          <p:cNvSpPr>
            <a:spLocks noChangeShapeType="1"/>
          </p:cNvSpPr>
          <p:nvPr/>
        </p:nvSpPr>
        <p:spPr bwMode="auto">
          <a:xfrm flipV="1">
            <a:off x="8113713" y="4379913"/>
            <a:ext cx="0" cy="49688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6" name="Line 18">
            <a:extLst>
              <a:ext uri="{FF2B5EF4-FFF2-40B4-BE49-F238E27FC236}">
                <a16:creationId xmlns:a16="http://schemas.microsoft.com/office/drawing/2014/main" id="{7F966974-3A5B-436B-B1EB-EE10F2A64FE9}"/>
              </a:ext>
            </a:extLst>
          </p:cNvPr>
          <p:cNvSpPr>
            <a:spLocks noChangeShapeType="1"/>
          </p:cNvSpPr>
          <p:nvPr/>
        </p:nvSpPr>
        <p:spPr bwMode="auto">
          <a:xfrm flipH="1">
            <a:off x="4643438" y="3297238"/>
            <a:ext cx="79533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7" name="Line 19">
            <a:extLst>
              <a:ext uri="{FF2B5EF4-FFF2-40B4-BE49-F238E27FC236}">
                <a16:creationId xmlns:a16="http://schemas.microsoft.com/office/drawing/2014/main" id="{4505C869-CC51-4FA0-B8B3-B11009EF07F6}"/>
              </a:ext>
            </a:extLst>
          </p:cNvPr>
          <p:cNvSpPr>
            <a:spLocks noChangeShapeType="1"/>
          </p:cNvSpPr>
          <p:nvPr/>
        </p:nvSpPr>
        <p:spPr bwMode="auto">
          <a:xfrm flipH="1">
            <a:off x="5414963" y="2836863"/>
            <a:ext cx="39687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8" name="Line 20">
            <a:extLst>
              <a:ext uri="{FF2B5EF4-FFF2-40B4-BE49-F238E27FC236}">
                <a16:creationId xmlns:a16="http://schemas.microsoft.com/office/drawing/2014/main" id="{EA36184D-3E2A-4132-995F-706EBE6628C4}"/>
              </a:ext>
            </a:extLst>
          </p:cNvPr>
          <p:cNvSpPr>
            <a:spLocks noChangeShapeType="1"/>
          </p:cNvSpPr>
          <p:nvPr/>
        </p:nvSpPr>
        <p:spPr bwMode="auto">
          <a:xfrm>
            <a:off x="6907213" y="2836863"/>
            <a:ext cx="49847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09" name="Line 21">
            <a:extLst>
              <a:ext uri="{FF2B5EF4-FFF2-40B4-BE49-F238E27FC236}">
                <a16:creationId xmlns:a16="http://schemas.microsoft.com/office/drawing/2014/main" id="{E24767D8-AF35-4640-986F-BB8032FD4857}"/>
              </a:ext>
            </a:extLst>
          </p:cNvPr>
          <p:cNvSpPr>
            <a:spLocks noChangeShapeType="1"/>
          </p:cNvSpPr>
          <p:nvPr/>
        </p:nvSpPr>
        <p:spPr bwMode="auto">
          <a:xfrm>
            <a:off x="7405688" y="3322638"/>
            <a:ext cx="79533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10" name="Line 22">
            <a:extLst>
              <a:ext uri="{FF2B5EF4-FFF2-40B4-BE49-F238E27FC236}">
                <a16:creationId xmlns:a16="http://schemas.microsoft.com/office/drawing/2014/main" id="{0F00D44B-477C-44E5-8803-49221F774813}"/>
              </a:ext>
            </a:extLst>
          </p:cNvPr>
          <p:cNvSpPr>
            <a:spLocks noChangeShapeType="1"/>
          </p:cNvSpPr>
          <p:nvPr/>
        </p:nvSpPr>
        <p:spPr bwMode="auto">
          <a:xfrm>
            <a:off x="7416800" y="4454525"/>
            <a:ext cx="696913"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11" name="Line 23">
            <a:extLst>
              <a:ext uri="{FF2B5EF4-FFF2-40B4-BE49-F238E27FC236}">
                <a16:creationId xmlns:a16="http://schemas.microsoft.com/office/drawing/2014/main" id="{706DDE7E-4AA8-4FCD-B6D5-F4A13B7177BE}"/>
              </a:ext>
            </a:extLst>
          </p:cNvPr>
          <p:cNvSpPr>
            <a:spLocks noChangeShapeType="1"/>
          </p:cNvSpPr>
          <p:nvPr/>
        </p:nvSpPr>
        <p:spPr bwMode="auto">
          <a:xfrm>
            <a:off x="6894513" y="4951413"/>
            <a:ext cx="41116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12" name="Line 24">
            <a:extLst>
              <a:ext uri="{FF2B5EF4-FFF2-40B4-BE49-F238E27FC236}">
                <a16:creationId xmlns:a16="http://schemas.microsoft.com/office/drawing/2014/main" id="{2B238AB3-F87B-45BB-AFFB-975377C944EE}"/>
              </a:ext>
            </a:extLst>
          </p:cNvPr>
          <p:cNvSpPr>
            <a:spLocks noChangeShapeType="1"/>
          </p:cNvSpPr>
          <p:nvPr/>
        </p:nvSpPr>
        <p:spPr bwMode="auto">
          <a:xfrm flipH="1">
            <a:off x="5314950" y="4902200"/>
            <a:ext cx="49688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13" name="Line 25">
            <a:extLst>
              <a:ext uri="{FF2B5EF4-FFF2-40B4-BE49-F238E27FC236}">
                <a16:creationId xmlns:a16="http://schemas.microsoft.com/office/drawing/2014/main" id="{99B9B404-E082-49DF-9C34-D43337572382}"/>
              </a:ext>
            </a:extLst>
          </p:cNvPr>
          <p:cNvSpPr>
            <a:spLocks noChangeShapeType="1"/>
          </p:cNvSpPr>
          <p:nvPr/>
        </p:nvSpPr>
        <p:spPr bwMode="auto">
          <a:xfrm flipH="1">
            <a:off x="4630738" y="4403725"/>
            <a:ext cx="696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5114" name="Oval 26">
            <a:extLst>
              <a:ext uri="{FF2B5EF4-FFF2-40B4-BE49-F238E27FC236}">
                <a16:creationId xmlns:a16="http://schemas.microsoft.com/office/drawing/2014/main" id="{21B047E8-601C-4303-91B2-2ACC36ED6F21}"/>
              </a:ext>
            </a:extLst>
          </p:cNvPr>
          <p:cNvSpPr>
            <a:spLocks noChangeArrowheads="1"/>
          </p:cNvSpPr>
          <p:nvPr/>
        </p:nvSpPr>
        <p:spPr bwMode="auto">
          <a:xfrm>
            <a:off x="4651375" y="3243263"/>
            <a:ext cx="98425" cy="10001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15" name="Oval 27">
            <a:extLst>
              <a:ext uri="{FF2B5EF4-FFF2-40B4-BE49-F238E27FC236}">
                <a16:creationId xmlns:a16="http://schemas.microsoft.com/office/drawing/2014/main" id="{2A2C458E-8253-4424-A652-3218781B5E8B}"/>
              </a:ext>
            </a:extLst>
          </p:cNvPr>
          <p:cNvSpPr>
            <a:spLocks noChangeArrowheads="1"/>
          </p:cNvSpPr>
          <p:nvPr/>
        </p:nvSpPr>
        <p:spPr bwMode="auto">
          <a:xfrm>
            <a:off x="5414963" y="2787650"/>
            <a:ext cx="98425" cy="100013"/>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16" name="Oval 28">
            <a:extLst>
              <a:ext uri="{FF2B5EF4-FFF2-40B4-BE49-F238E27FC236}">
                <a16:creationId xmlns:a16="http://schemas.microsoft.com/office/drawing/2014/main" id="{F0A50830-9A5D-4BE7-A5AA-71EFE000E085}"/>
              </a:ext>
            </a:extLst>
          </p:cNvPr>
          <p:cNvSpPr>
            <a:spLocks noChangeArrowheads="1"/>
          </p:cNvSpPr>
          <p:nvPr/>
        </p:nvSpPr>
        <p:spPr bwMode="auto">
          <a:xfrm>
            <a:off x="7305675" y="2779713"/>
            <a:ext cx="100013" cy="98425"/>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17" name="Oval 29">
            <a:extLst>
              <a:ext uri="{FF2B5EF4-FFF2-40B4-BE49-F238E27FC236}">
                <a16:creationId xmlns:a16="http://schemas.microsoft.com/office/drawing/2014/main" id="{8BEC6777-60AC-46FD-95ED-F35E7A724DB6}"/>
              </a:ext>
            </a:extLst>
          </p:cNvPr>
          <p:cNvSpPr>
            <a:spLocks noChangeArrowheads="1"/>
          </p:cNvSpPr>
          <p:nvPr/>
        </p:nvSpPr>
        <p:spPr bwMode="auto">
          <a:xfrm>
            <a:off x="6335713" y="2646363"/>
            <a:ext cx="98425" cy="10001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18" name="Oval 30">
            <a:extLst>
              <a:ext uri="{FF2B5EF4-FFF2-40B4-BE49-F238E27FC236}">
                <a16:creationId xmlns:a16="http://schemas.microsoft.com/office/drawing/2014/main" id="{0F377BCE-911B-4194-9CE4-83704F9D36E6}"/>
              </a:ext>
            </a:extLst>
          </p:cNvPr>
          <p:cNvSpPr>
            <a:spLocks noChangeArrowheads="1"/>
          </p:cNvSpPr>
          <p:nvPr/>
        </p:nvSpPr>
        <p:spPr bwMode="auto">
          <a:xfrm>
            <a:off x="8085138" y="3268663"/>
            <a:ext cx="100012" cy="98425"/>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19" name="Oval 31">
            <a:extLst>
              <a:ext uri="{FF2B5EF4-FFF2-40B4-BE49-F238E27FC236}">
                <a16:creationId xmlns:a16="http://schemas.microsoft.com/office/drawing/2014/main" id="{D8E23AC2-18EE-4F55-B225-74585C1DE2CA}"/>
              </a:ext>
            </a:extLst>
          </p:cNvPr>
          <p:cNvSpPr>
            <a:spLocks noChangeArrowheads="1"/>
          </p:cNvSpPr>
          <p:nvPr/>
        </p:nvSpPr>
        <p:spPr bwMode="auto">
          <a:xfrm>
            <a:off x="8342313" y="3806825"/>
            <a:ext cx="100012" cy="100013"/>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0" name="Oval 32">
            <a:extLst>
              <a:ext uri="{FF2B5EF4-FFF2-40B4-BE49-F238E27FC236}">
                <a16:creationId xmlns:a16="http://schemas.microsoft.com/office/drawing/2014/main" id="{0060C8CF-D3E7-4AD9-9C3F-7777773BC464}"/>
              </a:ext>
            </a:extLst>
          </p:cNvPr>
          <p:cNvSpPr>
            <a:spLocks noChangeArrowheads="1"/>
          </p:cNvSpPr>
          <p:nvPr/>
        </p:nvSpPr>
        <p:spPr bwMode="auto">
          <a:xfrm>
            <a:off x="8069263" y="4403725"/>
            <a:ext cx="98425" cy="100013"/>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1" name="Oval 33">
            <a:extLst>
              <a:ext uri="{FF2B5EF4-FFF2-40B4-BE49-F238E27FC236}">
                <a16:creationId xmlns:a16="http://schemas.microsoft.com/office/drawing/2014/main" id="{B5267AEF-6EF5-4E1D-82F3-85E31629CF67}"/>
              </a:ext>
            </a:extLst>
          </p:cNvPr>
          <p:cNvSpPr>
            <a:spLocks noChangeArrowheads="1"/>
          </p:cNvSpPr>
          <p:nvPr/>
        </p:nvSpPr>
        <p:spPr bwMode="auto">
          <a:xfrm>
            <a:off x="7264400" y="4902200"/>
            <a:ext cx="100013" cy="100013"/>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2" name="Oval 34">
            <a:extLst>
              <a:ext uri="{FF2B5EF4-FFF2-40B4-BE49-F238E27FC236}">
                <a16:creationId xmlns:a16="http://schemas.microsoft.com/office/drawing/2014/main" id="{CE0408F2-0033-48E8-8FC4-06DAB0A812B2}"/>
              </a:ext>
            </a:extLst>
          </p:cNvPr>
          <p:cNvSpPr>
            <a:spLocks noChangeArrowheads="1"/>
          </p:cNvSpPr>
          <p:nvPr/>
        </p:nvSpPr>
        <p:spPr bwMode="auto">
          <a:xfrm>
            <a:off x="6326188" y="5018088"/>
            <a:ext cx="100012" cy="10001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3" name="Oval 35">
            <a:extLst>
              <a:ext uri="{FF2B5EF4-FFF2-40B4-BE49-F238E27FC236}">
                <a16:creationId xmlns:a16="http://schemas.microsoft.com/office/drawing/2014/main" id="{E9A35FC5-253D-4B01-B952-01F804FF1E0A}"/>
              </a:ext>
            </a:extLst>
          </p:cNvPr>
          <p:cNvSpPr>
            <a:spLocks noChangeArrowheads="1"/>
          </p:cNvSpPr>
          <p:nvPr/>
        </p:nvSpPr>
        <p:spPr bwMode="auto">
          <a:xfrm>
            <a:off x="5356225" y="4851400"/>
            <a:ext cx="100013" cy="100013"/>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4" name="Oval 36">
            <a:extLst>
              <a:ext uri="{FF2B5EF4-FFF2-40B4-BE49-F238E27FC236}">
                <a16:creationId xmlns:a16="http://schemas.microsoft.com/office/drawing/2014/main" id="{254C7172-7093-4E12-9919-4EECACA25F55}"/>
              </a:ext>
            </a:extLst>
          </p:cNvPr>
          <p:cNvSpPr>
            <a:spLocks noChangeArrowheads="1"/>
          </p:cNvSpPr>
          <p:nvPr/>
        </p:nvSpPr>
        <p:spPr bwMode="auto">
          <a:xfrm>
            <a:off x="4592638" y="4346575"/>
            <a:ext cx="100012" cy="100013"/>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5" name="Oval 37">
            <a:extLst>
              <a:ext uri="{FF2B5EF4-FFF2-40B4-BE49-F238E27FC236}">
                <a16:creationId xmlns:a16="http://schemas.microsoft.com/office/drawing/2014/main" id="{4FB2FD20-4C13-4CA3-A94D-4FDFB2E74748}"/>
              </a:ext>
            </a:extLst>
          </p:cNvPr>
          <p:cNvSpPr>
            <a:spLocks noChangeArrowheads="1"/>
          </p:cNvSpPr>
          <p:nvPr/>
        </p:nvSpPr>
        <p:spPr bwMode="auto">
          <a:xfrm>
            <a:off x="4360863" y="3816350"/>
            <a:ext cx="100012" cy="98425"/>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45126" name="Arc 38">
            <a:extLst>
              <a:ext uri="{FF2B5EF4-FFF2-40B4-BE49-F238E27FC236}">
                <a16:creationId xmlns:a16="http://schemas.microsoft.com/office/drawing/2014/main" id="{A8750991-7AA2-4F0F-AF03-986C11704F70}"/>
              </a:ext>
            </a:extLst>
          </p:cNvPr>
          <p:cNvSpPr>
            <a:spLocks/>
          </p:cNvSpPr>
          <p:nvPr/>
        </p:nvSpPr>
        <p:spPr bwMode="auto">
          <a:xfrm rot="20831958" flipV="1">
            <a:off x="6215063" y="3878263"/>
            <a:ext cx="2282825" cy="1074737"/>
          </a:xfrm>
          <a:custGeom>
            <a:avLst/>
            <a:gdLst>
              <a:gd name="T0" fmla="*/ 0 w 30519"/>
              <a:gd name="T1" fmla="*/ 2147483646 h 21600"/>
              <a:gd name="T2" fmla="*/ 2147483646 w 30519"/>
              <a:gd name="T3" fmla="*/ 2147483646 h 21600"/>
              <a:gd name="T4" fmla="*/ 2147483646 w 30519"/>
              <a:gd name="T5" fmla="*/ 2147483646 h 21600"/>
              <a:gd name="T6" fmla="*/ 0 60000 65536"/>
              <a:gd name="T7" fmla="*/ 0 60000 65536"/>
              <a:gd name="T8" fmla="*/ 0 60000 65536"/>
              <a:gd name="T9" fmla="*/ 0 w 30519"/>
              <a:gd name="T10" fmla="*/ 0 h 21600"/>
              <a:gd name="T11" fmla="*/ 30519 w 30519"/>
              <a:gd name="T12" fmla="*/ 21600 h 21600"/>
            </a:gdLst>
            <a:ahLst/>
            <a:cxnLst>
              <a:cxn ang="T6">
                <a:pos x="T0" y="T1"/>
              </a:cxn>
              <a:cxn ang="T7">
                <a:pos x="T2" y="T3"/>
              </a:cxn>
              <a:cxn ang="T8">
                <a:pos x="T4" y="T5"/>
              </a:cxn>
            </a:cxnLst>
            <a:rect l="T9" t="T10" r="T11" b="T12"/>
            <a:pathLst>
              <a:path w="30519" h="21600" fill="none" extrusionOk="0">
                <a:moveTo>
                  <a:pt x="0" y="2152"/>
                </a:moveTo>
                <a:cubicBezTo>
                  <a:pt x="2930" y="735"/>
                  <a:pt x="6143" y="0"/>
                  <a:pt x="9399" y="0"/>
                </a:cubicBezTo>
                <a:cubicBezTo>
                  <a:pt x="19583" y="0"/>
                  <a:pt x="28384" y="7114"/>
                  <a:pt x="30519" y="17072"/>
                </a:cubicBezTo>
              </a:path>
              <a:path w="30519" h="21600" stroke="0" extrusionOk="0">
                <a:moveTo>
                  <a:pt x="0" y="2152"/>
                </a:moveTo>
                <a:cubicBezTo>
                  <a:pt x="2930" y="735"/>
                  <a:pt x="6143" y="0"/>
                  <a:pt x="9399" y="0"/>
                </a:cubicBezTo>
                <a:cubicBezTo>
                  <a:pt x="19583" y="0"/>
                  <a:pt x="28384" y="7114"/>
                  <a:pt x="30519" y="17072"/>
                </a:cubicBezTo>
                <a:lnTo>
                  <a:pt x="9399" y="21600"/>
                </a:lnTo>
                <a:lnTo>
                  <a:pt x="0" y="2152"/>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45127" name="Arc 39">
            <a:extLst>
              <a:ext uri="{FF2B5EF4-FFF2-40B4-BE49-F238E27FC236}">
                <a16:creationId xmlns:a16="http://schemas.microsoft.com/office/drawing/2014/main" id="{6D04B8FE-AFE4-44B6-AAD4-92846B4D1F03}"/>
              </a:ext>
            </a:extLst>
          </p:cNvPr>
          <p:cNvSpPr>
            <a:spLocks/>
          </p:cNvSpPr>
          <p:nvPr/>
        </p:nvSpPr>
        <p:spPr bwMode="auto">
          <a:xfrm rot="768042" flipH="1" flipV="1">
            <a:off x="4322763" y="3875088"/>
            <a:ext cx="2216150" cy="1076325"/>
          </a:xfrm>
          <a:custGeom>
            <a:avLst/>
            <a:gdLst>
              <a:gd name="T0" fmla="*/ 0 w 29607"/>
              <a:gd name="T1" fmla="*/ 2147483646 h 21600"/>
              <a:gd name="T2" fmla="*/ 2147483646 w 29607"/>
              <a:gd name="T3" fmla="*/ 2147483646 h 21600"/>
              <a:gd name="T4" fmla="*/ 2147483646 w 29607"/>
              <a:gd name="T5" fmla="*/ 2147483646 h 21600"/>
              <a:gd name="T6" fmla="*/ 0 60000 65536"/>
              <a:gd name="T7" fmla="*/ 0 60000 65536"/>
              <a:gd name="T8" fmla="*/ 0 60000 65536"/>
              <a:gd name="T9" fmla="*/ 0 w 29607"/>
              <a:gd name="T10" fmla="*/ 0 h 21600"/>
              <a:gd name="T11" fmla="*/ 29607 w 29607"/>
              <a:gd name="T12" fmla="*/ 21600 h 21600"/>
            </a:gdLst>
            <a:ahLst/>
            <a:cxnLst>
              <a:cxn ang="T6">
                <a:pos x="T0" y="T1"/>
              </a:cxn>
              <a:cxn ang="T7">
                <a:pos x="T2" y="T3"/>
              </a:cxn>
              <a:cxn ang="T8">
                <a:pos x="T4" y="T5"/>
              </a:cxn>
            </a:cxnLst>
            <a:rect l="T9" t="T10" r="T11" b="T12"/>
            <a:pathLst>
              <a:path w="29607" h="21600" fill="none" extrusionOk="0">
                <a:moveTo>
                  <a:pt x="0" y="1737"/>
                </a:moveTo>
                <a:cubicBezTo>
                  <a:pt x="2682" y="590"/>
                  <a:pt x="5569" y="0"/>
                  <a:pt x="8487" y="0"/>
                </a:cubicBezTo>
                <a:cubicBezTo>
                  <a:pt x="18671" y="0"/>
                  <a:pt x="27472" y="7114"/>
                  <a:pt x="29607" y="17072"/>
                </a:cubicBezTo>
              </a:path>
              <a:path w="29607" h="21600" stroke="0" extrusionOk="0">
                <a:moveTo>
                  <a:pt x="0" y="1737"/>
                </a:moveTo>
                <a:cubicBezTo>
                  <a:pt x="2682" y="590"/>
                  <a:pt x="5569" y="0"/>
                  <a:pt x="8487" y="0"/>
                </a:cubicBezTo>
                <a:cubicBezTo>
                  <a:pt x="18671" y="0"/>
                  <a:pt x="27472" y="7114"/>
                  <a:pt x="29607" y="17072"/>
                </a:cubicBezTo>
                <a:lnTo>
                  <a:pt x="8487" y="21600"/>
                </a:lnTo>
                <a:lnTo>
                  <a:pt x="0" y="1737"/>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45128" name="Arc 40">
            <a:extLst>
              <a:ext uri="{FF2B5EF4-FFF2-40B4-BE49-F238E27FC236}">
                <a16:creationId xmlns:a16="http://schemas.microsoft.com/office/drawing/2014/main" id="{5829EAAF-23FD-4873-A5FD-5408115D1151}"/>
              </a:ext>
            </a:extLst>
          </p:cNvPr>
          <p:cNvSpPr>
            <a:spLocks/>
          </p:cNvSpPr>
          <p:nvPr/>
        </p:nvSpPr>
        <p:spPr bwMode="auto">
          <a:xfrm rot="20831958" flipH="1">
            <a:off x="4311650" y="2836863"/>
            <a:ext cx="2214563" cy="1076325"/>
          </a:xfrm>
          <a:custGeom>
            <a:avLst/>
            <a:gdLst>
              <a:gd name="T0" fmla="*/ 0 w 29607"/>
              <a:gd name="T1" fmla="*/ 2147483646 h 21600"/>
              <a:gd name="T2" fmla="*/ 2147483646 w 29607"/>
              <a:gd name="T3" fmla="*/ 2147483646 h 21600"/>
              <a:gd name="T4" fmla="*/ 2147483646 w 29607"/>
              <a:gd name="T5" fmla="*/ 2147483646 h 21600"/>
              <a:gd name="T6" fmla="*/ 0 60000 65536"/>
              <a:gd name="T7" fmla="*/ 0 60000 65536"/>
              <a:gd name="T8" fmla="*/ 0 60000 65536"/>
              <a:gd name="T9" fmla="*/ 0 w 29607"/>
              <a:gd name="T10" fmla="*/ 0 h 21600"/>
              <a:gd name="T11" fmla="*/ 29607 w 29607"/>
              <a:gd name="T12" fmla="*/ 21600 h 21600"/>
            </a:gdLst>
            <a:ahLst/>
            <a:cxnLst>
              <a:cxn ang="T6">
                <a:pos x="T0" y="T1"/>
              </a:cxn>
              <a:cxn ang="T7">
                <a:pos x="T2" y="T3"/>
              </a:cxn>
              <a:cxn ang="T8">
                <a:pos x="T4" y="T5"/>
              </a:cxn>
            </a:cxnLst>
            <a:rect l="T9" t="T10" r="T11" b="T12"/>
            <a:pathLst>
              <a:path w="29607" h="21600" fill="none" extrusionOk="0">
                <a:moveTo>
                  <a:pt x="0" y="1737"/>
                </a:moveTo>
                <a:cubicBezTo>
                  <a:pt x="2682" y="590"/>
                  <a:pt x="5569" y="0"/>
                  <a:pt x="8487" y="0"/>
                </a:cubicBezTo>
                <a:cubicBezTo>
                  <a:pt x="18671" y="0"/>
                  <a:pt x="27472" y="7114"/>
                  <a:pt x="29607" y="17072"/>
                </a:cubicBezTo>
              </a:path>
              <a:path w="29607" h="21600" stroke="0" extrusionOk="0">
                <a:moveTo>
                  <a:pt x="0" y="1737"/>
                </a:moveTo>
                <a:cubicBezTo>
                  <a:pt x="2682" y="590"/>
                  <a:pt x="5569" y="0"/>
                  <a:pt x="8487" y="0"/>
                </a:cubicBezTo>
                <a:cubicBezTo>
                  <a:pt x="18671" y="0"/>
                  <a:pt x="27472" y="7114"/>
                  <a:pt x="29607" y="17072"/>
                </a:cubicBezTo>
                <a:lnTo>
                  <a:pt x="8487" y="21600"/>
                </a:lnTo>
                <a:lnTo>
                  <a:pt x="0" y="1737"/>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45129" name="Arc 41">
            <a:extLst>
              <a:ext uri="{FF2B5EF4-FFF2-40B4-BE49-F238E27FC236}">
                <a16:creationId xmlns:a16="http://schemas.microsoft.com/office/drawing/2014/main" id="{3AFADD56-A709-44C4-B743-1E2E4C11090D}"/>
              </a:ext>
            </a:extLst>
          </p:cNvPr>
          <p:cNvSpPr>
            <a:spLocks/>
          </p:cNvSpPr>
          <p:nvPr/>
        </p:nvSpPr>
        <p:spPr bwMode="auto">
          <a:xfrm rot="768042">
            <a:off x="6310313" y="2836863"/>
            <a:ext cx="2214562" cy="1076325"/>
          </a:xfrm>
          <a:custGeom>
            <a:avLst/>
            <a:gdLst>
              <a:gd name="T0" fmla="*/ 0 w 29607"/>
              <a:gd name="T1" fmla="*/ 2147483646 h 21600"/>
              <a:gd name="T2" fmla="*/ 2147483646 w 29607"/>
              <a:gd name="T3" fmla="*/ 2147483646 h 21600"/>
              <a:gd name="T4" fmla="*/ 2147483646 w 29607"/>
              <a:gd name="T5" fmla="*/ 2147483646 h 21600"/>
              <a:gd name="T6" fmla="*/ 0 60000 65536"/>
              <a:gd name="T7" fmla="*/ 0 60000 65536"/>
              <a:gd name="T8" fmla="*/ 0 60000 65536"/>
              <a:gd name="T9" fmla="*/ 0 w 29607"/>
              <a:gd name="T10" fmla="*/ 0 h 21600"/>
              <a:gd name="T11" fmla="*/ 29607 w 29607"/>
              <a:gd name="T12" fmla="*/ 21600 h 21600"/>
            </a:gdLst>
            <a:ahLst/>
            <a:cxnLst>
              <a:cxn ang="T6">
                <a:pos x="T0" y="T1"/>
              </a:cxn>
              <a:cxn ang="T7">
                <a:pos x="T2" y="T3"/>
              </a:cxn>
              <a:cxn ang="T8">
                <a:pos x="T4" y="T5"/>
              </a:cxn>
            </a:cxnLst>
            <a:rect l="T9" t="T10" r="T11" b="T12"/>
            <a:pathLst>
              <a:path w="29607" h="21600" fill="none" extrusionOk="0">
                <a:moveTo>
                  <a:pt x="0" y="1737"/>
                </a:moveTo>
                <a:cubicBezTo>
                  <a:pt x="2682" y="590"/>
                  <a:pt x="5569" y="0"/>
                  <a:pt x="8487" y="0"/>
                </a:cubicBezTo>
                <a:cubicBezTo>
                  <a:pt x="18671" y="0"/>
                  <a:pt x="27472" y="7114"/>
                  <a:pt x="29607" y="17072"/>
                </a:cubicBezTo>
              </a:path>
              <a:path w="29607" h="21600" stroke="0" extrusionOk="0">
                <a:moveTo>
                  <a:pt x="0" y="1737"/>
                </a:moveTo>
                <a:cubicBezTo>
                  <a:pt x="2682" y="590"/>
                  <a:pt x="5569" y="0"/>
                  <a:pt x="8487" y="0"/>
                </a:cubicBezTo>
                <a:cubicBezTo>
                  <a:pt x="18671" y="0"/>
                  <a:pt x="27472" y="7114"/>
                  <a:pt x="29607" y="17072"/>
                </a:cubicBezTo>
                <a:lnTo>
                  <a:pt x="8487" y="21600"/>
                </a:lnTo>
                <a:lnTo>
                  <a:pt x="0" y="1737"/>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45130" name="Line 42">
            <a:extLst>
              <a:ext uri="{FF2B5EF4-FFF2-40B4-BE49-F238E27FC236}">
                <a16:creationId xmlns:a16="http://schemas.microsoft.com/office/drawing/2014/main" id="{62414FA4-97FD-42C9-9FF0-5E5B22C65CFF}"/>
              </a:ext>
            </a:extLst>
          </p:cNvPr>
          <p:cNvSpPr>
            <a:spLocks noChangeShapeType="1"/>
          </p:cNvSpPr>
          <p:nvPr/>
        </p:nvSpPr>
        <p:spPr bwMode="auto">
          <a:xfrm>
            <a:off x="6384925" y="2638425"/>
            <a:ext cx="0" cy="2487613"/>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2" name="Group 43">
            <a:extLst>
              <a:ext uri="{FF2B5EF4-FFF2-40B4-BE49-F238E27FC236}">
                <a16:creationId xmlns:a16="http://schemas.microsoft.com/office/drawing/2014/main" id="{802C88CF-D104-4F9B-A79F-58E316CB25B9}"/>
              </a:ext>
            </a:extLst>
          </p:cNvPr>
          <p:cNvGrpSpPr>
            <a:grpSpLocks/>
          </p:cNvGrpSpPr>
          <p:nvPr/>
        </p:nvGrpSpPr>
        <p:grpSpPr bwMode="auto">
          <a:xfrm>
            <a:off x="4319588" y="1643063"/>
            <a:ext cx="4043362" cy="4452937"/>
            <a:chOff x="1152" y="624"/>
            <a:chExt cx="1950" cy="2148"/>
          </a:xfrm>
        </p:grpSpPr>
        <p:sp>
          <p:nvSpPr>
            <p:cNvPr id="6206" name="Text Box 44">
              <a:extLst>
                <a:ext uri="{FF2B5EF4-FFF2-40B4-BE49-F238E27FC236}">
                  <a16:creationId xmlns:a16="http://schemas.microsoft.com/office/drawing/2014/main" id="{777716F5-8F82-4594-8424-50033014AD07}"/>
                </a:ext>
              </a:extLst>
            </p:cNvPr>
            <p:cNvSpPr txBox="1">
              <a:spLocks noChangeArrowheads="1"/>
            </p:cNvSpPr>
            <p:nvPr/>
          </p:nvSpPr>
          <p:spPr bwMode="auto">
            <a:xfrm>
              <a:off x="1200" y="1104"/>
              <a:ext cx="12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1</a:t>
              </a:r>
            </a:p>
          </p:txBody>
        </p:sp>
        <p:sp>
          <p:nvSpPr>
            <p:cNvPr id="6207" name="Text Box 45">
              <a:extLst>
                <a:ext uri="{FF2B5EF4-FFF2-40B4-BE49-F238E27FC236}">
                  <a16:creationId xmlns:a16="http://schemas.microsoft.com/office/drawing/2014/main" id="{89B8C300-273B-459F-A5E1-ED2BAB0BF0EA}"/>
                </a:ext>
              </a:extLst>
            </p:cNvPr>
            <p:cNvSpPr txBox="1">
              <a:spLocks noChangeArrowheads="1"/>
            </p:cNvSpPr>
            <p:nvPr/>
          </p:nvSpPr>
          <p:spPr bwMode="auto">
            <a:xfrm>
              <a:off x="1584" y="720"/>
              <a:ext cx="1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2</a:t>
              </a:r>
            </a:p>
          </p:txBody>
        </p:sp>
        <p:sp>
          <p:nvSpPr>
            <p:cNvPr id="6208" name="Text Box 46">
              <a:extLst>
                <a:ext uri="{FF2B5EF4-FFF2-40B4-BE49-F238E27FC236}">
                  <a16:creationId xmlns:a16="http://schemas.microsoft.com/office/drawing/2014/main" id="{FF352A29-5F37-439D-82F4-6B9F010A7FCE}"/>
                </a:ext>
              </a:extLst>
            </p:cNvPr>
            <p:cNvSpPr txBox="1">
              <a:spLocks noChangeArrowheads="1"/>
            </p:cNvSpPr>
            <p:nvPr/>
          </p:nvSpPr>
          <p:spPr bwMode="auto">
            <a:xfrm>
              <a:off x="2065" y="624"/>
              <a:ext cx="126"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3</a:t>
              </a:r>
            </a:p>
          </p:txBody>
        </p:sp>
        <p:sp>
          <p:nvSpPr>
            <p:cNvPr id="6209" name="Text Box 47">
              <a:extLst>
                <a:ext uri="{FF2B5EF4-FFF2-40B4-BE49-F238E27FC236}">
                  <a16:creationId xmlns:a16="http://schemas.microsoft.com/office/drawing/2014/main" id="{A9E37E0B-EFAE-4B46-822F-4D1AFA74E3B4}"/>
                </a:ext>
              </a:extLst>
            </p:cNvPr>
            <p:cNvSpPr txBox="1">
              <a:spLocks noChangeArrowheads="1"/>
            </p:cNvSpPr>
            <p:nvPr/>
          </p:nvSpPr>
          <p:spPr bwMode="auto">
            <a:xfrm>
              <a:off x="2544" y="720"/>
              <a:ext cx="1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4</a:t>
              </a:r>
            </a:p>
          </p:txBody>
        </p:sp>
        <p:sp>
          <p:nvSpPr>
            <p:cNvPr id="6210" name="Text Box 48">
              <a:extLst>
                <a:ext uri="{FF2B5EF4-FFF2-40B4-BE49-F238E27FC236}">
                  <a16:creationId xmlns:a16="http://schemas.microsoft.com/office/drawing/2014/main" id="{EC169E52-2BB4-4583-9D31-674BC25828FC}"/>
                </a:ext>
              </a:extLst>
            </p:cNvPr>
            <p:cNvSpPr txBox="1">
              <a:spLocks noChangeArrowheads="1"/>
            </p:cNvSpPr>
            <p:nvPr/>
          </p:nvSpPr>
          <p:spPr bwMode="auto">
            <a:xfrm>
              <a:off x="2940" y="1104"/>
              <a:ext cx="12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5</a:t>
              </a:r>
            </a:p>
          </p:txBody>
        </p:sp>
        <p:sp>
          <p:nvSpPr>
            <p:cNvPr id="6211" name="Text Box 49">
              <a:extLst>
                <a:ext uri="{FF2B5EF4-FFF2-40B4-BE49-F238E27FC236}">
                  <a16:creationId xmlns:a16="http://schemas.microsoft.com/office/drawing/2014/main" id="{3FE28676-1DD4-4051-BB02-1FE91930409C}"/>
                </a:ext>
              </a:extLst>
            </p:cNvPr>
            <p:cNvSpPr txBox="1">
              <a:spLocks noChangeArrowheads="1"/>
            </p:cNvSpPr>
            <p:nvPr/>
          </p:nvSpPr>
          <p:spPr bwMode="auto">
            <a:xfrm>
              <a:off x="2976" y="2112"/>
              <a:ext cx="126"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6</a:t>
              </a:r>
            </a:p>
          </p:txBody>
        </p:sp>
        <p:sp>
          <p:nvSpPr>
            <p:cNvPr id="6212" name="Text Box 50">
              <a:extLst>
                <a:ext uri="{FF2B5EF4-FFF2-40B4-BE49-F238E27FC236}">
                  <a16:creationId xmlns:a16="http://schemas.microsoft.com/office/drawing/2014/main" id="{44E5886E-589D-47F7-837C-EBA78C5A1B50}"/>
                </a:ext>
              </a:extLst>
            </p:cNvPr>
            <p:cNvSpPr txBox="1">
              <a:spLocks noChangeArrowheads="1"/>
            </p:cNvSpPr>
            <p:nvPr/>
          </p:nvSpPr>
          <p:spPr bwMode="auto">
            <a:xfrm>
              <a:off x="2544" y="2528"/>
              <a:ext cx="1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7</a:t>
              </a:r>
            </a:p>
          </p:txBody>
        </p:sp>
        <p:sp>
          <p:nvSpPr>
            <p:cNvPr id="6213" name="Text Box 51">
              <a:extLst>
                <a:ext uri="{FF2B5EF4-FFF2-40B4-BE49-F238E27FC236}">
                  <a16:creationId xmlns:a16="http://schemas.microsoft.com/office/drawing/2014/main" id="{4192DE7B-91B6-4E0D-9B65-FF458A12A573}"/>
                </a:ext>
              </a:extLst>
            </p:cNvPr>
            <p:cNvSpPr txBox="1">
              <a:spLocks noChangeArrowheads="1"/>
            </p:cNvSpPr>
            <p:nvPr/>
          </p:nvSpPr>
          <p:spPr bwMode="auto">
            <a:xfrm>
              <a:off x="2065" y="2640"/>
              <a:ext cx="126"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8</a:t>
              </a:r>
            </a:p>
          </p:txBody>
        </p:sp>
        <p:sp>
          <p:nvSpPr>
            <p:cNvPr id="6214" name="Text Box 52">
              <a:extLst>
                <a:ext uri="{FF2B5EF4-FFF2-40B4-BE49-F238E27FC236}">
                  <a16:creationId xmlns:a16="http://schemas.microsoft.com/office/drawing/2014/main" id="{6045FC77-0B5F-457C-B5CF-E007309920BF}"/>
                </a:ext>
              </a:extLst>
            </p:cNvPr>
            <p:cNvSpPr txBox="1">
              <a:spLocks noChangeArrowheads="1"/>
            </p:cNvSpPr>
            <p:nvPr/>
          </p:nvSpPr>
          <p:spPr bwMode="auto">
            <a:xfrm>
              <a:off x="1584" y="2496"/>
              <a:ext cx="12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9</a:t>
              </a:r>
            </a:p>
          </p:txBody>
        </p:sp>
        <p:sp>
          <p:nvSpPr>
            <p:cNvPr id="6215" name="Text Box 53">
              <a:extLst>
                <a:ext uri="{FF2B5EF4-FFF2-40B4-BE49-F238E27FC236}">
                  <a16:creationId xmlns:a16="http://schemas.microsoft.com/office/drawing/2014/main" id="{FA7D7C3F-E39C-4842-B281-42734235C268}"/>
                </a:ext>
              </a:extLst>
            </p:cNvPr>
            <p:cNvSpPr txBox="1">
              <a:spLocks noChangeArrowheads="1"/>
            </p:cNvSpPr>
            <p:nvPr/>
          </p:nvSpPr>
          <p:spPr bwMode="auto">
            <a:xfrm>
              <a:off x="1152" y="2064"/>
              <a:ext cx="16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10</a:t>
              </a:r>
            </a:p>
          </p:txBody>
        </p:sp>
      </p:grpSp>
      <p:grpSp>
        <p:nvGrpSpPr>
          <p:cNvPr id="3" name="Group 54">
            <a:extLst>
              <a:ext uri="{FF2B5EF4-FFF2-40B4-BE49-F238E27FC236}">
                <a16:creationId xmlns:a16="http://schemas.microsoft.com/office/drawing/2014/main" id="{C81D7770-316C-48CD-A178-F2D297A67F4D}"/>
              </a:ext>
            </a:extLst>
          </p:cNvPr>
          <p:cNvGrpSpPr>
            <a:grpSpLocks/>
          </p:cNvGrpSpPr>
          <p:nvPr/>
        </p:nvGrpSpPr>
        <p:grpSpPr bwMode="auto">
          <a:xfrm>
            <a:off x="4070350" y="2339975"/>
            <a:ext cx="4616450" cy="2960688"/>
            <a:chOff x="1032" y="960"/>
            <a:chExt cx="2226" cy="1428"/>
          </a:xfrm>
        </p:grpSpPr>
        <p:sp>
          <p:nvSpPr>
            <p:cNvPr id="6202" name="Text Box 55">
              <a:extLst>
                <a:ext uri="{FF2B5EF4-FFF2-40B4-BE49-F238E27FC236}">
                  <a16:creationId xmlns:a16="http://schemas.microsoft.com/office/drawing/2014/main" id="{28F12484-27AF-442B-8F47-54CAF5E22930}"/>
                </a:ext>
              </a:extLst>
            </p:cNvPr>
            <p:cNvSpPr txBox="1">
              <a:spLocks noChangeArrowheads="1"/>
            </p:cNvSpPr>
            <p:nvPr/>
          </p:nvSpPr>
          <p:spPr bwMode="auto">
            <a:xfrm>
              <a:off x="3120" y="1632"/>
              <a:ext cx="13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B</a:t>
              </a:r>
            </a:p>
          </p:txBody>
        </p:sp>
        <p:sp>
          <p:nvSpPr>
            <p:cNvPr id="6203" name="Text Box 56">
              <a:extLst>
                <a:ext uri="{FF2B5EF4-FFF2-40B4-BE49-F238E27FC236}">
                  <a16:creationId xmlns:a16="http://schemas.microsoft.com/office/drawing/2014/main" id="{C72326C6-8366-4663-887A-4FC62AD85890}"/>
                </a:ext>
              </a:extLst>
            </p:cNvPr>
            <p:cNvSpPr txBox="1">
              <a:spLocks noChangeArrowheads="1"/>
            </p:cNvSpPr>
            <p:nvPr/>
          </p:nvSpPr>
          <p:spPr bwMode="auto">
            <a:xfrm>
              <a:off x="1032" y="1599"/>
              <a:ext cx="14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A</a:t>
              </a:r>
            </a:p>
          </p:txBody>
        </p:sp>
        <p:sp>
          <p:nvSpPr>
            <p:cNvPr id="6204" name="Text Box 57">
              <a:extLst>
                <a:ext uri="{FF2B5EF4-FFF2-40B4-BE49-F238E27FC236}">
                  <a16:creationId xmlns:a16="http://schemas.microsoft.com/office/drawing/2014/main" id="{910A0D69-5A11-43B4-8CAC-84A5DA7855CC}"/>
                </a:ext>
              </a:extLst>
            </p:cNvPr>
            <p:cNvSpPr txBox="1">
              <a:spLocks noChangeArrowheads="1"/>
            </p:cNvSpPr>
            <p:nvPr/>
          </p:nvSpPr>
          <p:spPr bwMode="auto">
            <a:xfrm>
              <a:off x="2064" y="2255"/>
              <a:ext cx="14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D</a:t>
              </a:r>
            </a:p>
          </p:txBody>
        </p:sp>
        <p:sp>
          <p:nvSpPr>
            <p:cNvPr id="6205" name="Text Box 58">
              <a:extLst>
                <a:ext uri="{FF2B5EF4-FFF2-40B4-BE49-F238E27FC236}">
                  <a16:creationId xmlns:a16="http://schemas.microsoft.com/office/drawing/2014/main" id="{BF064551-2DCC-4FE7-BEB0-FA7161BCF3FD}"/>
                </a:ext>
              </a:extLst>
            </p:cNvPr>
            <p:cNvSpPr txBox="1">
              <a:spLocks noChangeArrowheads="1"/>
            </p:cNvSpPr>
            <p:nvPr/>
          </p:nvSpPr>
          <p:spPr bwMode="auto">
            <a:xfrm>
              <a:off x="2064" y="960"/>
              <a:ext cx="13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C</a:t>
              </a:r>
            </a:p>
          </p:txBody>
        </p:sp>
      </p:grpSp>
      <p:grpSp>
        <p:nvGrpSpPr>
          <p:cNvPr id="4" name="Group 59">
            <a:extLst>
              <a:ext uri="{FF2B5EF4-FFF2-40B4-BE49-F238E27FC236}">
                <a16:creationId xmlns:a16="http://schemas.microsoft.com/office/drawing/2014/main" id="{01C1A15E-F54F-4EB1-8FFE-2C803D290531}"/>
              </a:ext>
            </a:extLst>
          </p:cNvPr>
          <p:cNvGrpSpPr>
            <a:grpSpLocks/>
          </p:cNvGrpSpPr>
          <p:nvPr/>
        </p:nvGrpSpPr>
        <p:grpSpPr bwMode="auto">
          <a:xfrm>
            <a:off x="5186363" y="2724150"/>
            <a:ext cx="2320925" cy="2368550"/>
            <a:chOff x="1152" y="624"/>
            <a:chExt cx="2052" cy="2278"/>
          </a:xfrm>
        </p:grpSpPr>
        <p:sp>
          <p:nvSpPr>
            <p:cNvPr id="6192" name="Text Box 60">
              <a:extLst>
                <a:ext uri="{FF2B5EF4-FFF2-40B4-BE49-F238E27FC236}">
                  <a16:creationId xmlns:a16="http://schemas.microsoft.com/office/drawing/2014/main" id="{1C4CD4A9-A0BC-4C89-AED8-5E248AF4DF76}"/>
                </a:ext>
              </a:extLst>
            </p:cNvPr>
            <p:cNvSpPr txBox="1">
              <a:spLocks noChangeArrowheads="1"/>
            </p:cNvSpPr>
            <p:nvPr/>
          </p:nvSpPr>
          <p:spPr bwMode="auto">
            <a:xfrm>
              <a:off x="1201" y="1102"/>
              <a:ext cx="23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1</a:t>
              </a:r>
            </a:p>
          </p:txBody>
        </p:sp>
        <p:sp>
          <p:nvSpPr>
            <p:cNvPr id="6193" name="Text Box 61">
              <a:extLst>
                <a:ext uri="{FF2B5EF4-FFF2-40B4-BE49-F238E27FC236}">
                  <a16:creationId xmlns:a16="http://schemas.microsoft.com/office/drawing/2014/main" id="{2C76328D-4A49-47AC-AE87-88E89614E284}"/>
                </a:ext>
              </a:extLst>
            </p:cNvPr>
            <p:cNvSpPr txBox="1">
              <a:spLocks noChangeArrowheads="1"/>
            </p:cNvSpPr>
            <p:nvPr/>
          </p:nvSpPr>
          <p:spPr bwMode="auto">
            <a:xfrm>
              <a:off x="1584" y="720"/>
              <a:ext cx="23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2</a:t>
              </a:r>
            </a:p>
          </p:txBody>
        </p:sp>
        <p:sp>
          <p:nvSpPr>
            <p:cNvPr id="6194" name="Text Box 62">
              <a:extLst>
                <a:ext uri="{FF2B5EF4-FFF2-40B4-BE49-F238E27FC236}">
                  <a16:creationId xmlns:a16="http://schemas.microsoft.com/office/drawing/2014/main" id="{2336BC36-8C8B-4A2B-B883-8C49B27133AC}"/>
                </a:ext>
              </a:extLst>
            </p:cNvPr>
            <p:cNvSpPr txBox="1">
              <a:spLocks noChangeArrowheads="1"/>
            </p:cNvSpPr>
            <p:nvPr/>
          </p:nvSpPr>
          <p:spPr bwMode="auto">
            <a:xfrm>
              <a:off x="2069" y="624"/>
              <a:ext cx="26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 3</a:t>
              </a:r>
            </a:p>
          </p:txBody>
        </p:sp>
        <p:sp>
          <p:nvSpPr>
            <p:cNvPr id="6195" name="Text Box 63">
              <a:extLst>
                <a:ext uri="{FF2B5EF4-FFF2-40B4-BE49-F238E27FC236}">
                  <a16:creationId xmlns:a16="http://schemas.microsoft.com/office/drawing/2014/main" id="{AFF8CE02-0E68-4693-B206-C897C2EAED57}"/>
                </a:ext>
              </a:extLst>
            </p:cNvPr>
            <p:cNvSpPr txBox="1">
              <a:spLocks noChangeArrowheads="1"/>
            </p:cNvSpPr>
            <p:nvPr/>
          </p:nvSpPr>
          <p:spPr bwMode="auto">
            <a:xfrm>
              <a:off x="2542" y="720"/>
              <a:ext cx="23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4</a:t>
              </a:r>
            </a:p>
          </p:txBody>
        </p:sp>
        <p:sp>
          <p:nvSpPr>
            <p:cNvPr id="6196" name="Text Box 64">
              <a:extLst>
                <a:ext uri="{FF2B5EF4-FFF2-40B4-BE49-F238E27FC236}">
                  <a16:creationId xmlns:a16="http://schemas.microsoft.com/office/drawing/2014/main" id="{12BE2FEE-C669-4139-9716-373252293C3A}"/>
                </a:ext>
              </a:extLst>
            </p:cNvPr>
            <p:cNvSpPr txBox="1">
              <a:spLocks noChangeArrowheads="1"/>
            </p:cNvSpPr>
            <p:nvPr/>
          </p:nvSpPr>
          <p:spPr bwMode="auto">
            <a:xfrm>
              <a:off x="2942" y="1102"/>
              <a:ext cx="23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5</a:t>
              </a:r>
            </a:p>
          </p:txBody>
        </p:sp>
        <p:sp>
          <p:nvSpPr>
            <p:cNvPr id="6197" name="Text Box 65">
              <a:extLst>
                <a:ext uri="{FF2B5EF4-FFF2-40B4-BE49-F238E27FC236}">
                  <a16:creationId xmlns:a16="http://schemas.microsoft.com/office/drawing/2014/main" id="{5ADCA7F8-C914-4ED1-B812-0C214FB790BF}"/>
                </a:ext>
              </a:extLst>
            </p:cNvPr>
            <p:cNvSpPr txBox="1">
              <a:spLocks noChangeArrowheads="1"/>
            </p:cNvSpPr>
            <p:nvPr/>
          </p:nvSpPr>
          <p:spPr bwMode="auto">
            <a:xfrm>
              <a:off x="2974" y="2113"/>
              <a:ext cx="23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6</a:t>
              </a:r>
            </a:p>
          </p:txBody>
        </p:sp>
        <p:sp>
          <p:nvSpPr>
            <p:cNvPr id="6198" name="Text Box 66">
              <a:extLst>
                <a:ext uri="{FF2B5EF4-FFF2-40B4-BE49-F238E27FC236}">
                  <a16:creationId xmlns:a16="http://schemas.microsoft.com/office/drawing/2014/main" id="{323EA298-9D34-4EF1-BC0E-B78DF67C147B}"/>
                </a:ext>
              </a:extLst>
            </p:cNvPr>
            <p:cNvSpPr txBox="1">
              <a:spLocks noChangeArrowheads="1"/>
            </p:cNvSpPr>
            <p:nvPr/>
          </p:nvSpPr>
          <p:spPr bwMode="auto">
            <a:xfrm>
              <a:off x="2546" y="2526"/>
              <a:ext cx="23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7</a:t>
              </a:r>
            </a:p>
          </p:txBody>
        </p:sp>
        <p:sp>
          <p:nvSpPr>
            <p:cNvPr id="6199" name="Text Box 67">
              <a:extLst>
                <a:ext uri="{FF2B5EF4-FFF2-40B4-BE49-F238E27FC236}">
                  <a16:creationId xmlns:a16="http://schemas.microsoft.com/office/drawing/2014/main" id="{43DA81EE-8220-4061-9E5D-09F91840E9AD}"/>
                </a:ext>
              </a:extLst>
            </p:cNvPr>
            <p:cNvSpPr txBox="1">
              <a:spLocks noChangeArrowheads="1"/>
            </p:cNvSpPr>
            <p:nvPr/>
          </p:nvSpPr>
          <p:spPr bwMode="auto">
            <a:xfrm>
              <a:off x="2069" y="2637"/>
              <a:ext cx="29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  8</a:t>
              </a:r>
            </a:p>
          </p:txBody>
        </p:sp>
        <p:sp>
          <p:nvSpPr>
            <p:cNvPr id="6200" name="Text Box 68">
              <a:extLst>
                <a:ext uri="{FF2B5EF4-FFF2-40B4-BE49-F238E27FC236}">
                  <a16:creationId xmlns:a16="http://schemas.microsoft.com/office/drawing/2014/main" id="{2DD90D3D-37EC-4879-8625-20DD23883C1F}"/>
                </a:ext>
              </a:extLst>
            </p:cNvPr>
            <p:cNvSpPr txBox="1">
              <a:spLocks noChangeArrowheads="1"/>
            </p:cNvSpPr>
            <p:nvPr/>
          </p:nvSpPr>
          <p:spPr bwMode="auto">
            <a:xfrm>
              <a:off x="1584" y="2495"/>
              <a:ext cx="23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9</a:t>
              </a:r>
            </a:p>
          </p:txBody>
        </p:sp>
        <p:sp>
          <p:nvSpPr>
            <p:cNvPr id="6201" name="Text Box 69">
              <a:extLst>
                <a:ext uri="{FF2B5EF4-FFF2-40B4-BE49-F238E27FC236}">
                  <a16:creationId xmlns:a16="http://schemas.microsoft.com/office/drawing/2014/main" id="{22C9C411-C49A-408A-8426-30583329B6E3}"/>
                </a:ext>
              </a:extLst>
            </p:cNvPr>
            <p:cNvSpPr txBox="1">
              <a:spLocks noChangeArrowheads="1"/>
            </p:cNvSpPr>
            <p:nvPr/>
          </p:nvSpPr>
          <p:spPr bwMode="auto">
            <a:xfrm>
              <a:off x="1152" y="2063"/>
              <a:ext cx="29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a:latin typeface="Times New Roman" panose="02020603050405020304" pitchFamily="18" charset="0"/>
                </a:rPr>
                <a:t>10</a:t>
              </a:r>
            </a:p>
          </p:txBody>
        </p:sp>
      </p:grpSp>
      <p:sp>
        <p:nvSpPr>
          <p:cNvPr id="6190" name="Text Box 75">
            <a:extLst>
              <a:ext uri="{FF2B5EF4-FFF2-40B4-BE49-F238E27FC236}">
                <a16:creationId xmlns:a16="http://schemas.microsoft.com/office/drawing/2014/main" id="{1D99B405-7E27-4C49-909B-D428C7D9FB35}"/>
              </a:ext>
            </a:extLst>
          </p:cNvPr>
          <p:cNvSpPr txBox="1">
            <a:spLocks noChangeArrowheads="1"/>
          </p:cNvSpPr>
          <p:nvPr/>
        </p:nvSpPr>
        <p:spPr bwMode="auto">
          <a:xfrm>
            <a:off x="0" y="0"/>
            <a:ext cx="70104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4000">
                <a:latin typeface="Utsaah" panose="020B0604020202020204" pitchFamily="34" charset="0"/>
                <a:cs typeface="Utsaah" panose="020B0604020202020204" pitchFamily="34" charset="0"/>
              </a:rPr>
              <a:t>Draw an </a:t>
            </a:r>
            <a:r>
              <a:rPr lang="en-US" altLang="en-US" sz="4000" b="1">
                <a:latin typeface="Utsaah" panose="020B0604020202020204" pitchFamily="34" charset="0"/>
                <a:cs typeface="Utsaah" panose="020B0604020202020204" pitchFamily="34" charset="0"/>
              </a:rPr>
              <a:t>Ellipse by concentric circle </a:t>
            </a:r>
            <a:r>
              <a:rPr lang="en-US" altLang="en-US" sz="4000">
                <a:latin typeface="Utsaah" panose="020B0604020202020204" pitchFamily="34" charset="0"/>
                <a:cs typeface="Utsaah" panose="020B0604020202020204" pitchFamily="34" charset="0"/>
              </a:rPr>
              <a:t>method</a:t>
            </a:r>
            <a:r>
              <a:rPr lang="en-US" altLang="en-US" sz="4000" b="1">
                <a:latin typeface="Utsaah" panose="020B0604020202020204" pitchFamily="34" charset="0"/>
                <a:cs typeface="Utsaah" panose="020B0604020202020204" pitchFamily="34" charset="0"/>
              </a:rPr>
              <a:t>. </a:t>
            </a:r>
            <a:r>
              <a:rPr lang="en-US" altLang="en-US" sz="4000">
                <a:latin typeface="Utsaah" panose="020B0604020202020204" pitchFamily="34" charset="0"/>
                <a:cs typeface="Utsaah" panose="020B0604020202020204" pitchFamily="34" charset="0"/>
              </a:rPr>
              <a:t>Take major axis </a:t>
            </a:r>
            <a:r>
              <a:rPr lang="en-US" altLang="en-US" sz="4000" b="1">
                <a:latin typeface="Utsaah" panose="020B0604020202020204" pitchFamily="34" charset="0"/>
                <a:cs typeface="Utsaah" panose="020B0604020202020204" pitchFamily="34" charset="0"/>
              </a:rPr>
              <a:t>120</a:t>
            </a:r>
            <a:r>
              <a:rPr lang="en-US" altLang="en-US" sz="4000">
                <a:latin typeface="Utsaah" panose="020B0604020202020204" pitchFamily="34" charset="0"/>
                <a:cs typeface="Utsaah" panose="020B0604020202020204" pitchFamily="34" charset="0"/>
              </a:rPr>
              <a:t> mm and minor axis </a:t>
            </a:r>
            <a:r>
              <a:rPr lang="en-US" altLang="en-US" sz="4000" b="1">
                <a:latin typeface="Utsaah" panose="020B0604020202020204" pitchFamily="34" charset="0"/>
                <a:cs typeface="Utsaah" panose="020B0604020202020204" pitchFamily="34" charset="0"/>
              </a:rPr>
              <a:t>60</a:t>
            </a:r>
            <a:r>
              <a:rPr lang="en-US" altLang="en-US" sz="4000">
                <a:latin typeface="Utsaah" panose="020B0604020202020204" pitchFamily="34" charset="0"/>
                <a:cs typeface="Utsaah" panose="020B0604020202020204" pitchFamily="34" charset="0"/>
              </a:rPr>
              <a:t> mm long.</a:t>
            </a:r>
            <a:endParaRPr lang="en-US" altLang="en-US" sz="4000">
              <a:latin typeface="Times New Roman" panose="02020603050405020304" pitchFamily="18" charset="0"/>
            </a:endParaRPr>
          </a:p>
        </p:txBody>
      </p:sp>
      <p:sp>
        <p:nvSpPr>
          <p:cNvPr id="6191" name="Text Box 76">
            <a:extLst>
              <a:ext uri="{FF2B5EF4-FFF2-40B4-BE49-F238E27FC236}">
                <a16:creationId xmlns:a16="http://schemas.microsoft.com/office/drawing/2014/main" id="{29607676-0BF6-476B-B140-006F48747546}"/>
              </a:ext>
            </a:extLst>
          </p:cNvPr>
          <p:cNvSpPr txBox="1">
            <a:spLocks noChangeArrowheads="1"/>
          </p:cNvSpPr>
          <p:nvPr/>
        </p:nvSpPr>
        <p:spPr bwMode="auto">
          <a:xfrm>
            <a:off x="7818438" y="0"/>
            <a:ext cx="1325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b="1" u="sng">
                <a:solidFill>
                  <a:schemeClr val="accent2"/>
                </a:solidFill>
                <a:latin typeface="Arial Black" panose="020B0A04020102020204" pitchFamily="34" charset="0"/>
              </a:rPr>
              <a:t>ELLIPSE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45092"/>
                                        </p:tgtEl>
                                        <p:attrNameLst>
                                          <p:attrName>style.visibility</p:attrName>
                                        </p:attrNameLst>
                                      </p:cBhvr>
                                      <p:to>
                                        <p:strVal val="visible"/>
                                      </p:to>
                                    </p:set>
                                    <p:anim calcmode="lin" valueType="num">
                                      <p:cBhvr>
                                        <p:cTn id="7" dur="500" fill="hold"/>
                                        <p:tgtEl>
                                          <p:spTgt spid="345092"/>
                                        </p:tgtEl>
                                        <p:attrNameLst>
                                          <p:attrName>ppt_w</p:attrName>
                                        </p:attrNameLst>
                                      </p:cBhvr>
                                      <p:tavLst>
                                        <p:tav tm="0">
                                          <p:val>
                                            <p:fltVal val="0"/>
                                          </p:val>
                                        </p:tav>
                                        <p:tav tm="100000">
                                          <p:val>
                                            <p:strVal val="#ppt_w"/>
                                          </p:val>
                                        </p:tav>
                                      </p:tavLst>
                                    </p:anim>
                                    <p:anim calcmode="lin" valueType="num">
                                      <p:cBhvr>
                                        <p:cTn id="8" dur="500" fill="hold"/>
                                        <p:tgtEl>
                                          <p:spTgt spid="34509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nodeType="clickEffect">
                                  <p:stCondLst>
                                    <p:cond delay="0"/>
                                  </p:stCondLst>
                                  <p:childTnLst>
                                    <p:set>
                                      <p:cBhvr>
                                        <p:cTn id="12" dur="1" fill="hold">
                                          <p:stCondLst>
                                            <p:cond delay="0"/>
                                          </p:stCondLst>
                                        </p:cTn>
                                        <p:tgtEl>
                                          <p:spTgt spid="345130"/>
                                        </p:tgtEl>
                                        <p:attrNameLst>
                                          <p:attrName>style.visibility</p:attrName>
                                        </p:attrNameLst>
                                      </p:cBhvr>
                                      <p:to>
                                        <p:strVal val="visible"/>
                                      </p:to>
                                    </p:set>
                                    <p:anim calcmode="lin" valueType="num">
                                      <p:cBhvr>
                                        <p:cTn id="13" dur="500" fill="hold"/>
                                        <p:tgtEl>
                                          <p:spTgt spid="345130"/>
                                        </p:tgtEl>
                                        <p:attrNameLst>
                                          <p:attrName>ppt_x</p:attrName>
                                        </p:attrNameLst>
                                      </p:cBhvr>
                                      <p:tavLst>
                                        <p:tav tm="0">
                                          <p:val>
                                            <p:strVal val="#ppt_x"/>
                                          </p:val>
                                        </p:tav>
                                        <p:tav tm="100000">
                                          <p:val>
                                            <p:strVal val="#ppt_x"/>
                                          </p:val>
                                        </p:tav>
                                      </p:tavLst>
                                    </p:anim>
                                    <p:anim calcmode="lin" valueType="num">
                                      <p:cBhvr>
                                        <p:cTn id="14" dur="500" fill="hold"/>
                                        <p:tgtEl>
                                          <p:spTgt spid="345130"/>
                                        </p:tgtEl>
                                        <p:attrNameLst>
                                          <p:attrName>ppt_y</p:attrName>
                                        </p:attrNameLst>
                                      </p:cBhvr>
                                      <p:tavLst>
                                        <p:tav tm="0">
                                          <p:val>
                                            <p:strVal val="#ppt_y-#ppt_h/2"/>
                                          </p:val>
                                        </p:tav>
                                        <p:tav tm="100000">
                                          <p:val>
                                            <p:strVal val="#ppt_y"/>
                                          </p:val>
                                        </p:tav>
                                      </p:tavLst>
                                    </p:anim>
                                    <p:anim calcmode="lin" valueType="num">
                                      <p:cBhvr>
                                        <p:cTn id="15" dur="500" fill="hold"/>
                                        <p:tgtEl>
                                          <p:spTgt spid="345130"/>
                                        </p:tgtEl>
                                        <p:attrNameLst>
                                          <p:attrName>ppt_w</p:attrName>
                                        </p:attrNameLst>
                                      </p:cBhvr>
                                      <p:tavLst>
                                        <p:tav tm="0">
                                          <p:val>
                                            <p:strVal val="#ppt_w"/>
                                          </p:val>
                                        </p:tav>
                                        <p:tav tm="100000">
                                          <p:val>
                                            <p:strVal val="#ppt_w"/>
                                          </p:val>
                                        </p:tav>
                                      </p:tavLst>
                                    </p:anim>
                                    <p:anim calcmode="lin" valueType="num">
                                      <p:cBhvr>
                                        <p:cTn id="16" dur="500" fill="hold"/>
                                        <p:tgtEl>
                                          <p:spTgt spid="345130"/>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345091"/>
                                        </p:tgtEl>
                                        <p:attrNameLst>
                                          <p:attrName>style.visibility</p:attrName>
                                        </p:attrNameLst>
                                      </p:cBhvr>
                                      <p:to>
                                        <p:strVal val="visible"/>
                                      </p:to>
                                    </p:set>
                                    <p:anim calcmode="lin" valueType="num">
                                      <p:cBhvr>
                                        <p:cTn id="27" dur="500" fill="hold"/>
                                        <p:tgtEl>
                                          <p:spTgt spid="345091"/>
                                        </p:tgtEl>
                                        <p:attrNameLst>
                                          <p:attrName>ppt_w</p:attrName>
                                        </p:attrNameLst>
                                      </p:cBhvr>
                                      <p:tavLst>
                                        <p:tav tm="0">
                                          <p:val>
                                            <p:fltVal val="0"/>
                                          </p:val>
                                        </p:tav>
                                        <p:tav tm="100000">
                                          <p:val>
                                            <p:strVal val="#ppt_w"/>
                                          </p:val>
                                        </p:tav>
                                      </p:tavLst>
                                    </p:anim>
                                    <p:anim calcmode="lin" valueType="num">
                                      <p:cBhvr>
                                        <p:cTn id="28" dur="500" fill="hold"/>
                                        <p:tgtEl>
                                          <p:spTgt spid="345091"/>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345090"/>
                                        </p:tgtEl>
                                        <p:attrNameLst>
                                          <p:attrName>style.visibility</p:attrName>
                                        </p:attrNameLst>
                                      </p:cBhvr>
                                      <p:to>
                                        <p:strVal val="visible"/>
                                      </p:to>
                                    </p:set>
                                    <p:anim calcmode="lin" valueType="num">
                                      <p:cBhvr>
                                        <p:cTn id="33" dur="500" fill="hold"/>
                                        <p:tgtEl>
                                          <p:spTgt spid="345090"/>
                                        </p:tgtEl>
                                        <p:attrNameLst>
                                          <p:attrName>ppt_w</p:attrName>
                                        </p:attrNameLst>
                                      </p:cBhvr>
                                      <p:tavLst>
                                        <p:tav tm="0">
                                          <p:val>
                                            <p:fltVal val="0"/>
                                          </p:val>
                                        </p:tav>
                                        <p:tav tm="100000">
                                          <p:val>
                                            <p:strVal val="#ppt_w"/>
                                          </p:val>
                                        </p:tav>
                                      </p:tavLst>
                                    </p:anim>
                                    <p:anim calcmode="lin" valueType="num">
                                      <p:cBhvr>
                                        <p:cTn id="34" dur="500" fill="hold"/>
                                        <p:tgtEl>
                                          <p:spTgt spid="345090"/>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nodeType="clickEffect">
                                  <p:stCondLst>
                                    <p:cond delay="0"/>
                                  </p:stCondLst>
                                  <p:childTnLst>
                                    <p:set>
                                      <p:cBhvr>
                                        <p:cTn id="38" dur="1" fill="hold">
                                          <p:stCondLst>
                                            <p:cond delay="0"/>
                                          </p:stCondLst>
                                        </p:cTn>
                                        <p:tgtEl>
                                          <p:spTgt spid="345093"/>
                                        </p:tgtEl>
                                        <p:attrNameLst>
                                          <p:attrName>style.visibility</p:attrName>
                                        </p:attrNameLst>
                                      </p:cBhvr>
                                      <p:to>
                                        <p:strVal val="visible"/>
                                      </p:to>
                                    </p:set>
                                    <p:anim calcmode="lin" valueType="num">
                                      <p:cBhvr>
                                        <p:cTn id="39" dur="500" fill="hold"/>
                                        <p:tgtEl>
                                          <p:spTgt spid="345093"/>
                                        </p:tgtEl>
                                        <p:attrNameLst>
                                          <p:attrName>ppt_w</p:attrName>
                                        </p:attrNameLst>
                                      </p:cBhvr>
                                      <p:tavLst>
                                        <p:tav tm="0">
                                          <p:val>
                                            <p:fltVal val="0"/>
                                          </p:val>
                                        </p:tav>
                                        <p:tav tm="100000">
                                          <p:val>
                                            <p:strVal val="#ppt_w"/>
                                          </p:val>
                                        </p:tav>
                                      </p:tavLst>
                                    </p:anim>
                                    <p:anim calcmode="lin" valueType="num">
                                      <p:cBhvr>
                                        <p:cTn id="40" dur="500" fill="hold"/>
                                        <p:tgtEl>
                                          <p:spTgt spid="345093"/>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nodeType="clickEffect">
                                  <p:stCondLst>
                                    <p:cond delay="0"/>
                                  </p:stCondLst>
                                  <p:childTnLst>
                                    <p:set>
                                      <p:cBhvr>
                                        <p:cTn id="44" dur="1" fill="hold">
                                          <p:stCondLst>
                                            <p:cond delay="0"/>
                                          </p:stCondLst>
                                        </p:cTn>
                                        <p:tgtEl>
                                          <p:spTgt spid="345094"/>
                                        </p:tgtEl>
                                        <p:attrNameLst>
                                          <p:attrName>style.visibility</p:attrName>
                                        </p:attrNameLst>
                                      </p:cBhvr>
                                      <p:to>
                                        <p:strVal val="visible"/>
                                      </p:to>
                                    </p:set>
                                    <p:anim calcmode="lin" valueType="num">
                                      <p:cBhvr>
                                        <p:cTn id="45" dur="500" fill="hold"/>
                                        <p:tgtEl>
                                          <p:spTgt spid="345094"/>
                                        </p:tgtEl>
                                        <p:attrNameLst>
                                          <p:attrName>ppt_w</p:attrName>
                                        </p:attrNameLst>
                                      </p:cBhvr>
                                      <p:tavLst>
                                        <p:tav tm="0">
                                          <p:val>
                                            <p:fltVal val="0"/>
                                          </p:val>
                                        </p:tav>
                                        <p:tav tm="100000">
                                          <p:val>
                                            <p:strVal val="#ppt_w"/>
                                          </p:val>
                                        </p:tav>
                                      </p:tavLst>
                                    </p:anim>
                                    <p:anim calcmode="lin" valueType="num">
                                      <p:cBhvr>
                                        <p:cTn id="46" dur="500" fill="hold"/>
                                        <p:tgtEl>
                                          <p:spTgt spid="345094"/>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nodeType="clickEffect">
                                  <p:stCondLst>
                                    <p:cond delay="0"/>
                                  </p:stCondLst>
                                  <p:childTnLst>
                                    <p:set>
                                      <p:cBhvr>
                                        <p:cTn id="50" dur="1" fill="hold">
                                          <p:stCondLst>
                                            <p:cond delay="0"/>
                                          </p:stCondLst>
                                        </p:cTn>
                                        <p:tgtEl>
                                          <p:spTgt spid="345095"/>
                                        </p:tgtEl>
                                        <p:attrNameLst>
                                          <p:attrName>style.visibility</p:attrName>
                                        </p:attrNameLst>
                                      </p:cBhvr>
                                      <p:to>
                                        <p:strVal val="visible"/>
                                      </p:to>
                                    </p:set>
                                    <p:anim calcmode="lin" valueType="num">
                                      <p:cBhvr>
                                        <p:cTn id="51" dur="500" fill="hold"/>
                                        <p:tgtEl>
                                          <p:spTgt spid="345095"/>
                                        </p:tgtEl>
                                        <p:attrNameLst>
                                          <p:attrName>ppt_w</p:attrName>
                                        </p:attrNameLst>
                                      </p:cBhvr>
                                      <p:tavLst>
                                        <p:tav tm="0">
                                          <p:val>
                                            <p:fltVal val="0"/>
                                          </p:val>
                                        </p:tav>
                                        <p:tav tm="100000">
                                          <p:val>
                                            <p:strVal val="#ppt_w"/>
                                          </p:val>
                                        </p:tav>
                                      </p:tavLst>
                                    </p:anim>
                                    <p:anim calcmode="lin" valueType="num">
                                      <p:cBhvr>
                                        <p:cTn id="52" dur="500" fill="hold"/>
                                        <p:tgtEl>
                                          <p:spTgt spid="345095"/>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nodeType="clickEffect">
                                  <p:stCondLst>
                                    <p:cond delay="0"/>
                                  </p:stCondLst>
                                  <p:childTnLst>
                                    <p:set>
                                      <p:cBhvr>
                                        <p:cTn id="56" dur="1" fill="hold">
                                          <p:stCondLst>
                                            <p:cond delay="0"/>
                                          </p:stCondLst>
                                        </p:cTn>
                                        <p:tgtEl>
                                          <p:spTgt spid="345096"/>
                                        </p:tgtEl>
                                        <p:attrNameLst>
                                          <p:attrName>style.visibility</p:attrName>
                                        </p:attrNameLst>
                                      </p:cBhvr>
                                      <p:to>
                                        <p:strVal val="visible"/>
                                      </p:to>
                                    </p:set>
                                    <p:anim calcmode="lin" valueType="num">
                                      <p:cBhvr>
                                        <p:cTn id="57" dur="500" fill="hold"/>
                                        <p:tgtEl>
                                          <p:spTgt spid="345096"/>
                                        </p:tgtEl>
                                        <p:attrNameLst>
                                          <p:attrName>ppt_w</p:attrName>
                                        </p:attrNameLst>
                                      </p:cBhvr>
                                      <p:tavLst>
                                        <p:tav tm="0">
                                          <p:val>
                                            <p:fltVal val="0"/>
                                          </p:val>
                                        </p:tav>
                                        <p:tav tm="100000">
                                          <p:val>
                                            <p:strVal val="#ppt_w"/>
                                          </p:val>
                                        </p:tav>
                                      </p:tavLst>
                                    </p:anim>
                                    <p:anim calcmode="lin" valueType="num">
                                      <p:cBhvr>
                                        <p:cTn id="58" dur="500" fill="hold"/>
                                        <p:tgtEl>
                                          <p:spTgt spid="345096"/>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16" fill="hold" nodeType="clickEffect">
                                  <p:stCondLst>
                                    <p:cond delay="0"/>
                                  </p:stCondLst>
                                  <p:childTnLst>
                                    <p:set>
                                      <p:cBhvr>
                                        <p:cTn id="62" dur="1" fill="hold">
                                          <p:stCondLst>
                                            <p:cond delay="0"/>
                                          </p:stCondLst>
                                        </p:cTn>
                                        <p:tgtEl>
                                          <p:spTgt spid="345097"/>
                                        </p:tgtEl>
                                        <p:attrNameLst>
                                          <p:attrName>style.visibility</p:attrName>
                                        </p:attrNameLst>
                                      </p:cBhvr>
                                      <p:to>
                                        <p:strVal val="visible"/>
                                      </p:to>
                                    </p:set>
                                    <p:anim calcmode="lin" valueType="num">
                                      <p:cBhvr>
                                        <p:cTn id="63" dur="500" fill="hold"/>
                                        <p:tgtEl>
                                          <p:spTgt spid="345097"/>
                                        </p:tgtEl>
                                        <p:attrNameLst>
                                          <p:attrName>ppt_w</p:attrName>
                                        </p:attrNameLst>
                                      </p:cBhvr>
                                      <p:tavLst>
                                        <p:tav tm="0">
                                          <p:val>
                                            <p:fltVal val="0"/>
                                          </p:val>
                                        </p:tav>
                                        <p:tav tm="100000">
                                          <p:val>
                                            <p:strVal val="#ppt_w"/>
                                          </p:val>
                                        </p:tav>
                                      </p:tavLst>
                                    </p:anim>
                                    <p:anim calcmode="lin" valueType="num">
                                      <p:cBhvr>
                                        <p:cTn id="64" dur="500" fill="hold"/>
                                        <p:tgtEl>
                                          <p:spTgt spid="345097"/>
                                        </p:tgtEl>
                                        <p:attrNameLst>
                                          <p:attrName>ppt_h</p:attrName>
                                        </p:attrNameLst>
                                      </p:cBhvr>
                                      <p:tavLst>
                                        <p:tav tm="0">
                                          <p:val>
                                            <p:fltVal val="0"/>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3" presetClass="entr" presetSubtype="16"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500" fill="hold"/>
                                        <p:tgtEl>
                                          <p:spTgt spid="2"/>
                                        </p:tgtEl>
                                        <p:attrNameLst>
                                          <p:attrName>ppt_w</p:attrName>
                                        </p:attrNameLst>
                                      </p:cBhvr>
                                      <p:tavLst>
                                        <p:tav tm="0">
                                          <p:val>
                                            <p:fltVal val="0"/>
                                          </p:val>
                                        </p:tav>
                                        <p:tav tm="100000">
                                          <p:val>
                                            <p:strVal val="#ppt_w"/>
                                          </p:val>
                                        </p:tav>
                                      </p:tavLst>
                                    </p:anim>
                                    <p:anim calcmode="lin" valueType="num">
                                      <p:cBhvr>
                                        <p:cTn id="7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3" presetClass="entr" presetSubtype="16"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500" fill="hold"/>
                                        <p:tgtEl>
                                          <p:spTgt spid="4"/>
                                        </p:tgtEl>
                                        <p:attrNameLst>
                                          <p:attrName>ppt_w</p:attrName>
                                        </p:attrNameLst>
                                      </p:cBhvr>
                                      <p:tavLst>
                                        <p:tav tm="0">
                                          <p:val>
                                            <p:fltVal val="0"/>
                                          </p:val>
                                        </p:tav>
                                        <p:tav tm="100000">
                                          <p:val>
                                            <p:strVal val="#ppt_w"/>
                                          </p:val>
                                        </p:tav>
                                      </p:tavLst>
                                    </p:anim>
                                    <p:anim calcmode="lin" valueType="num">
                                      <p:cBhvr>
                                        <p:cTn id="7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1" fill="hold" nodeType="clickEffect">
                                  <p:stCondLst>
                                    <p:cond delay="0"/>
                                  </p:stCondLst>
                                  <p:childTnLst>
                                    <p:set>
                                      <p:cBhvr>
                                        <p:cTn id="80" dur="1" fill="hold">
                                          <p:stCondLst>
                                            <p:cond delay="0"/>
                                          </p:stCondLst>
                                        </p:cTn>
                                        <p:tgtEl>
                                          <p:spTgt spid="345098"/>
                                        </p:tgtEl>
                                        <p:attrNameLst>
                                          <p:attrName>style.visibility</p:attrName>
                                        </p:attrNameLst>
                                      </p:cBhvr>
                                      <p:to>
                                        <p:strVal val="visible"/>
                                      </p:to>
                                    </p:set>
                                    <p:anim calcmode="lin" valueType="num">
                                      <p:cBhvr>
                                        <p:cTn id="81" dur="500" fill="hold"/>
                                        <p:tgtEl>
                                          <p:spTgt spid="345098"/>
                                        </p:tgtEl>
                                        <p:attrNameLst>
                                          <p:attrName>ppt_x</p:attrName>
                                        </p:attrNameLst>
                                      </p:cBhvr>
                                      <p:tavLst>
                                        <p:tav tm="0">
                                          <p:val>
                                            <p:strVal val="#ppt_x"/>
                                          </p:val>
                                        </p:tav>
                                        <p:tav tm="100000">
                                          <p:val>
                                            <p:strVal val="#ppt_x"/>
                                          </p:val>
                                        </p:tav>
                                      </p:tavLst>
                                    </p:anim>
                                    <p:anim calcmode="lin" valueType="num">
                                      <p:cBhvr>
                                        <p:cTn id="82" dur="500" fill="hold"/>
                                        <p:tgtEl>
                                          <p:spTgt spid="345098"/>
                                        </p:tgtEl>
                                        <p:attrNameLst>
                                          <p:attrName>ppt_y</p:attrName>
                                        </p:attrNameLst>
                                      </p:cBhvr>
                                      <p:tavLst>
                                        <p:tav tm="0">
                                          <p:val>
                                            <p:strVal val="#ppt_y-#ppt_h/2"/>
                                          </p:val>
                                        </p:tav>
                                        <p:tav tm="100000">
                                          <p:val>
                                            <p:strVal val="#ppt_y"/>
                                          </p:val>
                                        </p:tav>
                                      </p:tavLst>
                                    </p:anim>
                                    <p:anim calcmode="lin" valueType="num">
                                      <p:cBhvr>
                                        <p:cTn id="83" dur="500" fill="hold"/>
                                        <p:tgtEl>
                                          <p:spTgt spid="345098"/>
                                        </p:tgtEl>
                                        <p:attrNameLst>
                                          <p:attrName>ppt_w</p:attrName>
                                        </p:attrNameLst>
                                      </p:cBhvr>
                                      <p:tavLst>
                                        <p:tav tm="0">
                                          <p:val>
                                            <p:strVal val="#ppt_w"/>
                                          </p:val>
                                        </p:tav>
                                        <p:tav tm="100000">
                                          <p:val>
                                            <p:strVal val="#ppt_w"/>
                                          </p:val>
                                        </p:tav>
                                      </p:tavLst>
                                    </p:anim>
                                    <p:anim calcmode="lin" valueType="num">
                                      <p:cBhvr>
                                        <p:cTn id="84" dur="500" fill="hold"/>
                                        <p:tgtEl>
                                          <p:spTgt spid="345098"/>
                                        </p:tgtEl>
                                        <p:attrNameLst>
                                          <p:attrName>ppt_h</p:attrName>
                                        </p:attrNameLst>
                                      </p:cBhvr>
                                      <p:tavLst>
                                        <p:tav tm="0">
                                          <p:val>
                                            <p:fltVal val="0"/>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1" fill="hold" nodeType="clickEffect">
                                  <p:stCondLst>
                                    <p:cond delay="0"/>
                                  </p:stCondLst>
                                  <p:childTnLst>
                                    <p:set>
                                      <p:cBhvr>
                                        <p:cTn id="88" dur="1" fill="hold">
                                          <p:stCondLst>
                                            <p:cond delay="0"/>
                                          </p:stCondLst>
                                        </p:cTn>
                                        <p:tgtEl>
                                          <p:spTgt spid="345099"/>
                                        </p:tgtEl>
                                        <p:attrNameLst>
                                          <p:attrName>style.visibility</p:attrName>
                                        </p:attrNameLst>
                                      </p:cBhvr>
                                      <p:to>
                                        <p:strVal val="visible"/>
                                      </p:to>
                                    </p:set>
                                    <p:anim calcmode="lin" valueType="num">
                                      <p:cBhvr>
                                        <p:cTn id="89" dur="500" fill="hold"/>
                                        <p:tgtEl>
                                          <p:spTgt spid="345099"/>
                                        </p:tgtEl>
                                        <p:attrNameLst>
                                          <p:attrName>ppt_x</p:attrName>
                                        </p:attrNameLst>
                                      </p:cBhvr>
                                      <p:tavLst>
                                        <p:tav tm="0">
                                          <p:val>
                                            <p:strVal val="#ppt_x"/>
                                          </p:val>
                                        </p:tav>
                                        <p:tav tm="100000">
                                          <p:val>
                                            <p:strVal val="#ppt_x"/>
                                          </p:val>
                                        </p:tav>
                                      </p:tavLst>
                                    </p:anim>
                                    <p:anim calcmode="lin" valueType="num">
                                      <p:cBhvr>
                                        <p:cTn id="90" dur="500" fill="hold"/>
                                        <p:tgtEl>
                                          <p:spTgt spid="345099"/>
                                        </p:tgtEl>
                                        <p:attrNameLst>
                                          <p:attrName>ppt_y</p:attrName>
                                        </p:attrNameLst>
                                      </p:cBhvr>
                                      <p:tavLst>
                                        <p:tav tm="0">
                                          <p:val>
                                            <p:strVal val="#ppt_y-#ppt_h/2"/>
                                          </p:val>
                                        </p:tav>
                                        <p:tav tm="100000">
                                          <p:val>
                                            <p:strVal val="#ppt_y"/>
                                          </p:val>
                                        </p:tav>
                                      </p:tavLst>
                                    </p:anim>
                                    <p:anim calcmode="lin" valueType="num">
                                      <p:cBhvr>
                                        <p:cTn id="91" dur="500" fill="hold"/>
                                        <p:tgtEl>
                                          <p:spTgt spid="345099"/>
                                        </p:tgtEl>
                                        <p:attrNameLst>
                                          <p:attrName>ppt_w</p:attrName>
                                        </p:attrNameLst>
                                      </p:cBhvr>
                                      <p:tavLst>
                                        <p:tav tm="0">
                                          <p:val>
                                            <p:strVal val="#ppt_w"/>
                                          </p:val>
                                        </p:tav>
                                        <p:tav tm="100000">
                                          <p:val>
                                            <p:strVal val="#ppt_w"/>
                                          </p:val>
                                        </p:tav>
                                      </p:tavLst>
                                    </p:anim>
                                    <p:anim calcmode="lin" valueType="num">
                                      <p:cBhvr>
                                        <p:cTn id="92" dur="500" fill="hold"/>
                                        <p:tgtEl>
                                          <p:spTgt spid="345099"/>
                                        </p:tgtEl>
                                        <p:attrNameLst>
                                          <p:attrName>ppt_h</p:attrName>
                                        </p:attrNameLst>
                                      </p:cBhvr>
                                      <p:tavLst>
                                        <p:tav tm="0">
                                          <p:val>
                                            <p:fltVal val="0"/>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1" fill="hold" nodeType="clickEffect">
                                  <p:stCondLst>
                                    <p:cond delay="0"/>
                                  </p:stCondLst>
                                  <p:childTnLst>
                                    <p:set>
                                      <p:cBhvr>
                                        <p:cTn id="96" dur="1" fill="hold">
                                          <p:stCondLst>
                                            <p:cond delay="0"/>
                                          </p:stCondLst>
                                        </p:cTn>
                                        <p:tgtEl>
                                          <p:spTgt spid="345100"/>
                                        </p:tgtEl>
                                        <p:attrNameLst>
                                          <p:attrName>style.visibility</p:attrName>
                                        </p:attrNameLst>
                                      </p:cBhvr>
                                      <p:to>
                                        <p:strVal val="visible"/>
                                      </p:to>
                                    </p:set>
                                    <p:anim calcmode="lin" valueType="num">
                                      <p:cBhvr>
                                        <p:cTn id="97" dur="500" fill="hold"/>
                                        <p:tgtEl>
                                          <p:spTgt spid="345100"/>
                                        </p:tgtEl>
                                        <p:attrNameLst>
                                          <p:attrName>ppt_x</p:attrName>
                                        </p:attrNameLst>
                                      </p:cBhvr>
                                      <p:tavLst>
                                        <p:tav tm="0">
                                          <p:val>
                                            <p:strVal val="#ppt_x"/>
                                          </p:val>
                                        </p:tav>
                                        <p:tav tm="100000">
                                          <p:val>
                                            <p:strVal val="#ppt_x"/>
                                          </p:val>
                                        </p:tav>
                                      </p:tavLst>
                                    </p:anim>
                                    <p:anim calcmode="lin" valueType="num">
                                      <p:cBhvr>
                                        <p:cTn id="98" dur="500" fill="hold"/>
                                        <p:tgtEl>
                                          <p:spTgt spid="345100"/>
                                        </p:tgtEl>
                                        <p:attrNameLst>
                                          <p:attrName>ppt_y</p:attrName>
                                        </p:attrNameLst>
                                      </p:cBhvr>
                                      <p:tavLst>
                                        <p:tav tm="0">
                                          <p:val>
                                            <p:strVal val="#ppt_y-#ppt_h/2"/>
                                          </p:val>
                                        </p:tav>
                                        <p:tav tm="100000">
                                          <p:val>
                                            <p:strVal val="#ppt_y"/>
                                          </p:val>
                                        </p:tav>
                                      </p:tavLst>
                                    </p:anim>
                                    <p:anim calcmode="lin" valueType="num">
                                      <p:cBhvr>
                                        <p:cTn id="99" dur="500" fill="hold"/>
                                        <p:tgtEl>
                                          <p:spTgt spid="345100"/>
                                        </p:tgtEl>
                                        <p:attrNameLst>
                                          <p:attrName>ppt_w</p:attrName>
                                        </p:attrNameLst>
                                      </p:cBhvr>
                                      <p:tavLst>
                                        <p:tav tm="0">
                                          <p:val>
                                            <p:strVal val="#ppt_w"/>
                                          </p:val>
                                        </p:tav>
                                        <p:tav tm="100000">
                                          <p:val>
                                            <p:strVal val="#ppt_w"/>
                                          </p:val>
                                        </p:tav>
                                      </p:tavLst>
                                    </p:anim>
                                    <p:anim calcmode="lin" valueType="num">
                                      <p:cBhvr>
                                        <p:cTn id="100" dur="500" fill="hold"/>
                                        <p:tgtEl>
                                          <p:spTgt spid="345100"/>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1" fill="hold" nodeType="clickEffect">
                                  <p:stCondLst>
                                    <p:cond delay="0"/>
                                  </p:stCondLst>
                                  <p:childTnLst>
                                    <p:set>
                                      <p:cBhvr>
                                        <p:cTn id="104" dur="1" fill="hold">
                                          <p:stCondLst>
                                            <p:cond delay="0"/>
                                          </p:stCondLst>
                                        </p:cTn>
                                        <p:tgtEl>
                                          <p:spTgt spid="345101"/>
                                        </p:tgtEl>
                                        <p:attrNameLst>
                                          <p:attrName>style.visibility</p:attrName>
                                        </p:attrNameLst>
                                      </p:cBhvr>
                                      <p:to>
                                        <p:strVal val="visible"/>
                                      </p:to>
                                    </p:set>
                                    <p:anim calcmode="lin" valueType="num">
                                      <p:cBhvr>
                                        <p:cTn id="105" dur="500" fill="hold"/>
                                        <p:tgtEl>
                                          <p:spTgt spid="345101"/>
                                        </p:tgtEl>
                                        <p:attrNameLst>
                                          <p:attrName>ppt_x</p:attrName>
                                        </p:attrNameLst>
                                      </p:cBhvr>
                                      <p:tavLst>
                                        <p:tav tm="0">
                                          <p:val>
                                            <p:strVal val="#ppt_x"/>
                                          </p:val>
                                        </p:tav>
                                        <p:tav tm="100000">
                                          <p:val>
                                            <p:strVal val="#ppt_x"/>
                                          </p:val>
                                        </p:tav>
                                      </p:tavLst>
                                    </p:anim>
                                    <p:anim calcmode="lin" valueType="num">
                                      <p:cBhvr>
                                        <p:cTn id="106" dur="500" fill="hold"/>
                                        <p:tgtEl>
                                          <p:spTgt spid="345101"/>
                                        </p:tgtEl>
                                        <p:attrNameLst>
                                          <p:attrName>ppt_y</p:attrName>
                                        </p:attrNameLst>
                                      </p:cBhvr>
                                      <p:tavLst>
                                        <p:tav tm="0">
                                          <p:val>
                                            <p:strVal val="#ppt_y-#ppt_h/2"/>
                                          </p:val>
                                        </p:tav>
                                        <p:tav tm="100000">
                                          <p:val>
                                            <p:strVal val="#ppt_y"/>
                                          </p:val>
                                        </p:tav>
                                      </p:tavLst>
                                    </p:anim>
                                    <p:anim calcmode="lin" valueType="num">
                                      <p:cBhvr>
                                        <p:cTn id="107" dur="500" fill="hold"/>
                                        <p:tgtEl>
                                          <p:spTgt spid="345101"/>
                                        </p:tgtEl>
                                        <p:attrNameLst>
                                          <p:attrName>ppt_w</p:attrName>
                                        </p:attrNameLst>
                                      </p:cBhvr>
                                      <p:tavLst>
                                        <p:tav tm="0">
                                          <p:val>
                                            <p:strVal val="#ppt_w"/>
                                          </p:val>
                                        </p:tav>
                                        <p:tav tm="100000">
                                          <p:val>
                                            <p:strVal val="#ppt_w"/>
                                          </p:val>
                                        </p:tav>
                                      </p:tavLst>
                                    </p:anim>
                                    <p:anim calcmode="lin" valueType="num">
                                      <p:cBhvr>
                                        <p:cTn id="108" dur="500" fill="hold"/>
                                        <p:tgtEl>
                                          <p:spTgt spid="345101"/>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4" fill="hold" nodeType="clickEffect">
                                  <p:stCondLst>
                                    <p:cond delay="0"/>
                                  </p:stCondLst>
                                  <p:childTnLst>
                                    <p:set>
                                      <p:cBhvr>
                                        <p:cTn id="112" dur="1" fill="hold">
                                          <p:stCondLst>
                                            <p:cond delay="0"/>
                                          </p:stCondLst>
                                        </p:cTn>
                                        <p:tgtEl>
                                          <p:spTgt spid="345102"/>
                                        </p:tgtEl>
                                        <p:attrNameLst>
                                          <p:attrName>style.visibility</p:attrName>
                                        </p:attrNameLst>
                                      </p:cBhvr>
                                      <p:to>
                                        <p:strVal val="visible"/>
                                      </p:to>
                                    </p:set>
                                    <p:anim calcmode="lin" valueType="num">
                                      <p:cBhvr>
                                        <p:cTn id="113" dur="500" fill="hold"/>
                                        <p:tgtEl>
                                          <p:spTgt spid="345102"/>
                                        </p:tgtEl>
                                        <p:attrNameLst>
                                          <p:attrName>ppt_x</p:attrName>
                                        </p:attrNameLst>
                                      </p:cBhvr>
                                      <p:tavLst>
                                        <p:tav tm="0">
                                          <p:val>
                                            <p:strVal val="#ppt_x"/>
                                          </p:val>
                                        </p:tav>
                                        <p:tav tm="100000">
                                          <p:val>
                                            <p:strVal val="#ppt_x"/>
                                          </p:val>
                                        </p:tav>
                                      </p:tavLst>
                                    </p:anim>
                                    <p:anim calcmode="lin" valueType="num">
                                      <p:cBhvr>
                                        <p:cTn id="114" dur="500" fill="hold"/>
                                        <p:tgtEl>
                                          <p:spTgt spid="345102"/>
                                        </p:tgtEl>
                                        <p:attrNameLst>
                                          <p:attrName>ppt_y</p:attrName>
                                        </p:attrNameLst>
                                      </p:cBhvr>
                                      <p:tavLst>
                                        <p:tav tm="0">
                                          <p:val>
                                            <p:strVal val="#ppt_y+#ppt_h/2"/>
                                          </p:val>
                                        </p:tav>
                                        <p:tav tm="100000">
                                          <p:val>
                                            <p:strVal val="#ppt_y"/>
                                          </p:val>
                                        </p:tav>
                                      </p:tavLst>
                                    </p:anim>
                                    <p:anim calcmode="lin" valueType="num">
                                      <p:cBhvr>
                                        <p:cTn id="115" dur="500" fill="hold"/>
                                        <p:tgtEl>
                                          <p:spTgt spid="345102"/>
                                        </p:tgtEl>
                                        <p:attrNameLst>
                                          <p:attrName>ppt_w</p:attrName>
                                        </p:attrNameLst>
                                      </p:cBhvr>
                                      <p:tavLst>
                                        <p:tav tm="0">
                                          <p:val>
                                            <p:strVal val="#ppt_w"/>
                                          </p:val>
                                        </p:tav>
                                        <p:tav tm="100000">
                                          <p:val>
                                            <p:strVal val="#ppt_w"/>
                                          </p:val>
                                        </p:tav>
                                      </p:tavLst>
                                    </p:anim>
                                    <p:anim calcmode="lin" valueType="num">
                                      <p:cBhvr>
                                        <p:cTn id="116" dur="500" fill="hold"/>
                                        <p:tgtEl>
                                          <p:spTgt spid="345102"/>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7" presetClass="entr" presetSubtype="4" fill="hold" nodeType="clickEffect">
                                  <p:stCondLst>
                                    <p:cond delay="0"/>
                                  </p:stCondLst>
                                  <p:childTnLst>
                                    <p:set>
                                      <p:cBhvr>
                                        <p:cTn id="120" dur="1" fill="hold">
                                          <p:stCondLst>
                                            <p:cond delay="0"/>
                                          </p:stCondLst>
                                        </p:cTn>
                                        <p:tgtEl>
                                          <p:spTgt spid="345103"/>
                                        </p:tgtEl>
                                        <p:attrNameLst>
                                          <p:attrName>style.visibility</p:attrName>
                                        </p:attrNameLst>
                                      </p:cBhvr>
                                      <p:to>
                                        <p:strVal val="visible"/>
                                      </p:to>
                                    </p:set>
                                    <p:anim calcmode="lin" valueType="num">
                                      <p:cBhvr>
                                        <p:cTn id="121" dur="500" fill="hold"/>
                                        <p:tgtEl>
                                          <p:spTgt spid="345103"/>
                                        </p:tgtEl>
                                        <p:attrNameLst>
                                          <p:attrName>ppt_x</p:attrName>
                                        </p:attrNameLst>
                                      </p:cBhvr>
                                      <p:tavLst>
                                        <p:tav tm="0">
                                          <p:val>
                                            <p:strVal val="#ppt_x"/>
                                          </p:val>
                                        </p:tav>
                                        <p:tav tm="100000">
                                          <p:val>
                                            <p:strVal val="#ppt_x"/>
                                          </p:val>
                                        </p:tav>
                                      </p:tavLst>
                                    </p:anim>
                                    <p:anim calcmode="lin" valueType="num">
                                      <p:cBhvr>
                                        <p:cTn id="122" dur="500" fill="hold"/>
                                        <p:tgtEl>
                                          <p:spTgt spid="345103"/>
                                        </p:tgtEl>
                                        <p:attrNameLst>
                                          <p:attrName>ppt_y</p:attrName>
                                        </p:attrNameLst>
                                      </p:cBhvr>
                                      <p:tavLst>
                                        <p:tav tm="0">
                                          <p:val>
                                            <p:strVal val="#ppt_y+#ppt_h/2"/>
                                          </p:val>
                                        </p:tav>
                                        <p:tav tm="100000">
                                          <p:val>
                                            <p:strVal val="#ppt_y"/>
                                          </p:val>
                                        </p:tav>
                                      </p:tavLst>
                                    </p:anim>
                                    <p:anim calcmode="lin" valueType="num">
                                      <p:cBhvr>
                                        <p:cTn id="123" dur="500" fill="hold"/>
                                        <p:tgtEl>
                                          <p:spTgt spid="345103"/>
                                        </p:tgtEl>
                                        <p:attrNameLst>
                                          <p:attrName>ppt_w</p:attrName>
                                        </p:attrNameLst>
                                      </p:cBhvr>
                                      <p:tavLst>
                                        <p:tav tm="0">
                                          <p:val>
                                            <p:strVal val="#ppt_w"/>
                                          </p:val>
                                        </p:tav>
                                        <p:tav tm="100000">
                                          <p:val>
                                            <p:strVal val="#ppt_w"/>
                                          </p:val>
                                        </p:tav>
                                      </p:tavLst>
                                    </p:anim>
                                    <p:anim calcmode="lin" valueType="num">
                                      <p:cBhvr>
                                        <p:cTn id="124" dur="500" fill="hold"/>
                                        <p:tgtEl>
                                          <p:spTgt spid="345103"/>
                                        </p:tgtEl>
                                        <p:attrNameLst>
                                          <p:attrName>ppt_h</p:attrName>
                                        </p:attrNameLst>
                                      </p:cBhvr>
                                      <p:tavLst>
                                        <p:tav tm="0">
                                          <p:val>
                                            <p:fltVal val="0"/>
                                          </p:val>
                                        </p:tav>
                                        <p:tav tm="100000">
                                          <p:val>
                                            <p:strVal val="#ppt_h"/>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4" fill="hold" nodeType="clickEffect">
                                  <p:stCondLst>
                                    <p:cond delay="0"/>
                                  </p:stCondLst>
                                  <p:childTnLst>
                                    <p:set>
                                      <p:cBhvr>
                                        <p:cTn id="128" dur="1" fill="hold">
                                          <p:stCondLst>
                                            <p:cond delay="0"/>
                                          </p:stCondLst>
                                        </p:cTn>
                                        <p:tgtEl>
                                          <p:spTgt spid="345104"/>
                                        </p:tgtEl>
                                        <p:attrNameLst>
                                          <p:attrName>style.visibility</p:attrName>
                                        </p:attrNameLst>
                                      </p:cBhvr>
                                      <p:to>
                                        <p:strVal val="visible"/>
                                      </p:to>
                                    </p:set>
                                    <p:anim calcmode="lin" valueType="num">
                                      <p:cBhvr>
                                        <p:cTn id="129" dur="500" fill="hold"/>
                                        <p:tgtEl>
                                          <p:spTgt spid="345104"/>
                                        </p:tgtEl>
                                        <p:attrNameLst>
                                          <p:attrName>ppt_x</p:attrName>
                                        </p:attrNameLst>
                                      </p:cBhvr>
                                      <p:tavLst>
                                        <p:tav tm="0">
                                          <p:val>
                                            <p:strVal val="#ppt_x"/>
                                          </p:val>
                                        </p:tav>
                                        <p:tav tm="100000">
                                          <p:val>
                                            <p:strVal val="#ppt_x"/>
                                          </p:val>
                                        </p:tav>
                                      </p:tavLst>
                                    </p:anim>
                                    <p:anim calcmode="lin" valueType="num">
                                      <p:cBhvr>
                                        <p:cTn id="130" dur="500" fill="hold"/>
                                        <p:tgtEl>
                                          <p:spTgt spid="345104"/>
                                        </p:tgtEl>
                                        <p:attrNameLst>
                                          <p:attrName>ppt_y</p:attrName>
                                        </p:attrNameLst>
                                      </p:cBhvr>
                                      <p:tavLst>
                                        <p:tav tm="0">
                                          <p:val>
                                            <p:strVal val="#ppt_y+#ppt_h/2"/>
                                          </p:val>
                                        </p:tav>
                                        <p:tav tm="100000">
                                          <p:val>
                                            <p:strVal val="#ppt_y"/>
                                          </p:val>
                                        </p:tav>
                                      </p:tavLst>
                                    </p:anim>
                                    <p:anim calcmode="lin" valueType="num">
                                      <p:cBhvr>
                                        <p:cTn id="131" dur="500" fill="hold"/>
                                        <p:tgtEl>
                                          <p:spTgt spid="345104"/>
                                        </p:tgtEl>
                                        <p:attrNameLst>
                                          <p:attrName>ppt_w</p:attrName>
                                        </p:attrNameLst>
                                      </p:cBhvr>
                                      <p:tavLst>
                                        <p:tav tm="0">
                                          <p:val>
                                            <p:strVal val="#ppt_w"/>
                                          </p:val>
                                        </p:tav>
                                        <p:tav tm="100000">
                                          <p:val>
                                            <p:strVal val="#ppt_w"/>
                                          </p:val>
                                        </p:tav>
                                      </p:tavLst>
                                    </p:anim>
                                    <p:anim calcmode="lin" valueType="num">
                                      <p:cBhvr>
                                        <p:cTn id="132" dur="500" fill="hold"/>
                                        <p:tgtEl>
                                          <p:spTgt spid="345104"/>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7" presetClass="entr" presetSubtype="4" fill="hold" nodeType="clickEffect">
                                  <p:stCondLst>
                                    <p:cond delay="0"/>
                                  </p:stCondLst>
                                  <p:childTnLst>
                                    <p:set>
                                      <p:cBhvr>
                                        <p:cTn id="136" dur="1" fill="hold">
                                          <p:stCondLst>
                                            <p:cond delay="0"/>
                                          </p:stCondLst>
                                        </p:cTn>
                                        <p:tgtEl>
                                          <p:spTgt spid="345105"/>
                                        </p:tgtEl>
                                        <p:attrNameLst>
                                          <p:attrName>style.visibility</p:attrName>
                                        </p:attrNameLst>
                                      </p:cBhvr>
                                      <p:to>
                                        <p:strVal val="visible"/>
                                      </p:to>
                                    </p:set>
                                    <p:anim calcmode="lin" valueType="num">
                                      <p:cBhvr>
                                        <p:cTn id="137" dur="500" fill="hold"/>
                                        <p:tgtEl>
                                          <p:spTgt spid="345105"/>
                                        </p:tgtEl>
                                        <p:attrNameLst>
                                          <p:attrName>ppt_x</p:attrName>
                                        </p:attrNameLst>
                                      </p:cBhvr>
                                      <p:tavLst>
                                        <p:tav tm="0">
                                          <p:val>
                                            <p:strVal val="#ppt_x"/>
                                          </p:val>
                                        </p:tav>
                                        <p:tav tm="100000">
                                          <p:val>
                                            <p:strVal val="#ppt_x"/>
                                          </p:val>
                                        </p:tav>
                                      </p:tavLst>
                                    </p:anim>
                                    <p:anim calcmode="lin" valueType="num">
                                      <p:cBhvr>
                                        <p:cTn id="138" dur="500" fill="hold"/>
                                        <p:tgtEl>
                                          <p:spTgt spid="345105"/>
                                        </p:tgtEl>
                                        <p:attrNameLst>
                                          <p:attrName>ppt_y</p:attrName>
                                        </p:attrNameLst>
                                      </p:cBhvr>
                                      <p:tavLst>
                                        <p:tav tm="0">
                                          <p:val>
                                            <p:strVal val="#ppt_y+#ppt_h/2"/>
                                          </p:val>
                                        </p:tav>
                                        <p:tav tm="100000">
                                          <p:val>
                                            <p:strVal val="#ppt_y"/>
                                          </p:val>
                                        </p:tav>
                                      </p:tavLst>
                                    </p:anim>
                                    <p:anim calcmode="lin" valueType="num">
                                      <p:cBhvr>
                                        <p:cTn id="139" dur="500" fill="hold"/>
                                        <p:tgtEl>
                                          <p:spTgt spid="345105"/>
                                        </p:tgtEl>
                                        <p:attrNameLst>
                                          <p:attrName>ppt_w</p:attrName>
                                        </p:attrNameLst>
                                      </p:cBhvr>
                                      <p:tavLst>
                                        <p:tav tm="0">
                                          <p:val>
                                            <p:strVal val="#ppt_w"/>
                                          </p:val>
                                        </p:tav>
                                        <p:tav tm="100000">
                                          <p:val>
                                            <p:strVal val="#ppt_w"/>
                                          </p:val>
                                        </p:tav>
                                      </p:tavLst>
                                    </p:anim>
                                    <p:anim calcmode="lin" valueType="num">
                                      <p:cBhvr>
                                        <p:cTn id="140" dur="500" fill="hold"/>
                                        <p:tgtEl>
                                          <p:spTgt spid="345105"/>
                                        </p:tgtEl>
                                        <p:attrNameLst>
                                          <p:attrName>ppt_h</p:attrName>
                                        </p:attrNameLst>
                                      </p:cBhvr>
                                      <p:tavLst>
                                        <p:tav tm="0">
                                          <p:val>
                                            <p:fltVal val="0"/>
                                          </p:val>
                                        </p:tav>
                                        <p:tav tm="100000">
                                          <p:val>
                                            <p:strVal val="#ppt_h"/>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10" fill="hold" nodeType="clickEffect">
                                  <p:stCondLst>
                                    <p:cond delay="0"/>
                                  </p:stCondLst>
                                  <p:childTnLst>
                                    <p:set>
                                      <p:cBhvr>
                                        <p:cTn id="144" dur="1" fill="hold">
                                          <p:stCondLst>
                                            <p:cond delay="0"/>
                                          </p:stCondLst>
                                        </p:cTn>
                                        <p:tgtEl>
                                          <p:spTgt spid="345106"/>
                                        </p:tgtEl>
                                        <p:attrNameLst>
                                          <p:attrName>style.visibility</p:attrName>
                                        </p:attrNameLst>
                                      </p:cBhvr>
                                      <p:to>
                                        <p:strVal val="visible"/>
                                      </p:to>
                                    </p:set>
                                    <p:anim calcmode="lin" valueType="num">
                                      <p:cBhvr>
                                        <p:cTn id="145" dur="500" fill="hold"/>
                                        <p:tgtEl>
                                          <p:spTgt spid="345106"/>
                                        </p:tgtEl>
                                        <p:attrNameLst>
                                          <p:attrName>ppt_w</p:attrName>
                                        </p:attrNameLst>
                                      </p:cBhvr>
                                      <p:tavLst>
                                        <p:tav tm="0">
                                          <p:val>
                                            <p:fltVal val="0"/>
                                          </p:val>
                                        </p:tav>
                                        <p:tav tm="100000">
                                          <p:val>
                                            <p:strVal val="#ppt_w"/>
                                          </p:val>
                                        </p:tav>
                                      </p:tavLst>
                                    </p:anim>
                                    <p:anim calcmode="lin" valueType="num">
                                      <p:cBhvr>
                                        <p:cTn id="146" dur="500" fill="hold"/>
                                        <p:tgtEl>
                                          <p:spTgt spid="345106"/>
                                        </p:tgtEl>
                                        <p:attrNameLst>
                                          <p:attrName>ppt_h</p:attrName>
                                        </p:attrNameLst>
                                      </p:cBhvr>
                                      <p:tavLst>
                                        <p:tav tm="0">
                                          <p:val>
                                            <p:strVal val="#ppt_h"/>
                                          </p:val>
                                        </p:tav>
                                        <p:tav tm="100000">
                                          <p:val>
                                            <p:strVal val="#ppt_h"/>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10" fill="hold" nodeType="clickEffect">
                                  <p:stCondLst>
                                    <p:cond delay="0"/>
                                  </p:stCondLst>
                                  <p:childTnLst>
                                    <p:set>
                                      <p:cBhvr>
                                        <p:cTn id="150" dur="1" fill="hold">
                                          <p:stCondLst>
                                            <p:cond delay="0"/>
                                          </p:stCondLst>
                                        </p:cTn>
                                        <p:tgtEl>
                                          <p:spTgt spid="345107"/>
                                        </p:tgtEl>
                                        <p:attrNameLst>
                                          <p:attrName>style.visibility</p:attrName>
                                        </p:attrNameLst>
                                      </p:cBhvr>
                                      <p:to>
                                        <p:strVal val="visible"/>
                                      </p:to>
                                    </p:set>
                                    <p:anim calcmode="lin" valueType="num">
                                      <p:cBhvr>
                                        <p:cTn id="151" dur="500" fill="hold"/>
                                        <p:tgtEl>
                                          <p:spTgt spid="345107"/>
                                        </p:tgtEl>
                                        <p:attrNameLst>
                                          <p:attrName>ppt_w</p:attrName>
                                        </p:attrNameLst>
                                      </p:cBhvr>
                                      <p:tavLst>
                                        <p:tav tm="0">
                                          <p:val>
                                            <p:fltVal val="0"/>
                                          </p:val>
                                        </p:tav>
                                        <p:tav tm="100000">
                                          <p:val>
                                            <p:strVal val="#ppt_w"/>
                                          </p:val>
                                        </p:tav>
                                      </p:tavLst>
                                    </p:anim>
                                    <p:anim calcmode="lin" valueType="num">
                                      <p:cBhvr>
                                        <p:cTn id="152" dur="500" fill="hold"/>
                                        <p:tgtEl>
                                          <p:spTgt spid="345107"/>
                                        </p:tgtEl>
                                        <p:attrNameLst>
                                          <p:attrName>ppt_h</p:attrName>
                                        </p:attrNameLst>
                                      </p:cBhvr>
                                      <p:tavLst>
                                        <p:tav tm="0">
                                          <p:val>
                                            <p:strVal val="#ppt_h"/>
                                          </p:val>
                                        </p:tav>
                                        <p:tav tm="100000">
                                          <p:val>
                                            <p:strVal val="#ppt_h"/>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0" fill="hold" nodeType="clickEffect">
                                  <p:stCondLst>
                                    <p:cond delay="0"/>
                                  </p:stCondLst>
                                  <p:childTnLst>
                                    <p:set>
                                      <p:cBhvr>
                                        <p:cTn id="156" dur="1" fill="hold">
                                          <p:stCondLst>
                                            <p:cond delay="0"/>
                                          </p:stCondLst>
                                        </p:cTn>
                                        <p:tgtEl>
                                          <p:spTgt spid="345108"/>
                                        </p:tgtEl>
                                        <p:attrNameLst>
                                          <p:attrName>style.visibility</p:attrName>
                                        </p:attrNameLst>
                                      </p:cBhvr>
                                      <p:to>
                                        <p:strVal val="visible"/>
                                      </p:to>
                                    </p:set>
                                    <p:anim calcmode="lin" valueType="num">
                                      <p:cBhvr>
                                        <p:cTn id="157" dur="500" fill="hold"/>
                                        <p:tgtEl>
                                          <p:spTgt spid="345108"/>
                                        </p:tgtEl>
                                        <p:attrNameLst>
                                          <p:attrName>ppt_w</p:attrName>
                                        </p:attrNameLst>
                                      </p:cBhvr>
                                      <p:tavLst>
                                        <p:tav tm="0">
                                          <p:val>
                                            <p:fltVal val="0"/>
                                          </p:val>
                                        </p:tav>
                                        <p:tav tm="100000">
                                          <p:val>
                                            <p:strVal val="#ppt_w"/>
                                          </p:val>
                                        </p:tav>
                                      </p:tavLst>
                                    </p:anim>
                                    <p:anim calcmode="lin" valueType="num">
                                      <p:cBhvr>
                                        <p:cTn id="158" dur="500" fill="hold"/>
                                        <p:tgtEl>
                                          <p:spTgt spid="345108"/>
                                        </p:tgtEl>
                                        <p:attrNameLst>
                                          <p:attrName>ppt_h</p:attrName>
                                        </p:attrNameLst>
                                      </p:cBhvr>
                                      <p:tavLst>
                                        <p:tav tm="0">
                                          <p:val>
                                            <p:strVal val="#ppt_h"/>
                                          </p:val>
                                        </p:tav>
                                        <p:tav tm="100000">
                                          <p:val>
                                            <p:strVal val="#ppt_h"/>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10" fill="hold" nodeType="clickEffect">
                                  <p:stCondLst>
                                    <p:cond delay="0"/>
                                  </p:stCondLst>
                                  <p:childTnLst>
                                    <p:set>
                                      <p:cBhvr>
                                        <p:cTn id="162" dur="1" fill="hold">
                                          <p:stCondLst>
                                            <p:cond delay="0"/>
                                          </p:stCondLst>
                                        </p:cTn>
                                        <p:tgtEl>
                                          <p:spTgt spid="345109"/>
                                        </p:tgtEl>
                                        <p:attrNameLst>
                                          <p:attrName>style.visibility</p:attrName>
                                        </p:attrNameLst>
                                      </p:cBhvr>
                                      <p:to>
                                        <p:strVal val="visible"/>
                                      </p:to>
                                    </p:set>
                                    <p:anim calcmode="lin" valueType="num">
                                      <p:cBhvr>
                                        <p:cTn id="163" dur="500" fill="hold"/>
                                        <p:tgtEl>
                                          <p:spTgt spid="345109"/>
                                        </p:tgtEl>
                                        <p:attrNameLst>
                                          <p:attrName>ppt_w</p:attrName>
                                        </p:attrNameLst>
                                      </p:cBhvr>
                                      <p:tavLst>
                                        <p:tav tm="0">
                                          <p:val>
                                            <p:fltVal val="0"/>
                                          </p:val>
                                        </p:tav>
                                        <p:tav tm="100000">
                                          <p:val>
                                            <p:strVal val="#ppt_w"/>
                                          </p:val>
                                        </p:tav>
                                      </p:tavLst>
                                    </p:anim>
                                    <p:anim calcmode="lin" valueType="num">
                                      <p:cBhvr>
                                        <p:cTn id="164" dur="500" fill="hold"/>
                                        <p:tgtEl>
                                          <p:spTgt spid="345109"/>
                                        </p:tgtEl>
                                        <p:attrNameLst>
                                          <p:attrName>ppt_h</p:attrName>
                                        </p:attrNameLst>
                                      </p:cBhvr>
                                      <p:tavLst>
                                        <p:tav tm="0">
                                          <p:val>
                                            <p:strVal val="#ppt_h"/>
                                          </p:val>
                                        </p:tav>
                                        <p:tav tm="100000">
                                          <p:val>
                                            <p:strVal val="#ppt_h"/>
                                          </p:val>
                                        </p:tav>
                                      </p:tavLst>
                                    </p:anim>
                                  </p:childTnLst>
                                </p:cTn>
                              </p:par>
                            </p:childTnLst>
                          </p:cTn>
                        </p:par>
                      </p:childTnLst>
                    </p:cTn>
                  </p:par>
                  <p:par>
                    <p:cTn id="165" fill="hold" nodeType="clickPar">
                      <p:stCondLst>
                        <p:cond delay="indefinite"/>
                      </p:stCondLst>
                      <p:childTnLst>
                        <p:par>
                          <p:cTn id="166" fill="hold" nodeType="withGroup">
                            <p:stCondLst>
                              <p:cond delay="0"/>
                            </p:stCondLst>
                            <p:childTnLst>
                              <p:par>
                                <p:cTn id="167" presetID="17" presetClass="entr" presetSubtype="10" fill="hold" nodeType="clickEffect">
                                  <p:stCondLst>
                                    <p:cond delay="0"/>
                                  </p:stCondLst>
                                  <p:childTnLst>
                                    <p:set>
                                      <p:cBhvr>
                                        <p:cTn id="168" dur="1" fill="hold">
                                          <p:stCondLst>
                                            <p:cond delay="0"/>
                                          </p:stCondLst>
                                        </p:cTn>
                                        <p:tgtEl>
                                          <p:spTgt spid="345110"/>
                                        </p:tgtEl>
                                        <p:attrNameLst>
                                          <p:attrName>style.visibility</p:attrName>
                                        </p:attrNameLst>
                                      </p:cBhvr>
                                      <p:to>
                                        <p:strVal val="visible"/>
                                      </p:to>
                                    </p:set>
                                    <p:anim calcmode="lin" valueType="num">
                                      <p:cBhvr>
                                        <p:cTn id="169" dur="500" fill="hold"/>
                                        <p:tgtEl>
                                          <p:spTgt spid="345110"/>
                                        </p:tgtEl>
                                        <p:attrNameLst>
                                          <p:attrName>ppt_w</p:attrName>
                                        </p:attrNameLst>
                                      </p:cBhvr>
                                      <p:tavLst>
                                        <p:tav tm="0">
                                          <p:val>
                                            <p:fltVal val="0"/>
                                          </p:val>
                                        </p:tav>
                                        <p:tav tm="100000">
                                          <p:val>
                                            <p:strVal val="#ppt_w"/>
                                          </p:val>
                                        </p:tav>
                                      </p:tavLst>
                                    </p:anim>
                                    <p:anim calcmode="lin" valueType="num">
                                      <p:cBhvr>
                                        <p:cTn id="170" dur="500" fill="hold"/>
                                        <p:tgtEl>
                                          <p:spTgt spid="345110"/>
                                        </p:tgtEl>
                                        <p:attrNameLst>
                                          <p:attrName>ppt_h</p:attrName>
                                        </p:attrNameLst>
                                      </p:cBhvr>
                                      <p:tavLst>
                                        <p:tav tm="0">
                                          <p:val>
                                            <p:strVal val="#ppt_h"/>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7" presetClass="entr" presetSubtype="10" fill="hold" nodeType="clickEffect">
                                  <p:stCondLst>
                                    <p:cond delay="0"/>
                                  </p:stCondLst>
                                  <p:childTnLst>
                                    <p:set>
                                      <p:cBhvr>
                                        <p:cTn id="174" dur="1" fill="hold">
                                          <p:stCondLst>
                                            <p:cond delay="0"/>
                                          </p:stCondLst>
                                        </p:cTn>
                                        <p:tgtEl>
                                          <p:spTgt spid="345111"/>
                                        </p:tgtEl>
                                        <p:attrNameLst>
                                          <p:attrName>style.visibility</p:attrName>
                                        </p:attrNameLst>
                                      </p:cBhvr>
                                      <p:to>
                                        <p:strVal val="visible"/>
                                      </p:to>
                                    </p:set>
                                    <p:anim calcmode="lin" valueType="num">
                                      <p:cBhvr>
                                        <p:cTn id="175" dur="500" fill="hold"/>
                                        <p:tgtEl>
                                          <p:spTgt spid="345111"/>
                                        </p:tgtEl>
                                        <p:attrNameLst>
                                          <p:attrName>ppt_w</p:attrName>
                                        </p:attrNameLst>
                                      </p:cBhvr>
                                      <p:tavLst>
                                        <p:tav tm="0">
                                          <p:val>
                                            <p:fltVal val="0"/>
                                          </p:val>
                                        </p:tav>
                                        <p:tav tm="100000">
                                          <p:val>
                                            <p:strVal val="#ppt_w"/>
                                          </p:val>
                                        </p:tav>
                                      </p:tavLst>
                                    </p:anim>
                                    <p:anim calcmode="lin" valueType="num">
                                      <p:cBhvr>
                                        <p:cTn id="176" dur="500" fill="hold"/>
                                        <p:tgtEl>
                                          <p:spTgt spid="345111"/>
                                        </p:tgtEl>
                                        <p:attrNameLst>
                                          <p:attrName>ppt_h</p:attrName>
                                        </p:attrNameLst>
                                      </p:cBhvr>
                                      <p:tavLst>
                                        <p:tav tm="0">
                                          <p:val>
                                            <p:strVal val="#ppt_h"/>
                                          </p:val>
                                        </p:tav>
                                        <p:tav tm="100000">
                                          <p:val>
                                            <p:strVal val="#ppt_h"/>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7" presetClass="entr" presetSubtype="10" fill="hold" nodeType="clickEffect">
                                  <p:stCondLst>
                                    <p:cond delay="0"/>
                                  </p:stCondLst>
                                  <p:childTnLst>
                                    <p:set>
                                      <p:cBhvr>
                                        <p:cTn id="180" dur="1" fill="hold">
                                          <p:stCondLst>
                                            <p:cond delay="0"/>
                                          </p:stCondLst>
                                        </p:cTn>
                                        <p:tgtEl>
                                          <p:spTgt spid="345112"/>
                                        </p:tgtEl>
                                        <p:attrNameLst>
                                          <p:attrName>style.visibility</p:attrName>
                                        </p:attrNameLst>
                                      </p:cBhvr>
                                      <p:to>
                                        <p:strVal val="visible"/>
                                      </p:to>
                                    </p:set>
                                    <p:anim calcmode="lin" valueType="num">
                                      <p:cBhvr>
                                        <p:cTn id="181" dur="500" fill="hold"/>
                                        <p:tgtEl>
                                          <p:spTgt spid="345112"/>
                                        </p:tgtEl>
                                        <p:attrNameLst>
                                          <p:attrName>ppt_w</p:attrName>
                                        </p:attrNameLst>
                                      </p:cBhvr>
                                      <p:tavLst>
                                        <p:tav tm="0">
                                          <p:val>
                                            <p:fltVal val="0"/>
                                          </p:val>
                                        </p:tav>
                                        <p:tav tm="100000">
                                          <p:val>
                                            <p:strVal val="#ppt_w"/>
                                          </p:val>
                                        </p:tav>
                                      </p:tavLst>
                                    </p:anim>
                                    <p:anim calcmode="lin" valueType="num">
                                      <p:cBhvr>
                                        <p:cTn id="182" dur="500" fill="hold"/>
                                        <p:tgtEl>
                                          <p:spTgt spid="345112"/>
                                        </p:tgtEl>
                                        <p:attrNameLst>
                                          <p:attrName>ppt_h</p:attrName>
                                        </p:attrNameLst>
                                      </p:cBhvr>
                                      <p:tavLst>
                                        <p:tav tm="0">
                                          <p:val>
                                            <p:strVal val="#ppt_h"/>
                                          </p:val>
                                        </p:tav>
                                        <p:tav tm="100000">
                                          <p:val>
                                            <p:strVal val="#ppt_h"/>
                                          </p:val>
                                        </p:tav>
                                      </p:tavLst>
                                    </p:anim>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7" presetClass="entr" presetSubtype="10" fill="hold" nodeType="clickEffect">
                                  <p:stCondLst>
                                    <p:cond delay="0"/>
                                  </p:stCondLst>
                                  <p:childTnLst>
                                    <p:set>
                                      <p:cBhvr>
                                        <p:cTn id="186" dur="1" fill="hold">
                                          <p:stCondLst>
                                            <p:cond delay="0"/>
                                          </p:stCondLst>
                                        </p:cTn>
                                        <p:tgtEl>
                                          <p:spTgt spid="345113"/>
                                        </p:tgtEl>
                                        <p:attrNameLst>
                                          <p:attrName>style.visibility</p:attrName>
                                        </p:attrNameLst>
                                      </p:cBhvr>
                                      <p:to>
                                        <p:strVal val="visible"/>
                                      </p:to>
                                    </p:set>
                                    <p:anim calcmode="lin" valueType="num">
                                      <p:cBhvr>
                                        <p:cTn id="187" dur="500" fill="hold"/>
                                        <p:tgtEl>
                                          <p:spTgt spid="345113"/>
                                        </p:tgtEl>
                                        <p:attrNameLst>
                                          <p:attrName>ppt_w</p:attrName>
                                        </p:attrNameLst>
                                      </p:cBhvr>
                                      <p:tavLst>
                                        <p:tav tm="0">
                                          <p:val>
                                            <p:fltVal val="0"/>
                                          </p:val>
                                        </p:tav>
                                        <p:tav tm="100000">
                                          <p:val>
                                            <p:strVal val="#ppt_w"/>
                                          </p:val>
                                        </p:tav>
                                      </p:tavLst>
                                    </p:anim>
                                    <p:anim calcmode="lin" valueType="num">
                                      <p:cBhvr>
                                        <p:cTn id="188" dur="500" fill="hold"/>
                                        <p:tgtEl>
                                          <p:spTgt spid="345113"/>
                                        </p:tgtEl>
                                        <p:attrNameLst>
                                          <p:attrName>ppt_h</p:attrName>
                                        </p:attrNameLst>
                                      </p:cBhvr>
                                      <p:tavLst>
                                        <p:tav tm="0">
                                          <p:val>
                                            <p:strVal val="#ppt_h"/>
                                          </p:val>
                                        </p:tav>
                                        <p:tav tm="100000">
                                          <p:val>
                                            <p:strVal val="#ppt_h"/>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3" presetClass="entr" presetSubtype="32" fill="hold" grpId="0" nodeType="clickEffect">
                                  <p:stCondLst>
                                    <p:cond delay="0"/>
                                  </p:stCondLst>
                                  <p:childTnLst>
                                    <p:set>
                                      <p:cBhvr>
                                        <p:cTn id="192" dur="1" fill="hold">
                                          <p:stCondLst>
                                            <p:cond delay="0"/>
                                          </p:stCondLst>
                                        </p:cTn>
                                        <p:tgtEl>
                                          <p:spTgt spid="345114"/>
                                        </p:tgtEl>
                                        <p:attrNameLst>
                                          <p:attrName>style.visibility</p:attrName>
                                        </p:attrNameLst>
                                      </p:cBhvr>
                                      <p:to>
                                        <p:strVal val="visible"/>
                                      </p:to>
                                    </p:set>
                                    <p:anim calcmode="lin" valueType="num">
                                      <p:cBhvr>
                                        <p:cTn id="193" dur="500" fill="hold"/>
                                        <p:tgtEl>
                                          <p:spTgt spid="345114"/>
                                        </p:tgtEl>
                                        <p:attrNameLst>
                                          <p:attrName>ppt_w</p:attrName>
                                        </p:attrNameLst>
                                      </p:cBhvr>
                                      <p:tavLst>
                                        <p:tav tm="0">
                                          <p:val>
                                            <p:strVal val="4*#ppt_w"/>
                                          </p:val>
                                        </p:tav>
                                        <p:tav tm="100000">
                                          <p:val>
                                            <p:strVal val="#ppt_w"/>
                                          </p:val>
                                        </p:tav>
                                      </p:tavLst>
                                    </p:anim>
                                    <p:anim calcmode="lin" valueType="num">
                                      <p:cBhvr>
                                        <p:cTn id="194" dur="500" fill="hold"/>
                                        <p:tgtEl>
                                          <p:spTgt spid="345114"/>
                                        </p:tgtEl>
                                        <p:attrNameLst>
                                          <p:attrName>ppt_h</p:attrName>
                                        </p:attrNameLst>
                                      </p:cBhvr>
                                      <p:tavLst>
                                        <p:tav tm="0">
                                          <p:val>
                                            <p:strVal val="4*#ppt_h"/>
                                          </p:val>
                                        </p:tav>
                                        <p:tav tm="100000">
                                          <p:val>
                                            <p:strVal val="#ppt_h"/>
                                          </p:val>
                                        </p:tav>
                                      </p:tavLst>
                                    </p:anim>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3" presetClass="entr" presetSubtype="32" fill="hold" grpId="0" nodeType="clickEffect">
                                  <p:stCondLst>
                                    <p:cond delay="0"/>
                                  </p:stCondLst>
                                  <p:childTnLst>
                                    <p:set>
                                      <p:cBhvr>
                                        <p:cTn id="198" dur="1" fill="hold">
                                          <p:stCondLst>
                                            <p:cond delay="0"/>
                                          </p:stCondLst>
                                        </p:cTn>
                                        <p:tgtEl>
                                          <p:spTgt spid="345115"/>
                                        </p:tgtEl>
                                        <p:attrNameLst>
                                          <p:attrName>style.visibility</p:attrName>
                                        </p:attrNameLst>
                                      </p:cBhvr>
                                      <p:to>
                                        <p:strVal val="visible"/>
                                      </p:to>
                                    </p:set>
                                    <p:anim calcmode="lin" valueType="num">
                                      <p:cBhvr>
                                        <p:cTn id="199" dur="500" fill="hold"/>
                                        <p:tgtEl>
                                          <p:spTgt spid="345115"/>
                                        </p:tgtEl>
                                        <p:attrNameLst>
                                          <p:attrName>ppt_w</p:attrName>
                                        </p:attrNameLst>
                                      </p:cBhvr>
                                      <p:tavLst>
                                        <p:tav tm="0">
                                          <p:val>
                                            <p:strVal val="4*#ppt_w"/>
                                          </p:val>
                                        </p:tav>
                                        <p:tav tm="100000">
                                          <p:val>
                                            <p:strVal val="#ppt_w"/>
                                          </p:val>
                                        </p:tav>
                                      </p:tavLst>
                                    </p:anim>
                                    <p:anim calcmode="lin" valueType="num">
                                      <p:cBhvr>
                                        <p:cTn id="200" dur="500" fill="hold"/>
                                        <p:tgtEl>
                                          <p:spTgt spid="345115"/>
                                        </p:tgtEl>
                                        <p:attrNameLst>
                                          <p:attrName>ppt_h</p:attrName>
                                        </p:attrNameLst>
                                      </p:cBhvr>
                                      <p:tavLst>
                                        <p:tav tm="0">
                                          <p:val>
                                            <p:strVal val="4*#ppt_h"/>
                                          </p:val>
                                        </p:tav>
                                        <p:tav tm="100000">
                                          <p:val>
                                            <p:strVal val="#ppt_h"/>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3" presetClass="entr" presetSubtype="32" fill="hold" grpId="0" nodeType="clickEffect">
                                  <p:stCondLst>
                                    <p:cond delay="0"/>
                                  </p:stCondLst>
                                  <p:childTnLst>
                                    <p:set>
                                      <p:cBhvr>
                                        <p:cTn id="204" dur="1" fill="hold">
                                          <p:stCondLst>
                                            <p:cond delay="0"/>
                                          </p:stCondLst>
                                        </p:cTn>
                                        <p:tgtEl>
                                          <p:spTgt spid="345117"/>
                                        </p:tgtEl>
                                        <p:attrNameLst>
                                          <p:attrName>style.visibility</p:attrName>
                                        </p:attrNameLst>
                                      </p:cBhvr>
                                      <p:to>
                                        <p:strVal val="visible"/>
                                      </p:to>
                                    </p:set>
                                    <p:anim calcmode="lin" valueType="num">
                                      <p:cBhvr>
                                        <p:cTn id="205" dur="500" fill="hold"/>
                                        <p:tgtEl>
                                          <p:spTgt spid="345117"/>
                                        </p:tgtEl>
                                        <p:attrNameLst>
                                          <p:attrName>ppt_w</p:attrName>
                                        </p:attrNameLst>
                                      </p:cBhvr>
                                      <p:tavLst>
                                        <p:tav tm="0">
                                          <p:val>
                                            <p:strVal val="4*#ppt_w"/>
                                          </p:val>
                                        </p:tav>
                                        <p:tav tm="100000">
                                          <p:val>
                                            <p:strVal val="#ppt_w"/>
                                          </p:val>
                                        </p:tav>
                                      </p:tavLst>
                                    </p:anim>
                                    <p:anim calcmode="lin" valueType="num">
                                      <p:cBhvr>
                                        <p:cTn id="206" dur="500" fill="hold"/>
                                        <p:tgtEl>
                                          <p:spTgt spid="345117"/>
                                        </p:tgtEl>
                                        <p:attrNameLst>
                                          <p:attrName>ppt_h</p:attrName>
                                        </p:attrNameLst>
                                      </p:cBhvr>
                                      <p:tavLst>
                                        <p:tav tm="0">
                                          <p:val>
                                            <p:strVal val="4*#ppt_h"/>
                                          </p:val>
                                        </p:tav>
                                        <p:tav tm="100000">
                                          <p:val>
                                            <p:strVal val="#ppt_h"/>
                                          </p:val>
                                        </p:tav>
                                      </p:tavLst>
                                    </p:anim>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3" presetClass="entr" presetSubtype="32" fill="hold" grpId="0" nodeType="clickEffect">
                                  <p:stCondLst>
                                    <p:cond delay="0"/>
                                  </p:stCondLst>
                                  <p:childTnLst>
                                    <p:set>
                                      <p:cBhvr>
                                        <p:cTn id="210" dur="1" fill="hold">
                                          <p:stCondLst>
                                            <p:cond delay="0"/>
                                          </p:stCondLst>
                                        </p:cTn>
                                        <p:tgtEl>
                                          <p:spTgt spid="345116"/>
                                        </p:tgtEl>
                                        <p:attrNameLst>
                                          <p:attrName>style.visibility</p:attrName>
                                        </p:attrNameLst>
                                      </p:cBhvr>
                                      <p:to>
                                        <p:strVal val="visible"/>
                                      </p:to>
                                    </p:set>
                                    <p:anim calcmode="lin" valueType="num">
                                      <p:cBhvr>
                                        <p:cTn id="211" dur="500" fill="hold"/>
                                        <p:tgtEl>
                                          <p:spTgt spid="345116"/>
                                        </p:tgtEl>
                                        <p:attrNameLst>
                                          <p:attrName>ppt_w</p:attrName>
                                        </p:attrNameLst>
                                      </p:cBhvr>
                                      <p:tavLst>
                                        <p:tav tm="0">
                                          <p:val>
                                            <p:strVal val="4*#ppt_w"/>
                                          </p:val>
                                        </p:tav>
                                        <p:tav tm="100000">
                                          <p:val>
                                            <p:strVal val="#ppt_w"/>
                                          </p:val>
                                        </p:tav>
                                      </p:tavLst>
                                    </p:anim>
                                    <p:anim calcmode="lin" valueType="num">
                                      <p:cBhvr>
                                        <p:cTn id="212" dur="500" fill="hold"/>
                                        <p:tgtEl>
                                          <p:spTgt spid="345116"/>
                                        </p:tgtEl>
                                        <p:attrNameLst>
                                          <p:attrName>ppt_h</p:attrName>
                                        </p:attrNameLst>
                                      </p:cBhvr>
                                      <p:tavLst>
                                        <p:tav tm="0">
                                          <p:val>
                                            <p:strVal val="4*#ppt_h"/>
                                          </p:val>
                                        </p:tav>
                                        <p:tav tm="100000">
                                          <p:val>
                                            <p:strVal val="#ppt_h"/>
                                          </p:val>
                                        </p:tav>
                                      </p:tavLst>
                                    </p:anim>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3" presetClass="entr" presetSubtype="32" fill="hold" grpId="0" nodeType="clickEffect">
                                  <p:stCondLst>
                                    <p:cond delay="0"/>
                                  </p:stCondLst>
                                  <p:childTnLst>
                                    <p:set>
                                      <p:cBhvr>
                                        <p:cTn id="216" dur="1" fill="hold">
                                          <p:stCondLst>
                                            <p:cond delay="0"/>
                                          </p:stCondLst>
                                        </p:cTn>
                                        <p:tgtEl>
                                          <p:spTgt spid="345118"/>
                                        </p:tgtEl>
                                        <p:attrNameLst>
                                          <p:attrName>style.visibility</p:attrName>
                                        </p:attrNameLst>
                                      </p:cBhvr>
                                      <p:to>
                                        <p:strVal val="visible"/>
                                      </p:to>
                                    </p:set>
                                    <p:anim calcmode="lin" valueType="num">
                                      <p:cBhvr>
                                        <p:cTn id="217" dur="500" fill="hold"/>
                                        <p:tgtEl>
                                          <p:spTgt spid="345118"/>
                                        </p:tgtEl>
                                        <p:attrNameLst>
                                          <p:attrName>ppt_w</p:attrName>
                                        </p:attrNameLst>
                                      </p:cBhvr>
                                      <p:tavLst>
                                        <p:tav tm="0">
                                          <p:val>
                                            <p:strVal val="4*#ppt_w"/>
                                          </p:val>
                                        </p:tav>
                                        <p:tav tm="100000">
                                          <p:val>
                                            <p:strVal val="#ppt_w"/>
                                          </p:val>
                                        </p:tav>
                                      </p:tavLst>
                                    </p:anim>
                                    <p:anim calcmode="lin" valueType="num">
                                      <p:cBhvr>
                                        <p:cTn id="218" dur="500" fill="hold"/>
                                        <p:tgtEl>
                                          <p:spTgt spid="345118"/>
                                        </p:tgtEl>
                                        <p:attrNameLst>
                                          <p:attrName>ppt_h</p:attrName>
                                        </p:attrNameLst>
                                      </p:cBhvr>
                                      <p:tavLst>
                                        <p:tav tm="0">
                                          <p:val>
                                            <p:strVal val="4*#ppt_h"/>
                                          </p:val>
                                        </p:tav>
                                        <p:tav tm="100000">
                                          <p:val>
                                            <p:strVal val="#ppt_h"/>
                                          </p:val>
                                        </p:tav>
                                      </p:tavLst>
                                    </p:anim>
                                  </p:childTnLst>
                                </p:cTn>
                              </p:par>
                            </p:childTnLst>
                          </p:cTn>
                        </p:par>
                      </p:childTnLst>
                    </p:cTn>
                  </p:par>
                  <p:par>
                    <p:cTn id="219" fill="hold" nodeType="clickPar">
                      <p:stCondLst>
                        <p:cond delay="indefinite"/>
                      </p:stCondLst>
                      <p:childTnLst>
                        <p:par>
                          <p:cTn id="220" fill="hold" nodeType="withGroup">
                            <p:stCondLst>
                              <p:cond delay="0"/>
                            </p:stCondLst>
                            <p:childTnLst>
                              <p:par>
                                <p:cTn id="221" presetID="23" presetClass="entr" presetSubtype="32" fill="hold" grpId="0" nodeType="clickEffect">
                                  <p:stCondLst>
                                    <p:cond delay="0"/>
                                  </p:stCondLst>
                                  <p:childTnLst>
                                    <p:set>
                                      <p:cBhvr>
                                        <p:cTn id="222" dur="1" fill="hold">
                                          <p:stCondLst>
                                            <p:cond delay="0"/>
                                          </p:stCondLst>
                                        </p:cTn>
                                        <p:tgtEl>
                                          <p:spTgt spid="345119"/>
                                        </p:tgtEl>
                                        <p:attrNameLst>
                                          <p:attrName>style.visibility</p:attrName>
                                        </p:attrNameLst>
                                      </p:cBhvr>
                                      <p:to>
                                        <p:strVal val="visible"/>
                                      </p:to>
                                    </p:set>
                                    <p:anim calcmode="lin" valueType="num">
                                      <p:cBhvr>
                                        <p:cTn id="223" dur="500" fill="hold"/>
                                        <p:tgtEl>
                                          <p:spTgt spid="345119"/>
                                        </p:tgtEl>
                                        <p:attrNameLst>
                                          <p:attrName>ppt_w</p:attrName>
                                        </p:attrNameLst>
                                      </p:cBhvr>
                                      <p:tavLst>
                                        <p:tav tm="0">
                                          <p:val>
                                            <p:strVal val="4*#ppt_w"/>
                                          </p:val>
                                        </p:tav>
                                        <p:tav tm="100000">
                                          <p:val>
                                            <p:strVal val="#ppt_w"/>
                                          </p:val>
                                        </p:tav>
                                      </p:tavLst>
                                    </p:anim>
                                    <p:anim calcmode="lin" valueType="num">
                                      <p:cBhvr>
                                        <p:cTn id="224" dur="500" fill="hold"/>
                                        <p:tgtEl>
                                          <p:spTgt spid="345119"/>
                                        </p:tgtEl>
                                        <p:attrNameLst>
                                          <p:attrName>ppt_h</p:attrName>
                                        </p:attrNameLst>
                                      </p:cBhvr>
                                      <p:tavLst>
                                        <p:tav tm="0">
                                          <p:val>
                                            <p:strVal val="4*#ppt_h"/>
                                          </p:val>
                                        </p:tav>
                                        <p:tav tm="100000">
                                          <p:val>
                                            <p:strVal val="#ppt_h"/>
                                          </p:val>
                                        </p:tav>
                                      </p:tavLst>
                                    </p:anim>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3" presetClass="entr" presetSubtype="32" fill="hold" grpId="0" nodeType="clickEffect">
                                  <p:stCondLst>
                                    <p:cond delay="0"/>
                                  </p:stCondLst>
                                  <p:childTnLst>
                                    <p:set>
                                      <p:cBhvr>
                                        <p:cTn id="228" dur="1" fill="hold">
                                          <p:stCondLst>
                                            <p:cond delay="0"/>
                                          </p:stCondLst>
                                        </p:cTn>
                                        <p:tgtEl>
                                          <p:spTgt spid="345120"/>
                                        </p:tgtEl>
                                        <p:attrNameLst>
                                          <p:attrName>style.visibility</p:attrName>
                                        </p:attrNameLst>
                                      </p:cBhvr>
                                      <p:to>
                                        <p:strVal val="visible"/>
                                      </p:to>
                                    </p:set>
                                    <p:anim calcmode="lin" valueType="num">
                                      <p:cBhvr>
                                        <p:cTn id="229" dur="500" fill="hold"/>
                                        <p:tgtEl>
                                          <p:spTgt spid="345120"/>
                                        </p:tgtEl>
                                        <p:attrNameLst>
                                          <p:attrName>ppt_w</p:attrName>
                                        </p:attrNameLst>
                                      </p:cBhvr>
                                      <p:tavLst>
                                        <p:tav tm="0">
                                          <p:val>
                                            <p:strVal val="4*#ppt_w"/>
                                          </p:val>
                                        </p:tav>
                                        <p:tav tm="100000">
                                          <p:val>
                                            <p:strVal val="#ppt_w"/>
                                          </p:val>
                                        </p:tav>
                                      </p:tavLst>
                                    </p:anim>
                                    <p:anim calcmode="lin" valueType="num">
                                      <p:cBhvr>
                                        <p:cTn id="230" dur="500" fill="hold"/>
                                        <p:tgtEl>
                                          <p:spTgt spid="345120"/>
                                        </p:tgtEl>
                                        <p:attrNameLst>
                                          <p:attrName>ppt_h</p:attrName>
                                        </p:attrNameLst>
                                      </p:cBhvr>
                                      <p:tavLst>
                                        <p:tav tm="0">
                                          <p:val>
                                            <p:strVal val="4*#ppt_h"/>
                                          </p:val>
                                        </p:tav>
                                        <p:tav tm="100000">
                                          <p:val>
                                            <p:strVal val="#ppt_h"/>
                                          </p:val>
                                        </p:tav>
                                      </p:tavLst>
                                    </p:anim>
                                  </p:childTnLst>
                                </p:cTn>
                              </p:par>
                            </p:childTnLst>
                          </p:cTn>
                        </p:par>
                      </p:childTnLst>
                    </p:cTn>
                  </p:par>
                  <p:par>
                    <p:cTn id="231" fill="hold" nodeType="clickPar">
                      <p:stCondLst>
                        <p:cond delay="indefinite"/>
                      </p:stCondLst>
                      <p:childTnLst>
                        <p:par>
                          <p:cTn id="232" fill="hold" nodeType="withGroup">
                            <p:stCondLst>
                              <p:cond delay="0"/>
                            </p:stCondLst>
                            <p:childTnLst>
                              <p:par>
                                <p:cTn id="233" presetID="23" presetClass="entr" presetSubtype="32" fill="hold" grpId="0" nodeType="clickEffect">
                                  <p:stCondLst>
                                    <p:cond delay="0"/>
                                  </p:stCondLst>
                                  <p:childTnLst>
                                    <p:set>
                                      <p:cBhvr>
                                        <p:cTn id="234" dur="1" fill="hold">
                                          <p:stCondLst>
                                            <p:cond delay="0"/>
                                          </p:stCondLst>
                                        </p:cTn>
                                        <p:tgtEl>
                                          <p:spTgt spid="345121"/>
                                        </p:tgtEl>
                                        <p:attrNameLst>
                                          <p:attrName>style.visibility</p:attrName>
                                        </p:attrNameLst>
                                      </p:cBhvr>
                                      <p:to>
                                        <p:strVal val="visible"/>
                                      </p:to>
                                    </p:set>
                                    <p:anim calcmode="lin" valueType="num">
                                      <p:cBhvr>
                                        <p:cTn id="235" dur="500" fill="hold"/>
                                        <p:tgtEl>
                                          <p:spTgt spid="345121"/>
                                        </p:tgtEl>
                                        <p:attrNameLst>
                                          <p:attrName>ppt_w</p:attrName>
                                        </p:attrNameLst>
                                      </p:cBhvr>
                                      <p:tavLst>
                                        <p:tav tm="0">
                                          <p:val>
                                            <p:strVal val="4*#ppt_w"/>
                                          </p:val>
                                        </p:tav>
                                        <p:tav tm="100000">
                                          <p:val>
                                            <p:strVal val="#ppt_w"/>
                                          </p:val>
                                        </p:tav>
                                      </p:tavLst>
                                    </p:anim>
                                    <p:anim calcmode="lin" valueType="num">
                                      <p:cBhvr>
                                        <p:cTn id="236" dur="500" fill="hold"/>
                                        <p:tgtEl>
                                          <p:spTgt spid="345121"/>
                                        </p:tgtEl>
                                        <p:attrNameLst>
                                          <p:attrName>ppt_h</p:attrName>
                                        </p:attrNameLst>
                                      </p:cBhvr>
                                      <p:tavLst>
                                        <p:tav tm="0">
                                          <p:val>
                                            <p:strVal val="4*#ppt_h"/>
                                          </p:val>
                                        </p:tav>
                                        <p:tav tm="100000">
                                          <p:val>
                                            <p:strVal val="#ppt_h"/>
                                          </p:val>
                                        </p:tav>
                                      </p:tavLst>
                                    </p:anim>
                                  </p:childTnLst>
                                </p:cTn>
                              </p:par>
                            </p:childTnLst>
                          </p:cTn>
                        </p:par>
                      </p:childTnLst>
                    </p:cTn>
                  </p:par>
                  <p:par>
                    <p:cTn id="237" fill="hold" nodeType="clickPar">
                      <p:stCondLst>
                        <p:cond delay="indefinite"/>
                      </p:stCondLst>
                      <p:childTnLst>
                        <p:par>
                          <p:cTn id="238" fill="hold" nodeType="withGroup">
                            <p:stCondLst>
                              <p:cond delay="0"/>
                            </p:stCondLst>
                            <p:childTnLst>
                              <p:par>
                                <p:cTn id="239" presetID="23" presetClass="entr" presetSubtype="32" fill="hold" grpId="0" nodeType="clickEffect">
                                  <p:stCondLst>
                                    <p:cond delay="0"/>
                                  </p:stCondLst>
                                  <p:childTnLst>
                                    <p:set>
                                      <p:cBhvr>
                                        <p:cTn id="240" dur="1" fill="hold">
                                          <p:stCondLst>
                                            <p:cond delay="0"/>
                                          </p:stCondLst>
                                        </p:cTn>
                                        <p:tgtEl>
                                          <p:spTgt spid="345122"/>
                                        </p:tgtEl>
                                        <p:attrNameLst>
                                          <p:attrName>style.visibility</p:attrName>
                                        </p:attrNameLst>
                                      </p:cBhvr>
                                      <p:to>
                                        <p:strVal val="visible"/>
                                      </p:to>
                                    </p:set>
                                    <p:anim calcmode="lin" valueType="num">
                                      <p:cBhvr>
                                        <p:cTn id="241" dur="500" fill="hold"/>
                                        <p:tgtEl>
                                          <p:spTgt spid="345122"/>
                                        </p:tgtEl>
                                        <p:attrNameLst>
                                          <p:attrName>ppt_w</p:attrName>
                                        </p:attrNameLst>
                                      </p:cBhvr>
                                      <p:tavLst>
                                        <p:tav tm="0">
                                          <p:val>
                                            <p:strVal val="4*#ppt_w"/>
                                          </p:val>
                                        </p:tav>
                                        <p:tav tm="100000">
                                          <p:val>
                                            <p:strVal val="#ppt_w"/>
                                          </p:val>
                                        </p:tav>
                                      </p:tavLst>
                                    </p:anim>
                                    <p:anim calcmode="lin" valueType="num">
                                      <p:cBhvr>
                                        <p:cTn id="242" dur="500" fill="hold"/>
                                        <p:tgtEl>
                                          <p:spTgt spid="345122"/>
                                        </p:tgtEl>
                                        <p:attrNameLst>
                                          <p:attrName>ppt_h</p:attrName>
                                        </p:attrNameLst>
                                      </p:cBhvr>
                                      <p:tavLst>
                                        <p:tav tm="0">
                                          <p:val>
                                            <p:strVal val="4*#ppt_h"/>
                                          </p:val>
                                        </p:tav>
                                        <p:tav tm="100000">
                                          <p:val>
                                            <p:strVal val="#ppt_h"/>
                                          </p:val>
                                        </p:tav>
                                      </p:tavLst>
                                    </p:anim>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3" presetClass="entr" presetSubtype="32" fill="hold" grpId="0" nodeType="clickEffect">
                                  <p:stCondLst>
                                    <p:cond delay="0"/>
                                  </p:stCondLst>
                                  <p:childTnLst>
                                    <p:set>
                                      <p:cBhvr>
                                        <p:cTn id="246" dur="1" fill="hold">
                                          <p:stCondLst>
                                            <p:cond delay="0"/>
                                          </p:stCondLst>
                                        </p:cTn>
                                        <p:tgtEl>
                                          <p:spTgt spid="345123"/>
                                        </p:tgtEl>
                                        <p:attrNameLst>
                                          <p:attrName>style.visibility</p:attrName>
                                        </p:attrNameLst>
                                      </p:cBhvr>
                                      <p:to>
                                        <p:strVal val="visible"/>
                                      </p:to>
                                    </p:set>
                                    <p:anim calcmode="lin" valueType="num">
                                      <p:cBhvr>
                                        <p:cTn id="247" dur="500" fill="hold"/>
                                        <p:tgtEl>
                                          <p:spTgt spid="345123"/>
                                        </p:tgtEl>
                                        <p:attrNameLst>
                                          <p:attrName>ppt_w</p:attrName>
                                        </p:attrNameLst>
                                      </p:cBhvr>
                                      <p:tavLst>
                                        <p:tav tm="0">
                                          <p:val>
                                            <p:strVal val="4*#ppt_w"/>
                                          </p:val>
                                        </p:tav>
                                        <p:tav tm="100000">
                                          <p:val>
                                            <p:strVal val="#ppt_w"/>
                                          </p:val>
                                        </p:tav>
                                      </p:tavLst>
                                    </p:anim>
                                    <p:anim calcmode="lin" valueType="num">
                                      <p:cBhvr>
                                        <p:cTn id="248" dur="500" fill="hold"/>
                                        <p:tgtEl>
                                          <p:spTgt spid="345123"/>
                                        </p:tgtEl>
                                        <p:attrNameLst>
                                          <p:attrName>ppt_h</p:attrName>
                                        </p:attrNameLst>
                                      </p:cBhvr>
                                      <p:tavLst>
                                        <p:tav tm="0">
                                          <p:val>
                                            <p:strVal val="4*#ppt_h"/>
                                          </p:val>
                                        </p:tav>
                                        <p:tav tm="100000">
                                          <p:val>
                                            <p:strVal val="#ppt_h"/>
                                          </p:val>
                                        </p:tav>
                                      </p:tavLst>
                                    </p:anim>
                                  </p:childTnLst>
                                </p:cTn>
                              </p:par>
                            </p:childTnLst>
                          </p:cTn>
                        </p:par>
                      </p:childTnLst>
                    </p:cTn>
                  </p:par>
                  <p:par>
                    <p:cTn id="249" fill="hold" nodeType="clickPar">
                      <p:stCondLst>
                        <p:cond delay="indefinite"/>
                      </p:stCondLst>
                      <p:childTnLst>
                        <p:par>
                          <p:cTn id="250" fill="hold" nodeType="withGroup">
                            <p:stCondLst>
                              <p:cond delay="0"/>
                            </p:stCondLst>
                            <p:childTnLst>
                              <p:par>
                                <p:cTn id="251" presetID="23" presetClass="entr" presetSubtype="32" fill="hold" grpId="0" nodeType="clickEffect">
                                  <p:stCondLst>
                                    <p:cond delay="0"/>
                                  </p:stCondLst>
                                  <p:childTnLst>
                                    <p:set>
                                      <p:cBhvr>
                                        <p:cTn id="252" dur="1" fill="hold">
                                          <p:stCondLst>
                                            <p:cond delay="0"/>
                                          </p:stCondLst>
                                        </p:cTn>
                                        <p:tgtEl>
                                          <p:spTgt spid="345124"/>
                                        </p:tgtEl>
                                        <p:attrNameLst>
                                          <p:attrName>style.visibility</p:attrName>
                                        </p:attrNameLst>
                                      </p:cBhvr>
                                      <p:to>
                                        <p:strVal val="visible"/>
                                      </p:to>
                                    </p:set>
                                    <p:anim calcmode="lin" valueType="num">
                                      <p:cBhvr>
                                        <p:cTn id="253" dur="500" fill="hold"/>
                                        <p:tgtEl>
                                          <p:spTgt spid="345124"/>
                                        </p:tgtEl>
                                        <p:attrNameLst>
                                          <p:attrName>ppt_w</p:attrName>
                                        </p:attrNameLst>
                                      </p:cBhvr>
                                      <p:tavLst>
                                        <p:tav tm="0">
                                          <p:val>
                                            <p:strVal val="4*#ppt_w"/>
                                          </p:val>
                                        </p:tav>
                                        <p:tav tm="100000">
                                          <p:val>
                                            <p:strVal val="#ppt_w"/>
                                          </p:val>
                                        </p:tav>
                                      </p:tavLst>
                                    </p:anim>
                                    <p:anim calcmode="lin" valueType="num">
                                      <p:cBhvr>
                                        <p:cTn id="254" dur="500" fill="hold"/>
                                        <p:tgtEl>
                                          <p:spTgt spid="345124"/>
                                        </p:tgtEl>
                                        <p:attrNameLst>
                                          <p:attrName>ppt_h</p:attrName>
                                        </p:attrNameLst>
                                      </p:cBhvr>
                                      <p:tavLst>
                                        <p:tav tm="0">
                                          <p:val>
                                            <p:strVal val="4*#ppt_h"/>
                                          </p:val>
                                        </p:tav>
                                        <p:tav tm="100000">
                                          <p:val>
                                            <p:strVal val="#ppt_h"/>
                                          </p:val>
                                        </p:tav>
                                      </p:tavLst>
                                    </p:anim>
                                  </p:childTnLst>
                                </p:cTn>
                              </p:par>
                            </p:childTnLst>
                          </p:cTn>
                        </p:par>
                      </p:childTnLst>
                    </p:cTn>
                  </p:par>
                  <p:par>
                    <p:cTn id="255" fill="hold" nodeType="clickPar">
                      <p:stCondLst>
                        <p:cond delay="indefinite"/>
                      </p:stCondLst>
                      <p:childTnLst>
                        <p:par>
                          <p:cTn id="256" fill="hold" nodeType="withGroup">
                            <p:stCondLst>
                              <p:cond delay="0"/>
                            </p:stCondLst>
                            <p:childTnLst>
                              <p:par>
                                <p:cTn id="257" presetID="23" presetClass="entr" presetSubtype="32" fill="hold" grpId="0" nodeType="clickEffect">
                                  <p:stCondLst>
                                    <p:cond delay="0"/>
                                  </p:stCondLst>
                                  <p:childTnLst>
                                    <p:set>
                                      <p:cBhvr>
                                        <p:cTn id="258" dur="1" fill="hold">
                                          <p:stCondLst>
                                            <p:cond delay="0"/>
                                          </p:stCondLst>
                                        </p:cTn>
                                        <p:tgtEl>
                                          <p:spTgt spid="345125"/>
                                        </p:tgtEl>
                                        <p:attrNameLst>
                                          <p:attrName>style.visibility</p:attrName>
                                        </p:attrNameLst>
                                      </p:cBhvr>
                                      <p:to>
                                        <p:strVal val="visible"/>
                                      </p:to>
                                    </p:set>
                                    <p:anim calcmode="lin" valueType="num">
                                      <p:cBhvr>
                                        <p:cTn id="259" dur="500" fill="hold"/>
                                        <p:tgtEl>
                                          <p:spTgt spid="345125"/>
                                        </p:tgtEl>
                                        <p:attrNameLst>
                                          <p:attrName>ppt_w</p:attrName>
                                        </p:attrNameLst>
                                      </p:cBhvr>
                                      <p:tavLst>
                                        <p:tav tm="0">
                                          <p:val>
                                            <p:strVal val="4*#ppt_w"/>
                                          </p:val>
                                        </p:tav>
                                        <p:tav tm="100000">
                                          <p:val>
                                            <p:strVal val="#ppt_w"/>
                                          </p:val>
                                        </p:tav>
                                      </p:tavLst>
                                    </p:anim>
                                    <p:anim calcmode="lin" valueType="num">
                                      <p:cBhvr>
                                        <p:cTn id="260" dur="500" fill="hold"/>
                                        <p:tgtEl>
                                          <p:spTgt spid="345125"/>
                                        </p:tgtEl>
                                        <p:attrNameLst>
                                          <p:attrName>ppt_h</p:attrName>
                                        </p:attrNameLst>
                                      </p:cBhvr>
                                      <p:tavLst>
                                        <p:tav tm="0">
                                          <p:val>
                                            <p:strVal val="4*#ppt_h"/>
                                          </p:val>
                                        </p:tav>
                                        <p:tav tm="100000">
                                          <p:val>
                                            <p:strVal val="#ppt_h"/>
                                          </p:val>
                                        </p:tav>
                                      </p:tavLst>
                                    </p:anim>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8" presetClass="entr" presetSubtype="3" fill="hold" nodeType="clickEffect">
                                  <p:stCondLst>
                                    <p:cond delay="0"/>
                                  </p:stCondLst>
                                  <p:childTnLst>
                                    <p:set>
                                      <p:cBhvr>
                                        <p:cTn id="264" dur="1" fill="hold">
                                          <p:stCondLst>
                                            <p:cond delay="0"/>
                                          </p:stCondLst>
                                        </p:cTn>
                                        <p:tgtEl>
                                          <p:spTgt spid="345128"/>
                                        </p:tgtEl>
                                        <p:attrNameLst>
                                          <p:attrName>style.visibility</p:attrName>
                                        </p:attrNameLst>
                                      </p:cBhvr>
                                      <p:to>
                                        <p:strVal val="visible"/>
                                      </p:to>
                                    </p:set>
                                    <p:animEffect transition="in" filter="strips(upRight)">
                                      <p:cBhvr>
                                        <p:cTn id="265" dur="500"/>
                                        <p:tgtEl>
                                          <p:spTgt spid="345128"/>
                                        </p:tgtEl>
                                      </p:cBhvr>
                                    </p:animEffec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18" presetClass="entr" presetSubtype="6" fill="hold" nodeType="clickEffect">
                                  <p:stCondLst>
                                    <p:cond delay="0"/>
                                  </p:stCondLst>
                                  <p:childTnLst>
                                    <p:set>
                                      <p:cBhvr>
                                        <p:cTn id="269" dur="1" fill="hold">
                                          <p:stCondLst>
                                            <p:cond delay="0"/>
                                          </p:stCondLst>
                                        </p:cTn>
                                        <p:tgtEl>
                                          <p:spTgt spid="345129"/>
                                        </p:tgtEl>
                                        <p:attrNameLst>
                                          <p:attrName>style.visibility</p:attrName>
                                        </p:attrNameLst>
                                      </p:cBhvr>
                                      <p:to>
                                        <p:strVal val="visible"/>
                                      </p:to>
                                    </p:set>
                                    <p:animEffect transition="in" filter="strips(downRight)">
                                      <p:cBhvr>
                                        <p:cTn id="270" dur="500"/>
                                        <p:tgtEl>
                                          <p:spTgt spid="345129"/>
                                        </p:tgtEl>
                                      </p:cBhvr>
                                    </p:animEffect>
                                  </p:childTnLst>
                                </p:cTn>
                              </p:par>
                            </p:childTnLst>
                          </p:cTn>
                        </p:par>
                      </p:childTnLst>
                    </p:cTn>
                  </p:par>
                  <p:par>
                    <p:cTn id="271" fill="hold" nodeType="clickPar">
                      <p:stCondLst>
                        <p:cond delay="indefinite"/>
                      </p:stCondLst>
                      <p:childTnLst>
                        <p:par>
                          <p:cTn id="272" fill="hold" nodeType="withGroup">
                            <p:stCondLst>
                              <p:cond delay="0"/>
                            </p:stCondLst>
                            <p:childTnLst>
                              <p:par>
                                <p:cTn id="273" presetID="18" presetClass="entr" presetSubtype="12" fill="hold" nodeType="clickEffect">
                                  <p:stCondLst>
                                    <p:cond delay="0"/>
                                  </p:stCondLst>
                                  <p:childTnLst>
                                    <p:set>
                                      <p:cBhvr>
                                        <p:cTn id="274" dur="1" fill="hold">
                                          <p:stCondLst>
                                            <p:cond delay="0"/>
                                          </p:stCondLst>
                                        </p:cTn>
                                        <p:tgtEl>
                                          <p:spTgt spid="345126"/>
                                        </p:tgtEl>
                                        <p:attrNameLst>
                                          <p:attrName>style.visibility</p:attrName>
                                        </p:attrNameLst>
                                      </p:cBhvr>
                                      <p:to>
                                        <p:strVal val="visible"/>
                                      </p:to>
                                    </p:set>
                                    <p:animEffect transition="in" filter="strips(downLeft)">
                                      <p:cBhvr>
                                        <p:cTn id="275" dur="500"/>
                                        <p:tgtEl>
                                          <p:spTgt spid="345126"/>
                                        </p:tgtEl>
                                      </p:cBhvr>
                                    </p:animEffec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18" presetClass="entr" presetSubtype="9" fill="hold" nodeType="clickEffect">
                                  <p:stCondLst>
                                    <p:cond delay="0"/>
                                  </p:stCondLst>
                                  <p:childTnLst>
                                    <p:set>
                                      <p:cBhvr>
                                        <p:cTn id="279" dur="1" fill="hold">
                                          <p:stCondLst>
                                            <p:cond delay="0"/>
                                          </p:stCondLst>
                                        </p:cTn>
                                        <p:tgtEl>
                                          <p:spTgt spid="345127"/>
                                        </p:tgtEl>
                                        <p:attrNameLst>
                                          <p:attrName>style.visibility</p:attrName>
                                        </p:attrNameLst>
                                      </p:cBhvr>
                                      <p:to>
                                        <p:strVal val="visible"/>
                                      </p:to>
                                    </p:set>
                                    <p:animEffect transition="in" filter="strips(upLeft)">
                                      <p:cBhvr>
                                        <p:cTn id="280" dur="500"/>
                                        <p:tgtEl>
                                          <p:spTgt spid="34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0" grpId="0" animBg="1"/>
      <p:bldP spid="345091" grpId="0" animBg="1"/>
      <p:bldP spid="345114" grpId="0" animBg="1"/>
      <p:bldP spid="345115" grpId="0" animBg="1"/>
      <p:bldP spid="345116" grpId="0" animBg="1"/>
      <p:bldP spid="345117" grpId="0" animBg="1"/>
      <p:bldP spid="345118" grpId="0" animBg="1"/>
      <p:bldP spid="345119" grpId="0" animBg="1"/>
      <p:bldP spid="345120" grpId="0" animBg="1"/>
      <p:bldP spid="345121" grpId="0" animBg="1"/>
      <p:bldP spid="345122" grpId="0" animBg="1"/>
      <p:bldP spid="345123" grpId="0" animBg="1"/>
      <p:bldP spid="345124" grpId="0" animBg="1"/>
      <p:bldP spid="34512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A9ED40A-A246-47AB-B5EB-A87C0A4D0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425"/>
            <a:ext cx="9144000" cy="666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CCBCFA9-7A4B-43B7-995D-921F46757AB7}"/>
              </a:ext>
            </a:extLst>
          </p:cNvPr>
          <p:cNvGrpSpPr>
            <a:grpSpLocks/>
          </p:cNvGrpSpPr>
          <p:nvPr/>
        </p:nvGrpSpPr>
        <p:grpSpPr bwMode="auto">
          <a:xfrm>
            <a:off x="1981200" y="2743200"/>
            <a:ext cx="4953000" cy="1143000"/>
            <a:chOff x="1248" y="1728"/>
            <a:chExt cx="3120" cy="720"/>
          </a:xfrm>
        </p:grpSpPr>
        <p:sp>
          <p:nvSpPr>
            <p:cNvPr id="8225" name="Text Box 3">
              <a:extLst>
                <a:ext uri="{FF2B5EF4-FFF2-40B4-BE49-F238E27FC236}">
                  <a16:creationId xmlns:a16="http://schemas.microsoft.com/office/drawing/2014/main" id="{FEDD80FD-F433-4421-A1AC-A25E8FFB58F8}"/>
                </a:ext>
              </a:extLst>
            </p:cNvPr>
            <p:cNvSpPr txBox="1">
              <a:spLocks noChangeArrowheads="1"/>
            </p:cNvSpPr>
            <p:nvPr/>
          </p:nvSpPr>
          <p:spPr bwMode="auto">
            <a:xfrm>
              <a:off x="1248" y="1728"/>
              <a:ext cx="3120" cy="32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Rolling Circle or Generator</a:t>
              </a:r>
            </a:p>
          </p:txBody>
        </p:sp>
        <p:sp>
          <p:nvSpPr>
            <p:cNvPr id="129028" name="Line 4">
              <a:extLst>
                <a:ext uri="{FF2B5EF4-FFF2-40B4-BE49-F238E27FC236}">
                  <a16:creationId xmlns:a16="http://schemas.microsoft.com/office/drawing/2014/main" id="{2B0D78DE-11E0-483F-A1B3-A08EC2369F4E}"/>
                </a:ext>
              </a:extLst>
            </p:cNvPr>
            <p:cNvSpPr>
              <a:spLocks noChangeShapeType="1"/>
            </p:cNvSpPr>
            <p:nvPr/>
          </p:nvSpPr>
          <p:spPr bwMode="auto">
            <a:xfrm flipH="1">
              <a:off x="1296" y="2016"/>
              <a:ext cx="192" cy="432"/>
            </a:xfrm>
            <a:prstGeom prst="line">
              <a:avLst/>
            </a:prstGeom>
            <a:noFill/>
            <a:ln w="9525">
              <a:solidFill>
                <a:schemeClr val="bg1"/>
              </a:solidFill>
              <a:round/>
              <a:headEnd/>
              <a:tailEnd type="triangle" w="med" len="med"/>
            </a:ln>
            <a:effectLst/>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grpSp>
      <p:sp>
        <p:nvSpPr>
          <p:cNvPr id="129029" name="Text Box 5">
            <a:extLst>
              <a:ext uri="{FF2B5EF4-FFF2-40B4-BE49-F238E27FC236}">
                <a16:creationId xmlns:a16="http://schemas.microsoft.com/office/drawing/2014/main" id="{CEB0BC6F-C5D2-4083-8A81-C1659B7D6C94}"/>
              </a:ext>
            </a:extLst>
          </p:cNvPr>
          <p:cNvSpPr txBox="1">
            <a:spLocks noChangeArrowheads="1"/>
          </p:cNvSpPr>
          <p:nvPr/>
        </p:nvSpPr>
        <p:spPr bwMode="auto">
          <a:xfrm>
            <a:off x="152400" y="76200"/>
            <a:ext cx="8686800" cy="2314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1" eaLnBrk="1" hangingPunct="1">
              <a:spcBef>
                <a:spcPct val="0"/>
              </a:spcBef>
              <a:buFontTx/>
              <a:buNone/>
            </a:pPr>
            <a:r>
              <a:rPr lang="en-US" altLang="en-US" sz="3200" u="sng"/>
              <a:t>CYCLOID</a:t>
            </a:r>
            <a:r>
              <a:rPr lang="en-US" altLang="en-US" sz="3200"/>
              <a:t>:-</a:t>
            </a:r>
          </a:p>
          <a:p>
            <a:pPr lvl="1" eaLnBrk="1" hangingPunct="1">
              <a:lnSpc>
                <a:spcPct val="45000"/>
              </a:lnSpc>
              <a:spcBef>
                <a:spcPct val="0"/>
              </a:spcBef>
              <a:buFontTx/>
              <a:buNone/>
            </a:pPr>
            <a:endParaRPr lang="en-US" altLang="en-US" sz="3200"/>
          </a:p>
          <a:p>
            <a:pPr lvl="1" algn="just" eaLnBrk="1" hangingPunct="1">
              <a:spcBef>
                <a:spcPct val="0"/>
              </a:spcBef>
              <a:buFontTx/>
              <a:buNone/>
            </a:pPr>
            <a:r>
              <a:rPr lang="en-US" altLang="en-US" sz="2600">
                <a:latin typeface="Verdana" panose="020B0604030504040204" pitchFamily="34" charset="0"/>
              </a:rPr>
              <a:t>Cycloid</a:t>
            </a:r>
            <a:r>
              <a:rPr lang="en-US" altLang="en-US" sz="2400">
                <a:latin typeface="Verdana" panose="020B0604030504040204" pitchFamily="34" charset="0"/>
              </a:rPr>
              <a:t> is a locus of a point on the circumference of a rolling circle(generator), which rolls without slipping or sliding along a fixed straight line or a directing line or a director.</a:t>
            </a:r>
          </a:p>
        </p:txBody>
      </p:sp>
      <p:sp>
        <p:nvSpPr>
          <p:cNvPr id="129030" name="Freeform 6">
            <a:extLst>
              <a:ext uri="{FF2B5EF4-FFF2-40B4-BE49-F238E27FC236}">
                <a16:creationId xmlns:a16="http://schemas.microsoft.com/office/drawing/2014/main" id="{EAE986F6-104B-402B-BFB8-F877227A9300}"/>
              </a:ext>
            </a:extLst>
          </p:cNvPr>
          <p:cNvSpPr>
            <a:spLocks/>
          </p:cNvSpPr>
          <p:nvPr/>
        </p:nvSpPr>
        <p:spPr bwMode="auto">
          <a:xfrm>
            <a:off x="1295400" y="3629025"/>
            <a:ext cx="6781800" cy="2133600"/>
          </a:xfrm>
          <a:custGeom>
            <a:avLst/>
            <a:gdLst>
              <a:gd name="T0" fmla="*/ 105 w 25501"/>
              <a:gd name="T1" fmla="*/ 8085 h 8085"/>
              <a:gd name="T2" fmla="*/ 23 w 25501"/>
              <a:gd name="T3" fmla="*/ 8012 h 8085"/>
              <a:gd name="T4" fmla="*/ 0 w 25501"/>
              <a:gd name="T5" fmla="*/ 7898 h 8085"/>
              <a:gd name="T6" fmla="*/ 63 w 25501"/>
              <a:gd name="T7" fmla="*/ 7603 h 8085"/>
              <a:gd name="T8" fmla="*/ 289 w 25501"/>
              <a:gd name="T9" fmla="*/ 7038 h 8085"/>
              <a:gd name="T10" fmla="*/ 512 w 25501"/>
              <a:gd name="T11" fmla="*/ 6590 h 8085"/>
              <a:gd name="T12" fmla="*/ 745 w 25501"/>
              <a:gd name="T13" fmla="*/ 6200 h 8085"/>
              <a:gd name="T14" fmla="*/ 1280 w 25501"/>
              <a:gd name="T15" fmla="*/ 5412 h 8085"/>
              <a:gd name="T16" fmla="*/ 1907 w 25501"/>
              <a:gd name="T17" fmla="*/ 4601 h 8085"/>
              <a:gd name="T18" fmla="*/ 2608 w 25501"/>
              <a:gd name="T19" fmla="*/ 3836 h 8085"/>
              <a:gd name="T20" fmla="*/ 3367 w 25501"/>
              <a:gd name="T21" fmla="*/ 3159 h 8085"/>
              <a:gd name="T22" fmla="*/ 4176 w 25501"/>
              <a:gd name="T23" fmla="*/ 2563 h 8085"/>
              <a:gd name="T24" fmla="*/ 5031 w 25501"/>
              <a:gd name="T25" fmla="*/ 2035 h 8085"/>
              <a:gd name="T26" fmla="*/ 5921 w 25501"/>
              <a:gd name="T27" fmla="*/ 1565 h 8085"/>
              <a:gd name="T28" fmla="*/ 6841 w 25501"/>
              <a:gd name="T29" fmla="*/ 1153 h 8085"/>
              <a:gd name="T30" fmla="*/ 7788 w 25501"/>
              <a:gd name="T31" fmla="*/ 801 h 8085"/>
              <a:gd name="T32" fmla="*/ 8757 w 25501"/>
              <a:gd name="T33" fmla="*/ 512 h 8085"/>
              <a:gd name="T34" fmla="*/ 9741 w 25501"/>
              <a:gd name="T35" fmla="*/ 288 h 8085"/>
              <a:gd name="T36" fmla="*/ 10737 w 25501"/>
              <a:gd name="T37" fmla="*/ 128 h 8085"/>
              <a:gd name="T38" fmla="*/ 11742 w 25501"/>
              <a:gd name="T39" fmla="*/ 33 h 8085"/>
              <a:gd name="T40" fmla="*/ 12750 w 25501"/>
              <a:gd name="T41" fmla="*/ 0 h 8085"/>
              <a:gd name="T42" fmla="*/ 13757 w 25501"/>
              <a:gd name="T43" fmla="*/ 32 h 8085"/>
              <a:gd name="T44" fmla="*/ 14761 w 25501"/>
              <a:gd name="T45" fmla="*/ 125 h 8085"/>
              <a:gd name="T46" fmla="*/ 15757 w 25501"/>
              <a:gd name="T47" fmla="*/ 282 h 8085"/>
              <a:gd name="T48" fmla="*/ 16744 w 25501"/>
              <a:gd name="T49" fmla="*/ 502 h 8085"/>
              <a:gd name="T50" fmla="*/ 17717 w 25501"/>
              <a:gd name="T51" fmla="*/ 787 h 8085"/>
              <a:gd name="T52" fmla="*/ 18670 w 25501"/>
              <a:gd name="T53" fmla="*/ 1134 h 8085"/>
              <a:gd name="T54" fmla="*/ 19592 w 25501"/>
              <a:gd name="T55" fmla="*/ 1543 h 8085"/>
              <a:gd name="T56" fmla="*/ 20477 w 25501"/>
              <a:gd name="T57" fmla="*/ 2011 h 8085"/>
              <a:gd name="T58" fmla="*/ 21318 w 25501"/>
              <a:gd name="T59" fmla="*/ 2541 h 8085"/>
              <a:gd name="T60" fmla="*/ 22120 w 25501"/>
              <a:gd name="T61" fmla="*/ 3138 h 8085"/>
              <a:gd name="T62" fmla="*/ 22890 w 25501"/>
              <a:gd name="T63" fmla="*/ 3811 h 8085"/>
              <a:gd name="T64" fmla="*/ 23632 w 25501"/>
              <a:gd name="T65" fmla="*/ 4565 h 8085"/>
              <a:gd name="T66" fmla="*/ 24286 w 25501"/>
              <a:gd name="T67" fmla="*/ 5371 h 8085"/>
              <a:gd name="T68" fmla="*/ 24548 w 25501"/>
              <a:gd name="T69" fmla="*/ 5777 h 8085"/>
              <a:gd name="T70" fmla="*/ 24753 w 25501"/>
              <a:gd name="T71" fmla="*/ 6176 h 8085"/>
              <a:gd name="T72" fmla="*/ 24913 w 25501"/>
              <a:gd name="T73" fmla="*/ 6582 h 8085"/>
              <a:gd name="T74" fmla="*/ 25095 w 25501"/>
              <a:gd name="T75" fmla="*/ 7040 h 8085"/>
              <a:gd name="T76" fmla="*/ 25365 w 25501"/>
              <a:gd name="T77" fmla="*/ 7600 h 8085"/>
              <a:gd name="T78" fmla="*/ 25497 w 25501"/>
              <a:gd name="T79" fmla="*/ 7898 h 8085"/>
              <a:gd name="T80" fmla="*/ 25501 w 25501"/>
              <a:gd name="T81" fmla="*/ 8013 h 8085"/>
              <a:gd name="T82" fmla="*/ 25429 w 25501"/>
              <a:gd name="T83" fmla="*/ 8085 h 8085"/>
              <a:gd name="T84" fmla="*/ 25430 w 25501"/>
              <a:gd name="T85" fmla="*/ 8085 h 8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501" h="8085">
                <a:moveTo>
                  <a:pt x="105" y="8085"/>
                </a:moveTo>
                <a:lnTo>
                  <a:pt x="23" y="8012"/>
                </a:lnTo>
                <a:lnTo>
                  <a:pt x="0" y="7898"/>
                </a:lnTo>
                <a:lnTo>
                  <a:pt x="63" y="7603"/>
                </a:lnTo>
                <a:lnTo>
                  <a:pt x="289" y="7038"/>
                </a:lnTo>
                <a:lnTo>
                  <a:pt x="512" y="6590"/>
                </a:lnTo>
                <a:lnTo>
                  <a:pt x="745" y="6200"/>
                </a:lnTo>
                <a:lnTo>
                  <a:pt x="1280" y="5412"/>
                </a:lnTo>
                <a:lnTo>
                  <a:pt x="1907" y="4601"/>
                </a:lnTo>
                <a:lnTo>
                  <a:pt x="2608" y="3836"/>
                </a:lnTo>
                <a:lnTo>
                  <a:pt x="3367" y="3159"/>
                </a:lnTo>
                <a:lnTo>
                  <a:pt x="4176" y="2563"/>
                </a:lnTo>
                <a:lnTo>
                  <a:pt x="5031" y="2035"/>
                </a:lnTo>
                <a:lnTo>
                  <a:pt x="5921" y="1565"/>
                </a:lnTo>
                <a:lnTo>
                  <a:pt x="6841" y="1153"/>
                </a:lnTo>
                <a:lnTo>
                  <a:pt x="7788" y="801"/>
                </a:lnTo>
                <a:lnTo>
                  <a:pt x="8757" y="512"/>
                </a:lnTo>
                <a:lnTo>
                  <a:pt x="9741" y="288"/>
                </a:lnTo>
                <a:lnTo>
                  <a:pt x="10737" y="128"/>
                </a:lnTo>
                <a:lnTo>
                  <a:pt x="11742" y="33"/>
                </a:lnTo>
                <a:lnTo>
                  <a:pt x="12750" y="0"/>
                </a:lnTo>
                <a:lnTo>
                  <a:pt x="13757" y="32"/>
                </a:lnTo>
                <a:lnTo>
                  <a:pt x="14761" y="125"/>
                </a:lnTo>
                <a:lnTo>
                  <a:pt x="15757" y="282"/>
                </a:lnTo>
                <a:lnTo>
                  <a:pt x="16744" y="502"/>
                </a:lnTo>
                <a:lnTo>
                  <a:pt x="17717" y="787"/>
                </a:lnTo>
                <a:lnTo>
                  <a:pt x="18670" y="1134"/>
                </a:lnTo>
                <a:lnTo>
                  <a:pt x="19592" y="1543"/>
                </a:lnTo>
                <a:lnTo>
                  <a:pt x="20477" y="2011"/>
                </a:lnTo>
                <a:lnTo>
                  <a:pt x="21318" y="2541"/>
                </a:lnTo>
                <a:lnTo>
                  <a:pt x="22120" y="3138"/>
                </a:lnTo>
                <a:lnTo>
                  <a:pt x="22890" y="3811"/>
                </a:lnTo>
                <a:lnTo>
                  <a:pt x="23632" y="4565"/>
                </a:lnTo>
                <a:lnTo>
                  <a:pt x="24286" y="5371"/>
                </a:lnTo>
                <a:lnTo>
                  <a:pt x="24548" y="5777"/>
                </a:lnTo>
                <a:lnTo>
                  <a:pt x="24753" y="6176"/>
                </a:lnTo>
                <a:lnTo>
                  <a:pt x="24913" y="6582"/>
                </a:lnTo>
                <a:lnTo>
                  <a:pt x="25095" y="7040"/>
                </a:lnTo>
                <a:lnTo>
                  <a:pt x="25365" y="7600"/>
                </a:lnTo>
                <a:lnTo>
                  <a:pt x="25497" y="7898"/>
                </a:lnTo>
                <a:lnTo>
                  <a:pt x="25501" y="8013"/>
                </a:lnTo>
                <a:lnTo>
                  <a:pt x="25429" y="8085"/>
                </a:lnTo>
                <a:lnTo>
                  <a:pt x="25430" y="8085"/>
                </a:lnTo>
              </a:path>
            </a:pathLst>
          </a:custGeom>
          <a:noFill/>
          <a:ln w="38100" cmpd="sng">
            <a:solidFill>
              <a:srgbClr val="FF0000"/>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1" name="Freeform 7">
            <a:extLst>
              <a:ext uri="{FF2B5EF4-FFF2-40B4-BE49-F238E27FC236}">
                <a16:creationId xmlns:a16="http://schemas.microsoft.com/office/drawing/2014/main" id="{C34EAD04-BD6C-4CB3-B09E-497972C49BFE}"/>
              </a:ext>
            </a:extLst>
          </p:cNvPr>
          <p:cNvSpPr>
            <a:spLocks/>
          </p:cNvSpPr>
          <p:nvPr/>
        </p:nvSpPr>
        <p:spPr bwMode="auto">
          <a:xfrm>
            <a:off x="255588" y="3625850"/>
            <a:ext cx="2133600" cy="2138363"/>
          </a:xfrm>
          <a:custGeom>
            <a:avLst/>
            <a:gdLst>
              <a:gd name="T0" fmla="*/ 8065 w 8066"/>
              <a:gd name="T1" fmla="*/ 4043 h 8085"/>
              <a:gd name="T2" fmla="*/ 7928 w 8066"/>
              <a:gd name="T3" fmla="*/ 2996 h 8085"/>
              <a:gd name="T4" fmla="*/ 7525 w 8066"/>
              <a:gd name="T5" fmla="*/ 2022 h 8085"/>
              <a:gd name="T6" fmla="*/ 6885 w 8066"/>
              <a:gd name="T7" fmla="*/ 1184 h 8085"/>
              <a:gd name="T8" fmla="*/ 6050 w 8066"/>
              <a:gd name="T9" fmla="*/ 543 h 8085"/>
              <a:gd name="T10" fmla="*/ 5077 w 8066"/>
              <a:gd name="T11" fmla="*/ 139 h 8085"/>
              <a:gd name="T12" fmla="*/ 4033 w 8066"/>
              <a:gd name="T13" fmla="*/ 0 h 8085"/>
              <a:gd name="T14" fmla="*/ 2989 w 8066"/>
              <a:gd name="T15" fmla="*/ 139 h 8085"/>
              <a:gd name="T16" fmla="*/ 2017 w 8066"/>
              <a:gd name="T17" fmla="*/ 543 h 8085"/>
              <a:gd name="T18" fmla="*/ 1182 w 8066"/>
              <a:gd name="T19" fmla="*/ 1184 h 8085"/>
              <a:gd name="T20" fmla="*/ 541 w 8066"/>
              <a:gd name="T21" fmla="*/ 2022 h 8085"/>
              <a:gd name="T22" fmla="*/ 137 w 8066"/>
              <a:gd name="T23" fmla="*/ 2996 h 8085"/>
              <a:gd name="T24" fmla="*/ 0 w 8066"/>
              <a:gd name="T25" fmla="*/ 4043 h 8085"/>
              <a:gd name="T26" fmla="*/ 137 w 8066"/>
              <a:gd name="T27" fmla="*/ 5089 h 8085"/>
              <a:gd name="T28" fmla="*/ 541 w 8066"/>
              <a:gd name="T29" fmla="*/ 6064 h 8085"/>
              <a:gd name="T30" fmla="*/ 1182 w 8066"/>
              <a:gd name="T31" fmla="*/ 6901 h 8085"/>
              <a:gd name="T32" fmla="*/ 2017 w 8066"/>
              <a:gd name="T33" fmla="*/ 7544 h 8085"/>
              <a:gd name="T34" fmla="*/ 2989 w 8066"/>
              <a:gd name="T35" fmla="*/ 7948 h 8085"/>
              <a:gd name="T36" fmla="*/ 4033 w 8066"/>
              <a:gd name="T37" fmla="*/ 8085 h 8085"/>
              <a:gd name="T38" fmla="*/ 5077 w 8066"/>
              <a:gd name="T39" fmla="*/ 7948 h 8085"/>
              <a:gd name="T40" fmla="*/ 6050 w 8066"/>
              <a:gd name="T41" fmla="*/ 7544 h 8085"/>
              <a:gd name="T42" fmla="*/ 6885 w 8066"/>
              <a:gd name="T43" fmla="*/ 6901 h 8085"/>
              <a:gd name="T44" fmla="*/ 7525 w 8066"/>
              <a:gd name="T45" fmla="*/ 6064 h 8085"/>
              <a:gd name="T46" fmla="*/ 7928 w 8066"/>
              <a:gd name="T47" fmla="*/ 5089 h 8085"/>
              <a:gd name="T48" fmla="*/ 8065 w 8066"/>
              <a:gd name="T49" fmla="*/ 4043 h 8085"/>
              <a:gd name="T50" fmla="*/ 8066 w 8066"/>
              <a:gd name="T51" fmla="*/ 4043 h 8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66" h="8085">
                <a:moveTo>
                  <a:pt x="8065" y="4043"/>
                </a:moveTo>
                <a:lnTo>
                  <a:pt x="7928" y="2996"/>
                </a:lnTo>
                <a:lnTo>
                  <a:pt x="7525" y="2022"/>
                </a:lnTo>
                <a:lnTo>
                  <a:pt x="6885" y="1184"/>
                </a:lnTo>
                <a:lnTo>
                  <a:pt x="6050" y="543"/>
                </a:lnTo>
                <a:lnTo>
                  <a:pt x="5077" y="139"/>
                </a:lnTo>
                <a:lnTo>
                  <a:pt x="4033" y="0"/>
                </a:lnTo>
                <a:lnTo>
                  <a:pt x="2989" y="139"/>
                </a:lnTo>
                <a:lnTo>
                  <a:pt x="2017" y="543"/>
                </a:lnTo>
                <a:lnTo>
                  <a:pt x="1182" y="1184"/>
                </a:lnTo>
                <a:lnTo>
                  <a:pt x="541" y="2022"/>
                </a:lnTo>
                <a:lnTo>
                  <a:pt x="137" y="2996"/>
                </a:lnTo>
                <a:lnTo>
                  <a:pt x="0" y="4043"/>
                </a:lnTo>
                <a:lnTo>
                  <a:pt x="137" y="5089"/>
                </a:lnTo>
                <a:lnTo>
                  <a:pt x="541" y="6064"/>
                </a:lnTo>
                <a:lnTo>
                  <a:pt x="1182" y="6901"/>
                </a:lnTo>
                <a:lnTo>
                  <a:pt x="2017" y="7544"/>
                </a:lnTo>
                <a:lnTo>
                  <a:pt x="2989" y="7948"/>
                </a:lnTo>
                <a:lnTo>
                  <a:pt x="4033" y="8085"/>
                </a:lnTo>
                <a:lnTo>
                  <a:pt x="5077" y="7948"/>
                </a:lnTo>
                <a:lnTo>
                  <a:pt x="6050" y="7544"/>
                </a:lnTo>
                <a:lnTo>
                  <a:pt x="6885" y="6901"/>
                </a:lnTo>
                <a:lnTo>
                  <a:pt x="7525" y="6064"/>
                </a:lnTo>
                <a:lnTo>
                  <a:pt x="7928" y="5089"/>
                </a:lnTo>
                <a:lnTo>
                  <a:pt x="8065" y="4043"/>
                </a:lnTo>
                <a:lnTo>
                  <a:pt x="8066" y="4043"/>
                </a:lnTo>
              </a:path>
            </a:pathLst>
          </a:custGeom>
          <a:noFill/>
          <a:ln w="38100" cap="flat" cmpd="sng">
            <a:solidFill>
              <a:schemeClr val="tx1"/>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2" name="Freeform 8">
            <a:extLst>
              <a:ext uri="{FF2B5EF4-FFF2-40B4-BE49-F238E27FC236}">
                <a16:creationId xmlns:a16="http://schemas.microsoft.com/office/drawing/2014/main" id="{3F7C782B-4950-4401-99C3-804DFB44BC85}"/>
              </a:ext>
            </a:extLst>
          </p:cNvPr>
          <p:cNvSpPr>
            <a:spLocks/>
          </p:cNvSpPr>
          <p:nvPr/>
        </p:nvSpPr>
        <p:spPr bwMode="auto">
          <a:xfrm>
            <a:off x="1322388" y="5764213"/>
            <a:ext cx="6700837" cy="1587"/>
          </a:xfrm>
          <a:custGeom>
            <a:avLst/>
            <a:gdLst>
              <a:gd name="T0" fmla="*/ 0 w 25325"/>
              <a:gd name="T1" fmla="*/ 25324 w 25325"/>
              <a:gd name="T2" fmla="*/ 25325 w 25325"/>
            </a:gdLst>
            <a:ahLst/>
            <a:cxnLst>
              <a:cxn ang="0">
                <a:pos x="T0" y="0"/>
              </a:cxn>
              <a:cxn ang="0">
                <a:pos x="T1" y="0"/>
              </a:cxn>
              <a:cxn ang="0">
                <a:pos x="T2" y="0"/>
              </a:cxn>
            </a:cxnLst>
            <a:rect l="0" t="0" r="r" b="b"/>
            <a:pathLst>
              <a:path w="25325">
                <a:moveTo>
                  <a:pt x="0" y="0"/>
                </a:moveTo>
                <a:lnTo>
                  <a:pt x="25324" y="0"/>
                </a:lnTo>
                <a:lnTo>
                  <a:pt x="25325" y="0"/>
                </a:lnTo>
              </a:path>
            </a:pathLst>
          </a:custGeom>
          <a:noFill/>
          <a:ln w="38100" cmpd="sng">
            <a:solidFill>
              <a:schemeClr val="tx1"/>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3" name="Freeform 9">
            <a:extLst>
              <a:ext uri="{FF2B5EF4-FFF2-40B4-BE49-F238E27FC236}">
                <a16:creationId xmlns:a16="http://schemas.microsoft.com/office/drawing/2014/main" id="{7BA51B19-037B-42E1-A0C9-B77E12BD9824}"/>
              </a:ext>
            </a:extLst>
          </p:cNvPr>
          <p:cNvSpPr>
            <a:spLocks/>
          </p:cNvSpPr>
          <p:nvPr/>
        </p:nvSpPr>
        <p:spPr bwMode="auto">
          <a:xfrm>
            <a:off x="1322388" y="3625850"/>
            <a:ext cx="1587" cy="2138363"/>
          </a:xfrm>
          <a:custGeom>
            <a:avLst/>
            <a:gdLst>
              <a:gd name="T0" fmla="*/ 0 w 1"/>
              <a:gd name="T1" fmla="*/ 0 h 8085"/>
              <a:gd name="T2" fmla="*/ 0 w 1"/>
              <a:gd name="T3" fmla="*/ 8085 h 8085"/>
              <a:gd name="T4" fmla="*/ 1 w 1"/>
              <a:gd name="T5" fmla="*/ 8085 h 8085"/>
            </a:gdLst>
            <a:ahLst/>
            <a:cxnLst>
              <a:cxn ang="0">
                <a:pos x="T0" y="T1"/>
              </a:cxn>
              <a:cxn ang="0">
                <a:pos x="T2" y="T3"/>
              </a:cxn>
              <a:cxn ang="0">
                <a:pos x="T4" y="T5"/>
              </a:cxn>
            </a:cxnLst>
            <a:rect l="0" t="0" r="r" b="b"/>
            <a:pathLst>
              <a:path w="1" h="8085">
                <a:moveTo>
                  <a:pt x="0" y="0"/>
                </a:moveTo>
                <a:lnTo>
                  <a:pt x="0" y="8085"/>
                </a:lnTo>
                <a:lnTo>
                  <a:pt x="1" y="8085"/>
                </a:lnTo>
              </a:path>
            </a:pathLst>
          </a:custGeom>
          <a:noFill/>
          <a:ln w="28575" cap="flat" cmpd="sng">
            <a:solidFill>
              <a:schemeClr val="tx1"/>
            </a:solidFill>
            <a:prstDash val="lgDashDot"/>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4" name="Line 10">
            <a:extLst>
              <a:ext uri="{FF2B5EF4-FFF2-40B4-BE49-F238E27FC236}">
                <a16:creationId xmlns:a16="http://schemas.microsoft.com/office/drawing/2014/main" id="{6DD21AFD-FE41-475C-978D-52325A22A10A}"/>
              </a:ext>
            </a:extLst>
          </p:cNvPr>
          <p:cNvSpPr>
            <a:spLocks noChangeShapeType="1"/>
          </p:cNvSpPr>
          <p:nvPr/>
        </p:nvSpPr>
        <p:spPr bwMode="auto">
          <a:xfrm>
            <a:off x="9090025" y="4694238"/>
            <a:ext cx="1588" cy="1587"/>
          </a:xfrm>
          <a:prstGeom prst="line">
            <a:avLst/>
          </a:prstGeom>
          <a:noFill/>
          <a:ln w="0">
            <a:solidFill>
              <a:schemeClr val="tx1"/>
            </a:solidFill>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5" name="Freeform 11">
            <a:extLst>
              <a:ext uri="{FF2B5EF4-FFF2-40B4-BE49-F238E27FC236}">
                <a16:creationId xmlns:a16="http://schemas.microsoft.com/office/drawing/2014/main" id="{FE8ABAE2-9C42-45C8-B161-39EB28FDED1B}"/>
              </a:ext>
            </a:extLst>
          </p:cNvPr>
          <p:cNvSpPr>
            <a:spLocks/>
          </p:cNvSpPr>
          <p:nvPr/>
        </p:nvSpPr>
        <p:spPr bwMode="auto">
          <a:xfrm>
            <a:off x="1322388" y="3625850"/>
            <a:ext cx="6751637" cy="58738"/>
          </a:xfrm>
          <a:custGeom>
            <a:avLst/>
            <a:gdLst>
              <a:gd name="T0" fmla="*/ 0 w 12663"/>
              <a:gd name="T1" fmla="*/ 12662 w 12663"/>
              <a:gd name="T2" fmla="*/ 12663 w 12663"/>
            </a:gdLst>
            <a:ahLst/>
            <a:cxnLst>
              <a:cxn ang="0">
                <a:pos x="T0" y="0"/>
              </a:cxn>
              <a:cxn ang="0">
                <a:pos x="T1" y="0"/>
              </a:cxn>
              <a:cxn ang="0">
                <a:pos x="T2" y="0"/>
              </a:cxn>
            </a:cxnLst>
            <a:rect l="0" t="0" r="r" b="b"/>
            <a:pathLst>
              <a:path w="12663">
                <a:moveTo>
                  <a:pt x="0" y="0"/>
                </a:moveTo>
                <a:lnTo>
                  <a:pt x="12662" y="0"/>
                </a:lnTo>
                <a:lnTo>
                  <a:pt x="12663" y="0"/>
                </a:lnTo>
              </a:path>
            </a:pathLst>
          </a:custGeom>
          <a:noFill/>
          <a:ln w="19050" cmpd="sng">
            <a:solidFill>
              <a:schemeClr val="tx1"/>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6" name="Freeform 12">
            <a:extLst>
              <a:ext uri="{FF2B5EF4-FFF2-40B4-BE49-F238E27FC236}">
                <a16:creationId xmlns:a16="http://schemas.microsoft.com/office/drawing/2014/main" id="{5F397FB3-B2E0-4B5C-832D-935B0E2AB088}"/>
              </a:ext>
            </a:extLst>
          </p:cNvPr>
          <p:cNvSpPr>
            <a:spLocks/>
          </p:cNvSpPr>
          <p:nvPr/>
        </p:nvSpPr>
        <p:spPr bwMode="auto">
          <a:xfrm>
            <a:off x="1239838" y="5549900"/>
            <a:ext cx="177800" cy="107950"/>
          </a:xfrm>
          <a:custGeom>
            <a:avLst/>
            <a:gdLst>
              <a:gd name="T0" fmla="*/ 0 w 671"/>
              <a:gd name="T1" fmla="*/ 0 h 409"/>
              <a:gd name="T2" fmla="*/ 670 w 671"/>
              <a:gd name="T3" fmla="*/ 409 h 409"/>
              <a:gd name="T4" fmla="*/ 671 w 671"/>
              <a:gd name="T5" fmla="*/ 409 h 409"/>
            </a:gdLst>
            <a:ahLst/>
            <a:cxnLst>
              <a:cxn ang="0">
                <a:pos x="T0" y="T1"/>
              </a:cxn>
              <a:cxn ang="0">
                <a:pos x="T2" y="T3"/>
              </a:cxn>
              <a:cxn ang="0">
                <a:pos x="T4" y="T5"/>
              </a:cxn>
            </a:cxnLst>
            <a:rect l="0" t="0" r="r" b="b"/>
            <a:pathLst>
              <a:path w="671" h="409">
                <a:moveTo>
                  <a:pt x="0" y="0"/>
                </a:moveTo>
                <a:lnTo>
                  <a:pt x="670" y="409"/>
                </a:lnTo>
                <a:lnTo>
                  <a:pt x="671" y="409"/>
                </a:lnTo>
              </a:path>
            </a:pathLst>
          </a:custGeom>
          <a:noFill/>
          <a:ln w="0">
            <a:solidFill>
              <a:schemeClr val="tx1"/>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7" name="Freeform 13">
            <a:extLst>
              <a:ext uri="{FF2B5EF4-FFF2-40B4-BE49-F238E27FC236}">
                <a16:creationId xmlns:a16="http://schemas.microsoft.com/office/drawing/2014/main" id="{3819595E-CB3D-4D3C-B400-30ABC2227BE7}"/>
              </a:ext>
            </a:extLst>
          </p:cNvPr>
          <p:cNvSpPr>
            <a:spLocks/>
          </p:cNvSpPr>
          <p:nvPr/>
        </p:nvSpPr>
        <p:spPr bwMode="auto">
          <a:xfrm>
            <a:off x="163513" y="3368675"/>
            <a:ext cx="1446212" cy="687388"/>
          </a:xfrm>
          <a:custGeom>
            <a:avLst/>
            <a:gdLst>
              <a:gd name="T0" fmla="*/ 5466 w 5466"/>
              <a:gd name="T1" fmla="*/ 118 h 2596"/>
              <a:gd name="T2" fmla="*/ 4403 w 5466"/>
              <a:gd name="T3" fmla="*/ 0 h 2596"/>
              <a:gd name="T4" fmla="*/ 3338 w 5466"/>
              <a:gd name="T5" fmla="*/ 110 h 2596"/>
              <a:gd name="T6" fmla="*/ 2321 w 5466"/>
              <a:gd name="T7" fmla="*/ 445 h 2596"/>
              <a:gd name="T8" fmla="*/ 1400 w 5466"/>
              <a:gd name="T9" fmla="*/ 989 h 2596"/>
              <a:gd name="T10" fmla="*/ 613 w 5466"/>
              <a:gd name="T11" fmla="*/ 1718 h 2596"/>
              <a:gd name="T12" fmla="*/ 0 w 5466"/>
              <a:gd name="T13" fmla="*/ 2596 h 2596"/>
              <a:gd name="T14" fmla="*/ 1 w 5466"/>
              <a:gd name="T15" fmla="*/ 2596 h 2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66" h="2596">
                <a:moveTo>
                  <a:pt x="5466" y="118"/>
                </a:moveTo>
                <a:lnTo>
                  <a:pt x="4403" y="0"/>
                </a:lnTo>
                <a:lnTo>
                  <a:pt x="3338" y="110"/>
                </a:lnTo>
                <a:lnTo>
                  <a:pt x="2321" y="445"/>
                </a:lnTo>
                <a:lnTo>
                  <a:pt x="1400" y="989"/>
                </a:lnTo>
                <a:lnTo>
                  <a:pt x="613" y="1718"/>
                </a:lnTo>
                <a:lnTo>
                  <a:pt x="0" y="2596"/>
                </a:lnTo>
                <a:lnTo>
                  <a:pt x="1" y="2596"/>
                </a:lnTo>
              </a:path>
            </a:pathLst>
          </a:custGeom>
          <a:noFill/>
          <a:ln w="19050" cmpd="sng">
            <a:solidFill>
              <a:srgbClr val="00B0F0"/>
            </a:solidFill>
            <a:prstDash val="solid"/>
            <a:round/>
            <a:headEnd type="triangle" w="sm" len="lg"/>
            <a:tailEnd type="none" w="sm" len="lg"/>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38" name="Text Box 14">
            <a:extLst>
              <a:ext uri="{FF2B5EF4-FFF2-40B4-BE49-F238E27FC236}">
                <a16:creationId xmlns:a16="http://schemas.microsoft.com/office/drawing/2014/main" id="{DB72F1BD-9D0E-4FE7-A257-3E192A682E0B}"/>
              </a:ext>
            </a:extLst>
          </p:cNvPr>
          <p:cNvSpPr txBox="1">
            <a:spLocks noChangeArrowheads="1"/>
          </p:cNvSpPr>
          <p:nvPr/>
        </p:nvSpPr>
        <p:spPr bwMode="auto">
          <a:xfrm>
            <a:off x="7800975" y="4679950"/>
            <a:ext cx="847725" cy="5191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C</a:t>
            </a:r>
            <a:endParaRPr lang="en-US" altLang="en-US" sz="2800" baseline="-25000"/>
          </a:p>
        </p:txBody>
      </p:sp>
      <p:grpSp>
        <p:nvGrpSpPr>
          <p:cNvPr id="3" name="Group 15">
            <a:extLst>
              <a:ext uri="{FF2B5EF4-FFF2-40B4-BE49-F238E27FC236}">
                <a16:creationId xmlns:a16="http://schemas.microsoft.com/office/drawing/2014/main" id="{A0CDDFCD-6C28-462F-948E-E2AA79854CB8}"/>
              </a:ext>
            </a:extLst>
          </p:cNvPr>
          <p:cNvGrpSpPr>
            <a:grpSpLocks/>
          </p:cNvGrpSpPr>
          <p:nvPr/>
        </p:nvGrpSpPr>
        <p:grpSpPr bwMode="auto">
          <a:xfrm>
            <a:off x="255588" y="4694238"/>
            <a:ext cx="8888412" cy="106362"/>
            <a:chOff x="161" y="2957"/>
            <a:chExt cx="5599" cy="67"/>
          </a:xfrm>
        </p:grpSpPr>
        <p:sp>
          <p:nvSpPr>
            <p:cNvPr id="129040" name="Freeform 16">
              <a:extLst>
                <a:ext uri="{FF2B5EF4-FFF2-40B4-BE49-F238E27FC236}">
                  <a16:creationId xmlns:a16="http://schemas.microsoft.com/office/drawing/2014/main" id="{98DCD24F-A874-41D7-BB10-5800C739BB14}"/>
                </a:ext>
              </a:extLst>
            </p:cNvPr>
            <p:cNvSpPr>
              <a:spLocks/>
            </p:cNvSpPr>
            <p:nvPr/>
          </p:nvSpPr>
          <p:spPr bwMode="auto">
            <a:xfrm>
              <a:off x="833" y="2957"/>
              <a:ext cx="4927" cy="67"/>
            </a:xfrm>
            <a:custGeom>
              <a:avLst/>
              <a:gdLst>
                <a:gd name="T0" fmla="*/ 0 w 25325"/>
                <a:gd name="T1" fmla="*/ 25324 w 25325"/>
                <a:gd name="T2" fmla="*/ 25325 w 25325"/>
              </a:gdLst>
              <a:ahLst/>
              <a:cxnLst>
                <a:cxn ang="0">
                  <a:pos x="T0" y="0"/>
                </a:cxn>
                <a:cxn ang="0">
                  <a:pos x="T1" y="0"/>
                </a:cxn>
                <a:cxn ang="0">
                  <a:pos x="T2" y="0"/>
                </a:cxn>
              </a:cxnLst>
              <a:rect l="0" t="0" r="r" b="b"/>
              <a:pathLst>
                <a:path w="25325">
                  <a:moveTo>
                    <a:pt x="0" y="0"/>
                  </a:moveTo>
                  <a:lnTo>
                    <a:pt x="25324" y="0"/>
                  </a:lnTo>
                  <a:lnTo>
                    <a:pt x="25325" y="0"/>
                  </a:lnTo>
                </a:path>
              </a:pathLst>
            </a:custGeom>
            <a:noFill/>
            <a:ln w="28575" cap="flat" cmpd="sng">
              <a:solidFill>
                <a:schemeClr val="tx1"/>
              </a:solidFill>
              <a:prstDash val="lgDashDot"/>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grpSp>
          <p:nvGrpSpPr>
            <p:cNvPr id="8222" name="Group 17">
              <a:extLst>
                <a:ext uri="{FF2B5EF4-FFF2-40B4-BE49-F238E27FC236}">
                  <a16:creationId xmlns:a16="http://schemas.microsoft.com/office/drawing/2014/main" id="{BBEC5E50-E730-4BAA-9BE6-1EBE46A15797}"/>
                </a:ext>
              </a:extLst>
            </p:cNvPr>
            <p:cNvGrpSpPr>
              <a:grpSpLocks/>
            </p:cNvGrpSpPr>
            <p:nvPr/>
          </p:nvGrpSpPr>
          <p:grpSpPr bwMode="auto">
            <a:xfrm>
              <a:off x="161" y="2957"/>
              <a:ext cx="1339" cy="2"/>
              <a:chOff x="161" y="2351"/>
              <a:chExt cx="1339" cy="2"/>
            </a:xfrm>
          </p:grpSpPr>
          <p:sp>
            <p:nvSpPr>
              <p:cNvPr id="129042" name="Freeform 18">
                <a:extLst>
                  <a:ext uri="{FF2B5EF4-FFF2-40B4-BE49-F238E27FC236}">
                    <a16:creationId xmlns:a16="http://schemas.microsoft.com/office/drawing/2014/main" id="{2FA012B1-C378-44F9-81CC-DED46D37AC97}"/>
                  </a:ext>
                </a:extLst>
              </p:cNvPr>
              <p:cNvSpPr>
                <a:spLocks/>
              </p:cNvSpPr>
              <p:nvPr/>
            </p:nvSpPr>
            <p:spPr bwMode="auto">
              <a:xfrm>
                <a:off x="161" y="2351"/>
                <a:ext cx="672" cy="1"/>
              </a:xfrm>
              <a:custGeom>
                <a:avLst/>
                <a:gdLst>
                  <a:gd name="T0" fmla="*/ 4033 w 4033"/>
                  <a:gd name="T1" fmla="*/ 0 w 4033"/>
                  <a:gd name="T2" fmla="*/ 1 w 4033"/>
                </a:gdLst>
                <a:ahLst/>
                <a:cxnLst>
                  <a:cxn ang="0">
                    <a:pos x="T0" y="0"/>
                  </a:cxn>
                  <a:cxn ang="0">
                    <a:pos x="T1" y="0"/>
                  </a:cxn>
                  <a:cxn ang="0">
                    <a:pos x="T2" y="0"/>
                  </a:cxn>
                </a:cxnLst>
                <a:rect l="0" t="0" r="r" b="b"/>
                <a:pathLst>
                  <a:path w="4033">
                    <a:moveTo>
                      <a:pt x="4033" y="0"/>
                    </a:moveTo>
                    <a:lnTo>
                      <a:pt x="0" y="0"/>
                    </a:lnTo>
                    <a:lnTo>
                      <a:pt x="1" y="0"/>
                    </a:lnTo>
                  </a:path>
                </a:pathLst>
              </a:custGeom>
              <a:noFill/>
              <a:ln w="28575" cap="flat" cmpd="sng">
                <a:solidFill>
                  <a:schemeClr val="tx1"/>
                </a:solidFill>
                <a:prstDash val="lgDashDot"/>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43" name="Freeform 19">
                <a:extLst>
                  <a:ext uri="{FF2B5EF4-FFF2-40B4-BE49-F238E27FC236}">
                    <a16:creationId xmlns:a16="http://schemas.microsoft.com/office/drawing/2014/main" id="{70C0B064-610C-4EA0-BC4E-2C253E60298E}"/>
                  </a:ext>
                </a:extLst>
              </p:cNvPr>
              <p:cNvSpPr>
                <a:spLocks/>
              </p:cNvSpPr>
              <p:nvPr/>
            </p:nvSpPr>
            <p:spPr bwMode="auto">
              <a:xfrm>
                <a:off x="828" y="2352"/>
                <a:ext cx="672" cy="1"/>
              </a:xfrm>
              <a:custGeom>
                <a:avLst/>
                <a:gdLst>
                  <a:gd name="T0" fmla="*/ 4033 w 4033"/>
                  <a:gd name="T1" fmla="*/ 0 w 4033"/>
                  <a:gd name="T2" fmla="*/ 1 w 4033"/>
                </a:gdLst>
                <a:ahLst/>
                <a:cxnLst>
                  <a:cxn ang="0">
                    <a:pos x="T0" y="0"/>
                  </a:cxn>
                  <a:cxn ang="0">
                    <a:pos x="T1" y="0"/>
                  </a:cxn>
                  <a:cxn ang="0">
                    <a:pos x="T2" y="0"/>
                  </a:cxn>
                </a:cxnLst>
                <a:rect l="0" t="0" r="r" b="b"/>
                <a:pathLst>
                  <a:path w="4033">
                    <a:moveTo>
                      <a:pt x="4033" y="0"/>
                    </a:moveTo>
                    <a:lnTo>
                      <a:pt x="0" y="0"/>
                    </a:lnTo>
                    <a:lnTo>
                      <a:pt x="1" y="0"/>
                    </a:lnTo>
                  </a:path>
                </a:pathLst>
              </a:custGeom>
              <a:noFill/>
              <a:ln w="28575" cap="flat" cmpd="sng">
                <a:solidFill>
                  <a:schemeClr val="tx1"/>
                </a:solidFill>
                <a:prstDash val="lgDashDot"/>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grpSp>
      </p:grpSp>
      <p:sp>
        <p:nvSpPr>
          <p:cNvPr id="129044" name="Text Box 20">
            <a:extLst>
              <a:ext uri="{FF2B5EF4-FFF2-40B4-BE49-F238E27FC236}">
                <a16:creationId xmlns:a16="http://schemas.microsoft.com/office/drawing/2014/main" id="{9D300D1E-46E7-48A6-A12E-C7A375E714F5}"/>
              </a:ext>
            </a:extLst>
          </p:cNvPr>
          <p:cNvSpPr txBox="1">
            <a:spLocks noChangeArrowheads="1"/>
          </p:cNvSpPr>
          <p:nvPr/>
        </p:nvSpPr>
        <p:spPr bwMode="auto">
          <a:xfrm>
            <a:off x="904875" y="5653088"/>
            <a:ext cx="504825" cy="5191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P</a:t>
            </a:r>
            <a:endParaRPr lang="en-US" altLang="en-US" sz="2800" baseline="-25000"/>
          </a:p>
        </p:txBody>
      </p:sp>
      <p:sp>
        <p:nvSpPr>
          <p:cNvPr id="129045" name="Text Box 21">
            <a:extLst>
              <a:ext uri="{FF2B5EF4-FFF2-40B4-BE49-F238E27FC236}">
                <a16:creationId xmlns:a16="http://schemas.microsoft.com/office/drawing/2014/main" id="{9A689D50-ADB6-4126-9611-7660ED1C0774}"/>
              </a:ext>
            </a:extLst>
          </p:cNvPr>
          <p:cNvSpPr txBox="1">
            <a:spLocks noChangeArrowheads="1"/>
          </p:cNvSpPr>
          <p:nvPr/>
        </p:nvSpPr>
        <p:spPr bwMode="auto">
          <a:xfrm>
            <a:off x="7920038" y="5648325"/>
            <a:ext cx="685800" cy="5191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P</a:t>
            </a:r>
            <a:endParaRPr lang="en-US" altLang="en-US" sz="2800" baseline="-25000"/>
          </a:p>
        </p:txBody>
      </p:sp>
      <p:sp>
        <p:nvSpPr>
          <p:cNvPr id="129046" name="Text Box 22">
            <a:extLst>
              <a:ext uri="{FF2B5EF4-FFF2-40B4-BE49-F238E27FC236}">
                <a16:creationId xmlns:a16="http://schemas.microsoft.com/office/drawing/2014/main" id="{E8925BE4-F366-4BEE-8BFB-A076F6A9B2D6}"/>
              </a:ext>
            </a:extLst>
          </p:cNvPr>
          <p:cNvSpPr txBox="1">
            <a:spLocks noChangeArrowheads="1"/>
          </p:cNvSpPr>
          <p:nvPr/>
        </p:nvSpPr>
        <p:spPr bwMode="auto">
          <a:xfrm>
            <a:off x="4433888" y="3257550"/>
            <a:ext cx="571500" cy="5191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P</a:t>
            </a:r>
            <a:endParaRPr lang="en-US" altLang="en-US" sz="2800" baseline="-25000"/>
          </a:p>
        </p:txBody>
      </p:sp>
      <p:grpSp>
        <p:nvGrpSpPr>
          <p:cNvPr id="5" name="Group 23">
            <a:extLst>
              <a:ext uri="{FF2B5EF4-FFF2-40B4-BE49-F238E27FC236}">
                <a16:creationId xmlns:a16="http://schemas.microsoft.com/office/drawing/2014/main" id="{E7DBFAA4-5B45-42AF-A551-D4368CC713D5}"/>
              </a:ext>
            </a:extLst>
          </p:cNvPr>
          <p:cNvGrpSpPr>
            <a:grpSpLocks/>
          </p:cNvGrpSpPr>
          <p:nvPr/>
        </p:nvGrpSpPr>
        <p:grpSpPr bwMode="auto">
          <a:xfrm>
            <a:off x="4406900" y="3625850"/>
            <a:ext cx="536575" cy="1068388"/>
            <a:chOff x="2776" y="1678"/>
            <a:chExt cx="338" cy="673"/>
          </a:xfrm>
        </p:grpSpPr>
        <p:sp>
          <p:nvSpPr>
            <p:cNvPr id="129048" name="Freeform 24">
              <a:extLst>
                <a:ext uri="{FF2B5EF4-FFF2-40B4-BE49-F238E27FC236}">
                  <a16:creationId xmlns:a16="http://schemas.microsoft.com/office/drawing/2014/main" id="{2A02E3B8-B9BA-4B47-A6F5-6A2C1395F976}"/>
                </a:ext>
              </a:extLst>
            </p:cNvPr>
            <p:cNvSpPr>
              <a:spLocks/>
            </p:cNvSpPr>
            <p:nvPr/>
          </p:nvSpPr>
          <p:spPr bwMode="auto">
            <a:xfrm>
              <a:off x="2776" y="1678"/>
              <a:ext cx="299" cy="19"/>
            </a:xfrm>
            <a:custGeom>
              <a:avLst/>
              <a:gdLst>
                <a:gd name="T0" fmla="*/ 1792 w 1792"/>
                <a:gd name="T1" fmla="*/ 85 h 119"/>
                <a:gd name="T2" fmla="*/ 894 w 1792"/>
                <a:gd name="T3" fmla="*/ 0 h 119"/>
                <a:gd name="T4" fmla="*/ 0 w 1792"/>
                <a:gd name="T5" fmla="*/ 119 h 119"/>
                <a:gd name="T6" fmla="*/ 1 w 1792"/>
                <a:gd name="T7" fmla="*/ 119 h 119"/>
              </a:gdLst>
              <a:ahLst/>
              <a:cxnLst>
                <a:cxn ang="0">
                  <a:pos x="T0" y="T1"/>
                </a:cxn>
                <a:cxn ang="0">
                  <a:pos x="T2" y="T3"/>
                </a:cxn>
                <a:cxn ang="0">
                  <a:pos x="T4" y="T5"/>
                </a:cxn>
                <a:cxn ang="0">
                  <a:pos x="T6" y="T7"/>
                </a:cxn>
              </a:cxnLst>
              <a:rect l="0" t="0" r="r" b="b"/>
              <a:pathLst>
                <a:path w="1792" h="119">
                  <a:moveTo>
                    <a:pt x="1792" y="85"/>
                  </a:moveTo>
                  <a:lnTo>
                    <a:pt x="894" y="0"/>
                  </a:lnTo>
                  <a:lnTo>
                    <a:pt x="0" y="119"/>
                  </a:lnTo>
                  <a:lnTo>
                    <a:pt x="1" y="119"/>
                  </a:lnTo>
                </a:path>
              </a:pathLst>
            </a:custGeom>
            <a:noFill/>
            <a:ln w="0">
              <a:solidFill>
                <a:schemeClr val="tx1"/>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49" name="Freeform 25">
              <a:extLst>
                <a:ext uri="{FF2B5EF4-FFF2-40B4-BE49-F238E27FC236}">
                  <a16:creationId xmlns:a16="http://schemas.microsoft.com/office/drawing/2014/main" id="{F072C20A-E510-4CC2-B63C-67C00C7B960D}"/>
                </a:ext>
              </a:extLst>
            </p:cNvPr>
            <p:cNvSpPr>
              <a:spLocks/>
            </p:cNvSpPr>
            <p:nvPr/>
          </p:nvSpPr>
          <p:spPr bwMode="auto">
            <a:xfrm rot="-587218">
              <a:off x="2881" y="1692"/>
              <a:ext cx="134" cy="659"/>
            </a:xfrm>
            <a:custGeom>
              <a:avLst/>
              <a:gdLst>
                <a:gd name="T0" fmla="*/ 0 w 825"/>
                <a:gd name="T1" fmla="*/ 3957 h 3957"/>
                <a:gd name="T2" fmla="*/ 1 w 825"/>
                <a:gd name="T3" fmla="*/ 3957 h 3957"/>
                <a:gd name="T4" fmla="*/ 824 w 825"/>
                <a:gd name="T5" fmla="*/ 0 h 3957"/>
                <a:gd name="T6" fmla="*/ 825 w 825"/>
                <a:gd name="T7" fmla="*/ 0 h 3957"/>
              </a:gdLst>
              <a:ahLst/>
              <a:cxnLst>
                <a:cxn ang="0">
                  <a:pos x="T0" y="T1"/>
                </a:cxn>
                <a:cxn ang="0">
                  <a:pos x="T2" y="T3"/>
                </a:cxn>
                <a:cxn ang="0">
                  <a:pos x="T4" y="T5"/>
                </a:cxn>
                <a:cxn ang="0">
                  <a:pos x="T6" y="T7"/>
                </a:cxn>
              </a:cxnLst>
              <a:rect l="0" t="0" r="r" b="b"/>
              <a:pathLst>
                <a:path w="825" h="3957">
                  <a:moveTo>
                    <a:pt x="0" y="3957"/>
                  </a:moveTo>
                  <a:lnTo>
                    <a:pt x="1" y="3957"/>
                  </a:lnTo>
                  <a:lnTo>
                    <a:pt x="824" y="0"/>
                  </a:lnTo>
                  <a:lnTo>
                    <a:pt x="825" y="0"/>
                  </a:lnTo>
                </a:path>
              </a:pathLst>
            </a:custGeom>
            <a:noFill/>
            <a:ln w="0">
              <a:solidFill>
                <a:schemeClr val="tx1"/>
              </a:solidFill>
              <a:prstDash val="solid"/>
              <a:round/>
              <a:headEnd type="none" w="med" len="med"/>
              <a:tailEnd type="arrow" w="med" len="me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8220" name="Text Box 26">
              <a:extLst>
                <a:ext uri="{FF2B5EF4-FFF2-40B4-BE49-F238E27FC236}">
                  <a16:creationId xmlns:a16="http://schemas.microsoft.com/office/drawing/2014/main" id="{7999C32B-9983-4818-B0FE-5DDA1F2AAFCB}"/>
                </a:ext>
              </a:extLst>
            </p:cNvPr>
            <p:cNvSpPr txBox="1">
              <a:spLocks noChangeArrowheads="1"/>
            </p:cNvSpPr>
            <p:nvPr/>
          </p:nvSpPr>
          <p:spPr bwMode="auto">
            <a:xfrm>
              <a:off x="2892" y="1878"/>
              <a:ext cx="222" cy="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000"/>
                <a:t>R</a:t>
              </a:r>
              <a:endParaRPr lang="en-US" altLang="en-US" sz="2000" baseline="-25000"/>
            </a:p>
          </p:txBody>
        </p:sp>
      </p:grpSp>
      <p:sp>
        <p:nvSpPr>
          <p:cNvPr id="129051" name="Line 27">
            <a:extLst>
              <a:ext uri="{FF2B5EF4-FFF2-40B4-BE49-F238E27FC236}">
                <a16:creationId xmlns:a16="http://schemas.microsoft.com/office/drawing/2014/main" id="{D2CE4CB5-C42B-442E-BFEA-AA238FAF80C3}"/>
              </a:ext>
            </a:extLst>
          </p:cNvPr>
          <p:cNvSpPr>
            <a:spLocks noChangeShapeType="1"/>
          </p:cNvSpPr>
          <p:nvPr/>
        </p:nvSpPr>
        <p:spPr bwMode="auto">
          <a:xfrm flipV="1">
            <a:off x="8077200" y="3629025"/>
            <a:ext cx="0" cy="2143125"/>
          </a:xfrm>
          <a:prstGeom prst="line">
            <a:avLst/>
          </a:prstGeom>
          <a:noFill/>
          <a:ln w="19050">
            <a:solidFill>
              <a:schemeClr val="tx1"/>
            </a:solidFill>
            <a:prstDash val="lgDashDot"/>
            <a:round/>
            <a:headEnd/>
            <a:tailEnd/>
          </a:ln>
          <a:effectLst/>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52" name="Text Box 28">
            <a:extLst>
              <a:ext uri="{FF2B5EF4-FFF2-40B4-BE49-F238E27FC236}">
                <a16:creationId xmlns:a16="http://schemas.microsoft.com/office/drawing/2014/main" id="{BBCDF08C-3DF1-4EC8-9CDF-060371A61226}"/>
              </a:ext>
            </a:extLst>
          </p:cNvPr>
          <p:cNvSpPr txBox="1">
            <a:spLocks noChangeArrowheads="1"/>
          </p:cNvSpPr>
          <p:nvPr/>
        </p:nvSpPr>
        <p:spPr bwMode="auto">
          <a:xfrm>
            <a:off x="685800" y="4679950"/>
            <a:ext cx="847725" cy="5191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C</a:t>
            </a:r>
            <a:endParaRPr lang="en-US" altLang="en-US" sz="2800" baseline="-25000"/>
          </a:p>
        </p:txBody>
      </p:sp>
      <p:sp>
        <p:nvSpPr>
          <p:cNvPr id="129053" name="Freeform 29">
            <a:extLst>
              <a:ext uri="{FF2B5EF4-FFF2-40B4-BE49-F238E27FC236}">
                <a16:creationId xmlns:a16="http://schemas.microsoft.com/office/drawing/2014/main" id="{67769537-6F38-42FA-ADF7-216685FEAAB2}"/>
              </a:ext>
            </a:extLst>
          </p:cNvPr>
          <p:cNvSpPr>
            <a:spLocks/>
          </p:cNvSpPr>
          <p:nvPr/>
        </p:nvSpPr>
        <p:spPr bwMode="auto">
          <a:xfrm>
            <a:off x="3624263" y="3629025"/>
            <a:ext cx="2133600" cy="2138363"/>
          </a:xfrm>
          <a:custGeom>
            <a:avLst/>
            <a:gdLst>
              <a:gd name="T0" fmla="*/ 8065 w 8066"/>
              <a:gd name="T1" fmla="*/ 4043 h 8085"/>
              <a:gd name="T2" fmla="*/ 7928 w 8066"/>
              <a:gd name="T3" fmla="*/ 2996 h 8085"/>
              <a:gd name="T4" fmla="*/ 7525 w 8066"/>
              <a:gd name="T5" fmla="*/ 2022 h 8085"/>
              <a:gd name="T6" fmla="*/ 6885 w 8066"/>
              <a:gd name="T7" fmla="*/ 1184 h 8085"/>
              <a:gd name="T8" fmla="*/ 6050 w 8066"/>
              <a:gd name="T9" fmla="*/ 543 h 8085"/>
              <a:gd name="T10" fmla="*/ 5077 w 8066"/>
              <a:gd name="T11" fmla="*/ 139 h 8085"/>
              <a:gd name="T12" fmla="*/ 4033 w 8066"/>
              <a:gd name="T13" fmla="*/ 0 h 8085"/>
              <a:gd name="T14" fmla="*/ 2989 w 8066"/>
              <a:gd name="T15" fmla="*/ 139 h 8085"/>
              <a:gd name="T16" fmla="*/ 2017 w 8066"/>
              <a:gd name="T17" fmla="*/ 543 h 8085"/>
              <a:gd name="T18" fmla="*/ 1182 w 8066"/>
              <a:gd name="T19" fmla="*/ 1184 h 8085"/>
              <a:gd name="T20" fmla="*/ 541 w 8066"/>
              <a:gd name="T21" fmla="*/ 2022 h 8085"/>
              <a:gd name="T22" fmla="*/ 137 w 8066"/>
              <a:gd name="T23" fmla="*/ 2996 h 8085"/>
              <a:gd name="T24" fmla="*/ 0 w 8066"/>
              <a:gd name="T25" fmla="*/ 4043 h 8085"/>
              <a:gd name="T26" fmla="*/ 137 w 8066"/>
              <a:gd name="T27" fmla="*/ 5089 h 8085"/>
              <a:gd name="T28" fmla="*/ 541 w 8066"/>
              <a:gd name="T29" fmla="*/ 6064 h 8085"/>
              <a:gd name="T30" fmla="*/ 1182 w 8066"/>
              <a:gd name="T31" fmla="*/ 6901 h 8085"/>
              <a:gd name="T32" fmla="*/ 2017 w 8066"/>
              <a:gd name="T33" fmla="*/ 7544 h 8085"/>
              <a:gd name="T34" fmla="*/ 2989 w 8066"/>
              <a:gd name="T35" fmla="*/ 7948 h 8085"/>
              <a:gd name="T36" fmla="*/ 4033 w 8066"/>
              <a:gd name="T37" fmla="*/ 8085 h 8085"/>
              <a:gd name="T38" fmla="*/ 5077 w 8066"/>
              <a:gd name="T39" fmla="*/ 7948 h 8085"/>
              <a:gd name="T40" fmla="*/ 6050 w 8066"/>
              <a:gd name="T41" fmla="*/ 7544 h 8085"/>
              <a:gd name="T42" fmla="*/ 6885 w 8066"/>
              <a:gd name="T43" fmla="*/ 6901 h 8085"/>
              <a:gd name="T44" fmla="*/ 7525 w 8066"/>
              <a:gd name="T45" fmla="*/ 6064 h 8085"/>
              <a:gd name="T46" fmla="*/ 7928 w 8066"/>
              <a:gd name="T47" fmla="*/ 5089 h 8085"/>
              <a:gd name="T48" fmla="*/ 8065 w 8066"/>
              <a:gd name="T49" fmla="*/ 4043 h 8085"/>
              <a:gd name="T50" fmla="*/ 8066 w 8066"/>
              <a:gd name="T51" fmla="*/ 4043 h 8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66" h="8085">
                <a:moveTo>
                  <a:pt x="8065" y="4043"/>
                </a:moveTo>
                <a:lnTo>
                  <a:pt x="7928" y="2996"/>
                </a:lnTo>
                <a:lnTo>
                  <a:pt x="7525" y="2022"/>
                </a:lnTo>
                <a:lnTo>
                  <a:pt x="6885" y="1184"/>
                </a:lnTo>
                <a:lnTo>
                  <a:pt x="6050" y="543"/>
                </a:lnTo>
                <a:lnTo>
                  <a:pt x="5077" y="139"/>
                </a:lnTo>
                <a:lnTo>
                  <a:pt x="4033" y="0"/>
                </a:lnTo>
                <a:lnTo>
                  <a:pt x="2989" y="139"/>
                </a:lnTo>
                <a:lnTo>
                  <a:pt x="2017" y="543"/>
                </a:lnTo>
                <a:lnTo>
                  <a:pt x="1182" y="1184"/>
                </a:lnTo>
                <a:lnTo>
                  <a:pt x="541" y="2022"/>
                </a:lnTo>
                <a:lnTo>
                  <a:pt x="137" y="2996"/>
                </a:lnTo>
                <a:lnTo>
                  <a:pt x="0" y="4043"/>
                </a:lnTo>
                <a:lnTo>
                  <a:pt x="137" y="5089"/>
                </a:lnTo>
                <a:lnTo>
                  <a:pt x="541" y="6064"/>
                </a:lnTo>
                <a:lnTo>
                  <a:pt x="1182" y="6901"/>
                </a:lnTo>
                <a:lnTo>
                  <a:pt x="2017" y="7544"/>
                </a:lnTo>
                <a:lnTo>
                  <a:pt x="2989" y="7948"/>
                </a:lnTo>
                <a:lnTo>
                  <a:pt x="4033" y="8085"/>
                </a:lnTo>
                <a:lnTo>
                  <a:pt x="5077" y="7948"/>
                </a:lnTo>
                <a:lnTo>
                  <a:pt x="6050" y="7544"/>
                </a:lnTo>
                <a:lnTo>
                  <a:pt x="6885" y="6901"/>
                </a:lnTo>
                <a:lnTo>
                  <a:pt x="7525" y="6064"/>
                </a:lnTo>
                <a:lnTo>
                  <a:pt x="7928" y="5089"/>
                </a:lnTo>
                <a:lnTo>
                  <a:pt x="8065" y="4043"/>
                </a:lnTo>
                <a:lnTo>
                  <a:pt x="8066" y="4043"/>
                </a:lnTo>
              </a:path>
            </a:pathLst>
          </a:custGeom>
          <a:noFill/>
          <a:ln w="38100" cap="flat" cmpd="sng">
            <a:solidFill>
              <a:schemeClr val="tx1"/>
            </a:solidFill>
            <a:prstDash val="dash"/>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54" name="Freeform 30">
            <a:extLst>
              <a:ext uri="{FF2B5EF4-FFF2-40B4-BE49-F238E27FC236}">
                <a16:creationId xmlns:a16="http://schemas.microsoft.com/office/drawing/2014/main" id="{7EBA2AA6-ED8E-467B-B0A8-60250B51C97D}"/>
              </a:ext>
            </a:extLst>
          </p:cNvPr>
          <p:cNvSpPr>
            <a:spLocks/>
          </p:cNvSpPr>
          <p:nvPr/>
        </p:nvSpPr>
        <p:spPr bwMode="auto">
          <a:xfrm>
            <a:off x="6996113" y="3629025"/>
            <a:ext cx="2133600" cy="2138363"/>
          </a:xfrm>
          <a:custGeom>
            <a:avLst/>
            <a:gdLst>
              <a:gd name="T0" fmla="*/ 8065 w 8066"/>
              <a:gd name="T1" fmla="*/ 4043 h 8085"/>
              <a:gd name="T2" fmla="*/ 7928 w 8066"/>
              <a:gd name="T3" fmla="*/ 2996 h 8085"/>
              <a:gd name="T4" fmla="*/ 7525 w 8066"/>
              <a:gd name="T5" fmla="*/ 2022 h 8085"/>
              <a:gd name="T6" fmla="*/ 6885 w 8066"/>
              <a:gd name="T7" fmla="*/ 1184 h 8085"/>
              <a:gd name="T8" fmla="*/ 6050 w 8066"/>
              <a:gd name="T9" fmla="*/ 543 h 8085"/>
              <a:gd name="T10" fmla="*/ 5077 w 8066"/>
              <a:gd name="T11" fmla="*/ 139 h 8085"/>
              <a:gd name="T12" fmla="*/ 4033 w 8066"/>
              <a:gd name="T13" fmla="*/ 0 h 8085"/>
              <a:gd name="T14" fmla="*/ 2989 w 8066"/>
              <a:gd name="T15" fmla="*/ 139 h 8085"/>
              <a:gd name="T16" fmla="*/ 2017 w 8066"/>
              <a:gd name="T17" fmla="*/ 543 h 8085"/>
              <a:gd name="T18" fmla="*/ 1182 w 8066"/>
              <a:gd name="T19" fmla="*/ 1184 h 8085"/>
              <a:gd name="T20" fmla="*/ 541 w 8066"/>
              <a:gd name="T21" fmla="*/ 2022 h 8085"/>
              <a:gd name="T22" fmla="*/ 137 w 8066"/>
              <a:gd name="T23" fmla="*/ 2996 h 8085"/>
              <a:gd name="T24" fmla="*/ 0 w 8066"/>
              <a:gd name="T25" fmla="*/ 4043 h 8085"/>
              <a:gd name="T26" fmla="*/ 137 w 8066"/>
              <a:gd name="T27" fmla="*/ 5089 h 8085"/>
              <a:gd name="T28" fmla="*/ 541 w 8066"/>
              <a:gd name="T29" fmla="*/ 6064 h 8085"/>
              <a:gd name="T30" fmla="*/ 1182 w 8066"/>
              <a:gd name="T31" fmla="*/ 6901 h 8085"/>
              <a:gd name="T32" fmla="*/ 2017 w 8066"/>
              <a:gd name="T33" fmla="*/ 7544 h 8085"/>
              <a:gd name="T34" fmla="*/ 2989 w 8066"/>
              <a:gd name="T35" fmla="*/ 7948 h 8085"/>
              <a:gd name="T36" fmla="*/ 4033 w 8066"/>
              <a:gd name="T37" fmla="*/ 8085 h 8085"/>
              <a:gd name="T38" fmla="*/ 5077 w 8066"/>
              <a:gd name="T39" fmla="*/ 7948 h 8085"/>
              <a:gd name="T40" fmla="*/ 6050 w 8066"/>
              <a:gd name="T41" fmla="*/ 7544 h 8085"/>
              <a:gd name="T42" fmla="*/ 6885 w 8066"/>
              <a:gd name="T43" fmla="*/ 6901 h 8085"/>
              <a:gd name="T44" fmla="*/ 7525 w 8066"/>
              <a:gd name="T45" fmla="*/ 6064 h 8085"/>
              <a:gd name="T46" fmla="*/ 7928 w 8066"/>
              <a:gd name="T47" fmla="*/ 5089 h 8085"/>
              <a:gd name="T48" fmla="*/ 8065 w 8066"/>
              <a:gd name="T49" fmla="*/ 4043 h 8085"/>
              <a:gd name="T50" fmla="*/ 8066 w 8066"/>
              <a:gd name="T51" fmla="*/ 4043 h 8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66" h="8085">
                <a:moveTo>
                  <a:pt x="8065" y="4043"/>
                </a:moveTo>
                <a:lnTo>
                  <a:pt x="7928" y="2996"/>
                </a:lnTo>
                <a:lnTo>
                  <a:pt x="7525" y="2022"/>
                </a:lnTo>
                <a:lnTo>
                  <a:pt x="6885" y="1184"/>
                </a:lnTo>
                <a:lnTo>
                  <a:pt x="6050" y="543"/>
                </a:lnTo>
                <a:lnTo>
                  <a:pt x="5077" y="139"/>
                </a:lnTo>
                <a:lnTo>
                  <a:pt x="4033" y="0"/>
                </a:lnTo>
                <a:lnTo>
                  <a:pt x="2989" y="139"/>
                </a:lnTo>
                <a:lnTo>
                  <a:pt x="2017" y="543"/>
                </a:lnTo>
                <a:lnTo>
                  <a:pt x="1182" y="1184"/>
                </a:lnTo>
                <a:lnTo>
                  <a:pt x="541" y="2022"/>
                </a:lnTo>
                <a:lnTo>
                  <a:pt x="137" y="2996"/>
                </a:lnTo>
                <a:lnTo>
                  <a:pt x="0" y="4043"/>
                </a:lnTo>
                <a:lnTo>
                  <a:pt x="137" y="5089"/>
                </a:lnTo>
                <a:lnTo>
                  <a:pt x="541" y="6064"/>
                </a:lnTo>
                <a:lnTo>
                  <a:pt x="1182" y="6901"/>
                </a:lnTo>
                <a:lnTo>
                  <a:pt x="2017" y="7544"/>
                </a:lnTo>
                <a:lnTo>
                  <a:pt x="2989" y="7948"/>
                </a:lnTo>
                <a:lnTo>
                  <a:pt x="4033" y="8085"/>
                </a:lnTo>
                <a:lnTo>
                  <a:pt x="5077" y="7948"/>
                </a:lnTo>
                <a:lnTo>
                  <a:pt x="6050" y="7544"/>
                </a:lnTo>
                <a:lnTo>
                  <a:pt x="6885" y="6901"/>
                </a:lnTo>
                <a:lnTo>
                  <a:pt x="7525" y="6064"/>
                </a:lnTo>
                <a:lnTo>
                  <a:pt x="7928" y="5089"/>
                </a:lnTo>
                <a:lnTo>
                  <a:pt x="8065" y="4043"/>
                </a:lnTo>
                <a:lnTo>
                  <a:pt x="8066" y="4043"/>
                </a:lnTo>
              </a:path>
            </a:pathLst>
          </a:custGeom>
          <a:noFill/>
          <a:ln w="38100" cap="flat" cmpd="sng">
            <a:solidFill>
              <a:schemeClr val="tx1"/>
            </a:solidFill>
            <a:prstDash val="solid"/>
            <a:round/>
            <a:headEnd/>
            <a:tailEnd/>
          </a:ln>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grpSp>
        <p:nvGrpSpPr>
          <p:cNvPr id="6" name="Group 31">
            <a:extLst>
              <a:ext uri="{FF2B5EF4-FFF2-40B4-BE49-F238E27FC236}">
                <a16:creationId xmlns:a16="http://schemas.microsoft.com/office/drawing/2014/main" id="{A9BE7440-E203-4CB6-9D75-1B8E8D73664D}"/>
              </a:ext>
            </a:extLst>
          </p:cNvPr>
          <p:cNvGrpSpPr>
            <a:grpSpLocks/>
          </p:cNvGrpSpPr>
          <p:nvPr/>
        </p:nvGrpSpPr>
        <p:grpSpPr bwMode="auto">
          <a:xfrm>
            <a:off x="2743200" y="5791200"/>
            <a:ext cx="5257800" cy="838200"/>
            <a:chOff x="1728" y="3648"/>
            <a:chExt cx="3312" cy="528"/>
          </a:xfrm>
        </p:grpSpPr>
        <p:sp>
          <p:nvSpPr>
            <p:cNvPr id="8215" name="Text Box 32">
              <a:extLst>
                <a:ext uri="{FF2B5EF4-FFF2-40B4-BE49-F238E27FC236}">
                  <a16:creationId xmlns:a16="http://schemas.microsoft.com/office/drawing/2014/main" id="{F3AA3698-7FE5-467E-99D2-2200038AADC1}"/>
                </a:ext>
              </a:extLst>
            </p:cNvPr>
            <p:cNvSpPr txBox="1">
              <a:spLocks noChangeArrowheads="1"/>
            </p:cNvSpPr>
            <p:nvPr/>
          </p:nvSpPr>
          <p:spPr bwMode="auto">
            <a:xfrm>
              <a:off x="2304" y="3888"/>
              <a:ext cx="2736"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a:t>Directing Line or Director</a:t>
              </a:r>
            </a:p>
          </p:txBody>
        </p:sp>
        <p:sp>
          <p:nvSpPr>
            <p:cNvPr id="129057" name="Line 33">
              <a:extLst>
                <a:ext uri="{FF2B5EF4-FFF2-40B4-BE49-F238E27FC236}">
                  <a16:creationId xmlns:a16="http://schemas.microsoft.com/office/drawing/2014/main" id="{B924775A-55B8-417A-9A02-CA75B75924F3}"/>
                </a:ext>
              </a:extLst>
            </p:cNvPr>
            <p:cNvSpPr>
              <a:spLocks noChangeShapeType="1"/>
            </p:cNvSpPr>
            <p:nvPr/>
          </p:nvSpPr>
          <p:spPr bwMode="auto">
            <a:xfrm flipH="1">
              <a:off x="2016" y="4032"/>
              <a:ext cx="528" cy="0"/>
            </a:xfrm>
            <a:prstGeom prst="line">
              <a:avLst/>
            </a:prstGeom>
            <a:noFill/>
            <a:ln w="9525">
              <a:solidFill>
                <a:schemeClr val="bg1"/>
              </a:solidFill>
              <a:round/>
              <a:headEnd/>
              <a:tailEnd/>
            </a:ln>
            <a:effectLst/>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sp>
          <p:nvSpPr>
            <p:cNvPr id="129058" name="Line 34">
              <a:extLst>
                <a:ext uri="{FF2B5EF4-FFF2-40B4-BE49-F238E27FC236}">
                  <a16:creationId xmlns:a16="http://schemas.microsoft.com/office/drawing/2014/main" id="{618CCB1B-E7E7-489E-A96D-312DCA7F1209}"/>
                </a:ext>
              </a:extLst>
            </p:cNvPr>
            <p:cNvSpPr>
              <a:spLocks noChangeShapeType="1"/>
            </p:cNvSpPr>
            <p:nvPr/>
          </p:nvSpPr>
          <p:spPr bwMode="auto">
            <a:xfrm flipH="1" flipV="1">
              <a:off x="1728" y="3648"/>
              <a:ext cx="288" cy="384"/>
            </a:xfrm>
            <a:prstGeom prst="line">
              <a:avLst/>
            </a:prstGeom>
            <a:noFill/>
            <a:ln w="9525">
              <a:solidFill>
                <a:schemeClr val="bg1"/>
              </a:solidFill>
              <a:round/>
              <a:headEnd/>
              <a:tailEnd type="triangle" w="med" len="med"/>
            </a:ln>
            <a:effectLst/>
          </p:spPr>
          <p:txBody>
            <a:bodyPr/>
            <a:lstStyle/>
            <a:p>
              <a:pPr algn="just" eaLnBrk="1" hangingPunct="1">
                <a:lnSpc>
                  <a:spcPct val="130000"/>
                </a:lnSpc>
                <a:spcBef>
                  <a:spcPct val="50000"/>
                </a:spcBef>
                <a:buFontTx/>
                <a:buChar char="•"/>
                <a:defRPr/>
              </a:pPr>
              <a:endParaRPr lang="en-IN" dirty="0">
                <a:effectLst>
                  <a:outerShdw blurRad="38100" dist="38100" dir="2700000" algn="tl">
                    <a:srgbClr val="000000">
                      <a:alpha val="43137"/>
                    </a:srgbClr>
                  </a:outerShdw>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9033"/>
                                        </p:tgtEl>
                                        <p:attrNameLst>
                                          <p:attrName>style.visibility</p:attrName>
                                        </p:attrNameLst>
                                      </p:cBhvr>
                                      <p:to>
                                        <p:strVal val="visible"/>
                                      </p:to>
                                    </p:set>
                                    <p:animEffect transition="in" filter="dissolve">
                                      <p:cBhvr>
                                        <p:cTn id="16" dur="500"/>
                                        <p:tgtEl>
                                          <p:spTgt spid="1290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9052">
                                            <p:txEl>
                                              <p:pRg st="0" end="0"/>
                                            </p:txEl>
                                          </p:spTgt>
                                        </p:tgtEl>
                                        <p:attrNameLst>
                                          <p:attrName>style.visibility</p:attrName>
                                        </p:attrNameLst>
                                      </p:cBhvr>
                                      <p:to>
                                        <p:strVal val="visible"/>
                                      </p:to>
                                    </p:set>
                                    <p:animEffect transition="in" filter="dissolve">
                                      <p:cBhvr>
                                        <p:cTn id="21" dur="500"/>
                                        <p:tgtEl>
                                          <p:spTgt spid="129052">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29031"/>
                                        </p:tgtEl>
                                        <p:attrNameLst>
                                          <p:attrName>style.visibility</p:attrName>
                                        </p:attrNameLst>
                                      </p:cBhvr>
                                      <p:to>
                                        <p:strVal val="visible"/>
                                      </p:to>
                                    </p:set>
                                    <p:animEffect transition="in" filter="dissolve">
                                      <p:cBhvr>
                                        <p:cTn id="26" dur="500"/>
                                        <p:tgtEl>
                                          <p:spTgt spid="12903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29032"/>
                                        </p:tgtEl>
                                        <p:attrNameLst>
                                          <p:attrName>style.visibility</p:attrName>
                                        </p:attrNameLst>
                                      </p:cBhvr>
                                      <p:to>
                                        <p:strVal val="visible"/>
                                      </p:to>
                                    </p:set>
                                    <p:animEffect transition="in" filter="dissolve">
                                      <p:cBhvr>
                                        <p:cTn id="36" dur="500"/>
                                        <p:tgtEl>
                                          <p:spTgt spid="12903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dissolve">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29044"/>
                                        </p:tgtEl>
                                        <p:attrNameLst>
                                          <p:attrName>style.visibility</p:attrName>
                                        </p:attrNameLst>
                                      </p:cBhvr>
                                      <p:to>
                                        <p:strVal val="visible"/>
                                      </p:to>
                                    </p:set>
                                    <p:animEffect transition="in" filter="dissolve">
                                      <p:cBhvr>
                                        <p:cTn id="46" dur="500"/>
                                        <p:tgtEl>
                                          <p:spTgt spid="12904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129037"/>
                                        </p:tgtEl>
                                        <p:attrNameLst>
                                          <p:attrName>style.visibility</p:attrName>
                                        </p:attrNameLst>
                                      </p:cBhvr>
                                      <p:to>
                                        <p:strVal val="visible"/>
                                      </p:to>
                                    </p:set>
                                    <p:animEffect transition="in" filter="dissolve">
                                      <p:cBhvr>
                                        <p:cTn id="51" dur="500"/>
                                        <p:tgtEl>
                                          <p:spTgt spid="12903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129035"/>
                                        </p:tgtEl>
                                        <p:attrNameLst>
                                          <p:attrName>style.visibility</p:attrName>
                                        </p:attrNameLst>
                                      </p:cBhvr>
                                      <p:to>
                                        <p:strVal val="visible"/>
                                      </p:to>
                                    </p:set>
                                    <p:animEffect transition="in" filter="dissolve">
                                      <p:cBhvr>
                                        <p:cTn id="56" dur="500"/>
                                        <p:tgtEl>
                                          <p:spTgt spid="12903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129053"/>
                                        </p:tgtEl>
                                        <p:attrNameLst>
                                          <p:attrName>style.visibility</p:attrName>
                                        </p:attrNameLst>
                                      </p:cBhvr>
                                      <p:to>
                                        <p:strVal val="visible"/>
                                      </p:to>
                                    </p:set>
                                    <p:animEffect transition="in" filter="dissolve">
                                      <p:cBhvr>
                                        <p:cTn id="61" dur="500"/>
                                        <p:tgtEl>
                                          <p:spTgt spid="12905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29046"/>
                                        </p:tgtEl>
                                        <p:attrNameLst>
                                          <p:attrName>style.visibility</p:attrName>
                                        </p:attrNameLst>
                                      </p:cBhvr>
                                      <p:to>
                                        <p:strVal val="visible"/>
                                      </p:to>
                                    </p:set>
                                    <p:animEffect transition="in" filter="dissolve">
                                      <p:cBhvr>
                                        <p:cTn id="66" dur="500"/>
                                        <p:tgtEl>
                                          <p:spTgt spid="12904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dissolve">
                                      <p:cBhvr>
                                        <p:cTn id="71" dur="500"/>
                                        <p:tgtEl>
                                          <p:spTgt spid="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129054"/>
                                        </p:tgtEl>
                                        <p:attrNameLst>
                                          <p:attrName>style.visibility</p:attrName>
                                        </p:attrNameLst>
                                      </p:cBhvr>
                                      <p:to>
                                        <p:strVal val="visible"/>
                                      </p:to>
                                    </p:set>
                                    <p:animEffect transition="in" filter="dissolve">
                                      <p:cBhvr>
                                        <p:cTn id="76" dur="500"/>
                                        <p:tgtEl>
                                          <p:spTgt spid="12905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nodeType="clickEffect">
                                  <p:stCondLst>
                                    <p:cond delay="0"/>
                                  </p:stCondLst>
                                  <p:childTnLst>
                                    <p:set>
                                      <p:cBhvr>
                                        <p:cTn id="80" dur="1" fill="hold">
                                          <p:stCondLst>
                                            <p:cond delay="0"/>
                                          </p:stCondLst>
                                        </p:cTn>
                                        <p:tgtEl>
                                          <p:spTgt spid="129051"/>
                                        </p:tgtEl>
                                        <p:attrNameLst>
                                          <p:attrName>style.visibility</p:attrName>
                                        </p:attrNameLst>
                                      </p:cBhvr>
                                      <p:to>
                                        <p:strVal val="visible"/>
                                      </p:to>
                                    </p:set>
                                    <p:animEffect transition="in" filter="dissolve">
                                      <p:cBhvr>
                                        <p:cTn id="81" dur="500"/>
                                        <p:tgtEl>
                                          <p:spTgt spid="12905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129045"/>
                                        </p:tgtEl>
                                        <p:attrNameLst>
                                          <p:attrName>style.visibility</p:attrName>
                                        </p:attrNameLst>
                                      </p:cBhvr>
                                      <p:to>
                                        <p:strVal val="visible"/>
                                      </p:to>
                                    </p:set>
                                    <p:animEffect transition="in" filter="dissolve">
                                      <p:cBhvr>
                                        <p:cTn id="86" dur="500"/>
                                        <p:tgtEl>
                                          <p:spTgt spid="12904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29038">
                                            <p:txEl>
                                              <p:pRg st="0" end="0"/>
                                            </p:txEl>
                                          </p:spTgt>
                                        </p:tgtEl>
                                        <p:attrNameLst>
                                          <p:attrName>style.visibility</p:attrName>
                                        </p:attrNameLst>
                                      </p:cBhvr>
                                      <p:to>
                                        <p:strVal val="visible"/>
                                      </p:to>
                                    </p:set>
                                    <p:animEffect transition="in" filter="dissolve">
                                      <p:cBhvr>
                                        <p:cTn id="91" dur="500"/>
                                        <p:tgtEl>
                                          <p:spTgt spid="129038">
                                            <p:txEl>
                                              <p:pRg st="0" end="0"/>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nodeType="clickEffect">
                                  <p:stCondLst>
                                    <p:cond delay="0"/>
                                  </p:stCondLst>
                                  <p:childTnLst>
                                    <p:set>
                                      <p:cBhvr>
                                        <p:cTn id="95" dur="1" fill="hold">
                                          <p:stCondLst>
                                            <p:cond delay="0"/>
                                          </p:stCondLst>
                                        </p:cTn>
                                        <p:tgtEl>
                                          <p:spTgt spid="129030"/>
                                        </p:tgtEl>
                                        <p:attrNameLst>
                                          <p:attrName>style.visibility</p:attrName>
                                        </p:attrNameLst>
                                      </p:cBhvr>
                                      <p:to>
                                        <p:strVal val="visible"/>
                                      </p:to>
                                    </p:set>
                                    <p:animEffect transition="in" filter="dissolve">
                                      <p:cBhvr>
                                        <p:cTn id="96" dur="500"/>
                                        <p:tgtEl>
                                          <p:spTgt spid="12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9" grpId="0" animBg="1"/>
      <p:bldP spid="129038" grpId="0" build="p" autoUpdateAnimBg="0"/>
      <p:bldP spid="129044" grpId="0" animBg="1"/>
      <p:bldP spid="129045" grpId="0" animBg="1"/>
      <p:bldP spid="129046" grpId="0" animBg="1"/>
      <p:bldP spid="129052"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Oval 2">
            <a:extLst>
              <a:ext uri="{FF2B5EF4-FFF2-40B4-BE49-F238E27FC236}">
                <a16:creationId xmlns:a16="http://schemas.microsoft.com/office/drawing/2014/main" id="{6AFCF59F-B773-434A-8098-D529DD7A78E4}"/>
              </a:ext>
            </a:extLst>
          </p:cNvPr>
          <p:cNvSpPr>
            <a:spLocks noChangeArrowheads="1"/>
          </p:cNvSpPr>
          <p:nvPr/>
        </p:nvSpPr>
        <p:spPr bwMode="auto">
          <a:xfrm>
            <a:off x="1219200" y="1587500"/>
            <a:ext cx="1752600" cy="1752600"/>
          </a:xfrm>
          <a:prstGeom prst="ellipse">
            <a:avLst/>
          </a:prstGeom>
          <a:solidFill>
            <a:schemeClr val="bg1"/>
          </a:solidFill>
          <a:ln w="28575">
            <a:solidFill>
              <a:schemeClr val="bg2"/>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43" name="Line 3">
            <a:extLst>
              <a:ext uri="{FF2B5EF4-FFF2-40B4-BE49-F238E27FC236}">
                <a16:creationId xmlns:a16="http://schemas.microsoft.com/office/drawing/2014/main" id="{79188837-0502-4983-9832-4DA5C9D73A33}"/>
              </a:ext>
            </a:extLst>
          </p:cNvPr>
          <p:cNvSpPr>
            <a:spLocks noChangeShapeType="1"/>
          </p:cNvSpPr>
          <p:nvPr/>
        </p:nvSpPr>
        <p:spPr bwMode="auto">
          <a:xfrm>
            <a:off x="1447800" y="3352800"/>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44" name="Line 4">
            <a:extLst>
              <a:ext uri="{FF2B5EF4-FFF2-40B4-BE49-F238E27FC236}">
                <a16:creationId xmlns:a16="http://schemas.microsoft.com/office/drawing/2014/main" id="{CFF2562F-CFDF-4380-8823-5AD393FE1D19}"/>
              </a:ext>
            </a:extLst>
          </p:cNvPr>
          <p:cNvSpPr>
            <a:spLocks noChangeShapeType="1"/>
          </p:cNvSpPr>
          <p:nvPr/>
        </p:nvSpPr>
        <p:spPr bwMode="auto">
          <a:xfrm>
            <a:off x="2087563" y="1565275"/>
            <a:ext cx="0" cy="18002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45" name="Line 5">
            <a:extLst>
              <a:ext uri="{FF2B5EF4-FFF2-40B4-BE49-F238E27FC236}">
                <a16:creationId xmlns:a16="http://schemas.microsoft.com/office/drawing/2014/main" id="{6C0DDDB3-0E65-4F08-8B5A-35D435094A44}"/>
              </a:ext>
            </a:extLst>
          </p:cNvPr>
          <p:cNvSpPr>
            <a:spLocks noChangeShapeType="1"/>
          </p:cNvSpPr>
          <p:nvPr/>
        </p:nvSpPr>
        <p:spPr bwMode="auto">
          <a:xfrm>
            <a:off x="1158875" y="2459038"/>
            <a:ext cx="1800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46" name="Line 6">
            <a:extLst>
              <a:ext uri="{FF2B5EF4-FFF2-40B4-BE49-F238E27FC236}">
                <a16:creationId xmlns:a16="http://schemas.microsoft.com/office/drawing/2014/main" id="{C18919CD-A183-4386-8219-AA06C57CEE39}"/>
              </a:ext>
            </a:extLst>
          </p:cNvPr>
          <p:cNvSpPr>
            <a:spLocks noChangeShapeType="1"/>
          </p:cNvSpPr>
          <p:nvPr/>
        </p:nvSpPr>
        <p:spPr bwMode="auto">
          <a:xfrm>
            <a:off x="1425575" y="1849438"/>
            <a:ext cx="1325563" cy="12319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47" name="Line 7">
            <a:extLst>
              <a:ext uri="{FF2B5EF4-FFF2-40B4-BE49-F238E27FC236}">
                <a16:creationId xmlns:a16="http://schemas.microsoft.com/office/drawing/2014/main" id="{2485C9A1-E745-4ABF-B843-9E66D2A5EE72}"/>
              </a:ext>
            </a:extLst>
          </p:cNvPr>
          <p:cNvSpPr>
            <a:spLocks noChangeShapeType="1"/>
          </p:cNvSpPr>
          <p:nvPr/>
        </p:nvSpPr>
        <p:spPr bwMode="auto">
          <a:xfrm flipH="1">
            <a:off x="1425575" y="1849438"/>
            <a:ext cx="1325563" cy="1231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48" name="Text Box 8">
            <a:extLst>
              <a:ext uri="{FF2B5EF4-FFF2-40B4-BE49-F238E27FC236}">
                <a16:creationId xmlns:a16="http://schemas.microsoft.com/office/drawing/2014/main" id="{D882A6A4-B5F2-4FBB-AE18-025B696F0A5E}"/>
              </a:ext>
            </a:extLst>
          </p:cNvPr>
          <p:cNvSpPr txBox="1">
            <a:spLocks noChangeArrowheads="1"/>
          </p:cNvSpPr>
          <p:nvPr/>
        </p:nvSpPr>
        <p:spPr bwMode="auto">
          <a:xfrm>
            <a:off x="1905000" y="3340100"/>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p>
        </p:txBody>
      </p:sp>
      <p:sp>
        <p:nvSpPr>
          <p:cNvPr id="368649" name="Line 9">
            <a:extLst>
              <a:ext uri="{FF2B5EF4-FFF2-40B4-BE49-F238E27FC236}">
                <a16:creationId xmlns:a16="http://schemas.microsoft.com/office/drawing/2014/main" id="{E0ECBC76-3D11-492D-976C-D4CD81743393}"/>
              </a:ext>
            </a:extLst>
          </p:cNvPr>
          <p:cNvSpPr>
            <a:spLocks noChangeShapeType="1"/>
          </p:cNvSpPr>
          <p:nvPr/>
        </p:nvSpPr>
        <p:spPr bwMode="auto">
          <a:xfrm>
            <a:off x="28352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0" name="Line 10">
            <a:extLst>
              <a:ext uri="{FF2B5EF4-FFF2-40B4-BE49-F238E27FC236}">
                <a16:creationId xmlns:a16="http://schemas.microsoft.com/office/drawing/2014/main" id="{6288F6A9-8F1E-4FC8-942E-2445994FE4FD}"/>
              </a:ext>
            </a:extLst>
          </p:cNvPr>
          <p:cNvSpPr>
            <a:spLocks noChangeShapeType="1"/>
          </p:cNvSpPr>
          <p:nvPr/>
        </p:nvSpPr>
        <p:spPr bwMode="auto">
          <a:xfrm>
            <a:off x="35210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1" name="Line 11">
            <a:extLst>
              <a:ext uri="{FF2B5EF4-FFF2-40B4-BE49-F238E27FC236}">
                <a16:creationId xmlns:a16="http://schemas.microsoft.com/office/drawing/2014/main" id="{CAAAAEF5-98AD-42DC-9170-1D69249CD731}"/>
              </a:ext>
            </a:extLst>
          </p:cNvPr>
          <p:cNvSpPr>
            <a:spLocks noChangeShapeType="1"/>
          </p:cNvSpPr>
          <p:nvPr/>
        </p:nvSpPr>
        <p:spPr bwMode="auto">
          <a:xfrm>
            <a:off x="42068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2" name="Line 12">
            <a:extLst>
              <a:ext uri="{FF2B5EF4-FFF2-40B4-BE49-F238E27FC236}">
                <a16:creationId xmlns:a16="http://schemas.microsoft.com/office/drawing/2014/main" id="{999C8933-6CC1-4EC8-BDAF-FF22868877E6}"/>
              </a:ext>
            </a:extLst>
          </p:cNvPr>
          <p:cNvSpPr>
            <a:spLocks noChangeShapeType="1"/>
          </p:cNvSpPr>
          <p:nvPr/>
        </p:nvSpPr>
        <p:spPr bwMode="auto">
          <a:xfrm>
            <a:off x="48926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3" name="Line 13">
            <a:extLst>
              <a:ext uri="{FF2B5EF4-FFF2-40B4-BE49-F238E27FC236}">
                <a16:creationId xmlns:a16="http://schemas.microsoft.com/office/drawing/2014/main" id="{C7C283EC-ED3C-4683-B26C-A33F10AB247F}"/>
              </a:ext>
            </a:extLst>
          </p:cNvPr>
          <p:cNvSpPr>
            <a:spLocks noChangeShapeType="1"/>
          </p:cNvSpPr>
          <p:nvPr/>
        </p:nvSpPr>
        <p:spPr bwMode="auto">
          <a:xfrm>
            <a:off x="55784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4" name="Line 14">
            <a:extLst>
              <a:ext uri="{FF2B5EF4-FFF2-40B4-BE49-F238E27FC236}">
                <a16:creationId xmlns:a16="http://schemas.microsoft.com/office/drawing/2014/main" id="{740DC27F-4E31-41DA-8786-DD175FC89C4F}"/>
              </a:ext>
            </a:extLst>
          </p:cNvPr>
          <p:cNvSpPr>
            <a:spLocks noChangeShapeType="1"/>
          </p:cNvSpPr>
          <p:nvPr/>
        </p:nvSpPr>
        <p:spPr bwMode="auto">
          <a:xfrm>
            <a:off x="62642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5" name="Line 15">
            <a:extLst>
              <a:ext uri="{FF2B5EF4-FFF2-40B4-BE49-F238E27FC236}">
                <a16:creationId xmlns:a16="http://schemas.microsoft.com/office/drawing/2014/main" id="{1C8F43E0-96B8-45CD-9746-059D433BE39A}"/>
              </a:ext>
            </a:extLst>
          </p:cNvPr>
          <p:cNvSpPr>
            <a:spLocks noChangeShapeType="1"/>
          </p:cNvSpPr>
          <p:nvPr/>
        </p:nvSpPr>
        <p:spPr bwMode="auto">
          <a:xfrm>
            <a:off x="69500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6" name="Line 16">
            <a:extLst>
              <a:ext uri="{FF2B5EF4-FFF2-40B4-BE49-F238E27FC236}">
                <a16:creationId xmlns:a16="http://schemas.microsoft.com/office/drawing/2014/main" id="{35D7EEB6-B97D-455B-AAB2-0D4274441B42}"/>
              </a:ext>
            </a:extLst>
          </p:cNvPr>
          <p:cNvSpPr>
            <a:spLocks noChangeShapeType="1"/>
          </p:cNvSpPr>
          <p:nvPr/>
        </p:nvSpPr>
        <p:spPr bwMode="auto">
          <a:xfrm>
            <a:off x="7597775" y="23876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7" name="Text Box 17">
            <a:extLst>
              <a:ext uri="{FF2B5EF4-FFF2-40B4-BE49-F238E27FC236}">
                <a16:creationId xmlns:a16="http://schemas.microsoft.com/office/drawing/2014/main" id="{74363743-68C3-41BD-B1A6-C6E4384A4389}"/>
              </a:ext>
            </a:extLst>
          </p:cNvPr>
          <p:cNvSpPr txBox="1">
            <a:spLocks noChangeArrowheads="1"/>
          </p:cNvSpPr>
          <p:nvPr/>
        </p:nvSpPr>
        <p:spPr bwMode="auto">
          <a:xfrm>
            <a:off x="2546350" y="2197100"/>
            <a:ext cx="5295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C</a:t>
            </a:r>
            <a:r>
              <a:rPr lang="en-US" altLang="en-US" sz="1400" baseline="-25000">
                <a:latin typeface="Times New Roman" panose="02020603050405020304" pitchFamily="18" charset="0"/>
              </a:rPr>
              <a:t>1</a:t>
            </a:r>
            <a:r>
              <a:rPr lang="en-US" altLang="en-US" sz="1400">
                <a:latin typeface="Times New Roman" panose="02020603050405020304" pitchFamily="18" charset="0"/>
              </a:rPr>
              <a:t>              C</a:t>
            </a:r>
            <a:r>
              <a:rPr lang="en-US" altLang="en-US" sz="1400" baseline="-25000">
                <a:latin typeface="Times New Roman" panose="02020603050405020304" pitchFamily="18" charset="0"/>
              </a:rPr>
              <a:t>2  </a:t>
            </a:r>
            <a:r>
              <a:rPr lang="en-US" altLang="en-US" sz="1400">
                <a:latin typeface="Times New Roman" panose="02020603050405020304" pitchFamily="18" charset="0"/>
              </a:rPr>
              <a:t>            C</a:t>
            </a:r>
            <a:r>
              <a:rPr lang="en-US" altLang="en-US" sz="1400" baseline="-25000">
                <a:latin typeface="Times New Roman" panose="02020603050405020304" pitchFamily="18" charset="0"/>
              </a:rPr>
              <a:t>3</a:t>
            </a:r>
            <a:r>
              <a:rPr lang="en-US" altLang="en-US" sz="1400">
                <a:latin typeface="Times New Roman" panose="02020603050405020304" pitchFamily="18" charset="0"/>
              </a:rPr>
              <a:t>            C</a:t>
            </a:r>
            <a:r>
              <a:rPr lang="en-US" altLang="en-US" sz="1400" baseline="-25000">
                <a:latin typeface="Times New Roman" panose="02020603050405020304" pitchFamily="18" charset="0"/>
              </a:rPr>
              <a:t>4</a:t>
            </a:r>
            <a:r>
              <a:rPr lang="en-US" altLang="en-US" sz="1400">
                <a:latin typeface="Times New Roman" panose="02020603050405020304" pitchFamily="18" charset="0"/>
              </a:rPr>
              <a:t>            C</a:t>
            </a:r>
            <a:r>
              <a:rPr lang="en-US" altLang="en-US" sz="1400" baseline="-25000">
                <a:latin typeface="Times New Roman" panose="02020603050405020304" pitchFamily="18" charset="0"/>
              </a:rPr>
              <a:t>5</a:t>
            </a:r>
            <a:r>
              <a:rPr lang="en-US" altLang="en-US" sz="1400">
                <a:latin typeface="Times New Roman" panose="02020603050405020304" pitchFamily="18" charset="0"/>
              </a:rPr>
              <a:t>           C</a:t>
            </a:r>
            <a:r>
              <a:rPr lang="en-US" altLang="en-US" sz="1400" baseline="-25000">
                <a:latin typeface="Times New Roman" panose="02020603050405020304" pitchFamily="18" charset="0"/>
              </a:rPr>
              <a:t>6</a:t>
            </a:r>
            <a:r>
              <a:rPr lang="en-US" altLang="en-US" sz="1400">
                <a:latin typeface="Times New Roman" panose="02020603050405020304" pitchFamily="18" charset="0"/>
              </a:rPr>
              <a:t>          C</a:t>
            </a:r>
            <a:r>
              <a:rPr lang="en-US" altLang="en-US" sz="1400" baseline="-25000">
                <a:latin typeface="Times New Roman" panose="02020603050405020304" pitchFamily="18" charset="0"/>
              </a:rPr>
              <a:t>7</a:t>
            </a:r>
            <a:r>
              <a:rPr lang="en-US" altLang="en-US" sz="1400">
                <a:latin typeface="Times New Roman" panose="02020603050405020304" pitchFamily="18" charset="0"/>
              </a:rPr>
              <a:t>           C</a:t>
            </a:r>
            <a:r>
              <a:rPr lang="en-US" altLang="en-US" sz="1400" baseline="-25000">
                <a:latin typeface="Times New Roman" panose="02020603050405020304" pitchFamily="18" charset="0"/>
              </a:rPr>
              <a:t>8</a:t>
            </a:r>
          </a:p>
        </p:txBody>
      </p:sp>
      <p:sp>
        <p:nvSpPr>
          <p:cNvPr id="368658" name="Line 18">
            <a:extLst>
              <a:ext uri="{FF2B5EF4-FFF2-40B4-BE49-F238E27FC236}">
                <a16:creationId xmlns:a16="http://schemas.microsoft.com/office/drawing/2014/main" id="{56EB030E-B78F-400C-949E-8AD9530EC799}"/>
              </a:ext>
            </a:extLst>
          </p:cNvPr>
          <p:cNvSpPr>
            <a:spLocks noChangeShapeType="1"/>
          </p:cNvSpPr>
          <p:nvPr/>
        </p:nvSpPr>
        <p:spPr bwMode="auto">
          <a:xfrm>
            <a:off x="2057400" y="2463800"/>
            <a:ext cx="55626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59" name="Line 19">
            <a:extLst>
              <a:ext uri="{FF2B5EF4-FFF2-40B4-BE49-F238E27FC236}">
                <a16:creationId xmlns:a16="http://schemas.microsoft.com/office/drawing/2014/main" id="{352DF25D-71BE-48CF-A134-45730A8945E3}"/>
              </a:ext>
            </a:extLst>
          </p:cNvPr>
          <p:cNvSpPr>
            <a:spLocks noChangeShapeType="1"/>
          </p:cNvSpPr>
          <p:nvPr/>
        </p:nvSpPr>
        <p:spPr bwMode="auto">
          <a:xfrm>
            <a:off x="1447800" y="3060700"/>
            <a:ext cx="63246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0" name="Line 20">
            <a:extLst>
              <a:ext uri="{FF2B5EF4-FFF2-40B4-BE49-F238E27FC236}">
                <a16:creationId xmlns:a16="http://schemas.microsoft.com/office/drawing/2014/main" id="{162F9009-F5C1-4F8B-8CD7-7EED0EEA2041}"/>
              </a:ext>
            </a:extLst>
          </p:cNvPr>
          <p:cNvSpPr>
            <a:spLocks noChangeShapeType="1"/>
          </p:cNvSpPr>
          <p:nvPr/>
        </p:nvSpPr>
        <p:spPr bwMode="auto">
          <a:xfrm>
            <a:off x="1447800" y="1866900"/>
            <a:ext cx="63246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1" name="Line 21">
            <a:extLst>
              <a:ext uri="{FF2B5EF4-FFF2-40B4-BE49-F238E27FC236}">
                <a16:creationId xmlns:a16="http://schemas.microsoft.com/office/drawing/2014/main" id="{102FCA1B-6693-4C8F-8206-8C10B8DE1D30}"/>
              </a:ext>
            </a:extLst>
          </p:cNvPr>
          <p:cNvSpPr>
            <a:spLocks noChangeShapeType="1"/>
          </p:cNvSpPr>
          <p:nvPr/>
        </p:nvSpPr>
        <p:spPr bwMode="auto">
          <a:xfrm>
            <a:off x="2057400" y="1574800"/>
            <a:ext cx="5638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2" name="Line 22">
            <a:extLst>
              <a:ext uri="{FF2B5EF4-FFF2-40B4-BE49-F238E27FC236}">
                <a16:creationId xmlns:a16="http://schemas.microsoft.com/office/drawing/2014/main" id="{AF4A3AED-FBF2-4681-8999-6AD1A86BA294}"/>
              </a:ext>
            </a:extLst>
          </p:cNvPr>
          <p:cNvSpPr>
            <a:spLocks noChangeShapeType="1"/>
          </p:cNvSpPr>
          <p:nvPr/>
        </p:nvSpPr>
        <p:spPr bwMode="auto">
          <a:xfrm flipH="1">
            <a:off x="2133600" y="2451100"/>
            <a:ext cx="698500" cy="61118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3" name="Line 23">
            <a:extLst>
              <a:ext uri="{FF2B5EF4-FFF2-40B4-BE49-F238E27FC236}">
                <a16:creationId xmlns:a16="http://schemas.microsoft.com/office/drawing/2014/main" id="{2756CF3B-85B0-4AA9-9D0E-4F7F3FCA6734}"/>
              </a:ext>
            </a:extLst>
          </p:cNvPr>
          <p:cNvSpPr>
            <a:spLocks noChangeShapeType="1"/>
          </p:cNvSpPr>
          <p:nvPr/>
        </p:nvSpPr>
        <p:spPr bwMode="auto">
          <a:xfrm rot="5039392" flipH="1">
            <a:off x="3510757" y="1859756"/>
            <a:ext cx="698500" cy="61118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4" name="Line 24">
            <a:extLst>
              <a:ext uri="{FF2B5EF4-FFF2-40B4-BE49-F238E27FC236}">
                <a16:creationId xmlns:a16="http://schemas.microsoft.com/office/drawing/2014/main" id="{9EB595A4-A12D-4F02-8392-F6DC0557A635}"/>
              </a:ext>
            </a:extLst>
          </p:cNvPr>
          <p:cNvSpPr>
            <a:spLocks noChangeShapeType="1"/>
          </p:cNvSpPr>
          <p:nvPr/>
        </p:nvSpPr>
        <p:spPr bwMode="auto">
          <a:xfrm rot="-5039392">
            <a:off x="5569744" y="1847056"/>
            <a:ext cx="698500" cy="61118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5" name="Line 25">
            <a:extLst>
              <a:ext uri="{FF2B5EF4-FFF2-40B4-BE49-F238E27FC236}">
                <a16:creationId xmlns:a16="http://schemas.microsoft.com/office/drawing/2014/main" id="{845D1765-16FC-49EF-AE06-0E61BF90D338}"/>
              </a:ext>
            </a:extLst>
          </p:cNvPr>
          <p:cNvSpPr>
            <a:spLocks noChangeShapeType="1"/>
          </p:cNvSpPr>
          <p:nvPr/>
        </p:nvSpPr>
        <p:spPr bwMode="auto">
          <a:xfrm rot="5039392" flipV="1">
            <a:off x="6941344" y="2456656"/>
            <a:ext cx="698500" cy="61118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6" name="Line 26">
            <a:extLst>
              <a:ext uri="{FF2B5EF4-FFF2-40B4-BE49-F238E27FC236}">
                <a16:creationId xmlns:a16="http://schemas.microsoft.com/office/drawing/2014/main" id="{8D5D6191-725D-4D82-B99C-B4102A3B7C86}"/>
              </a:ext>
            </a:extLst>
          </p:cNvPr>
          <p:cNvSpPr>
            <a:spLocks noChangeShapeType="1"/>
          </p:cNvSpPr>
          <p:nvPr/>
        </p:nvSpPr>
        <p:spPr bwMode="auto">
          <a:xfrm>
            <a:off x="4889500" y="1574800"/>
            <a:ext cx="0" cy="838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7" name="Line 27">
            <a:extLst>
              <a:ext uri="{FF2B5EF4-FFF2-40B4-BE49-F238E27FC236}">
                <a16:creationId xmlns:a16="http://schemas.microsoft.com/office/drawing/2014/main" id="{E255E433-C700-4EA2-82D1-2F8CB9AA6538}"/>
              </a:ext>
            </a:extLst>
          </p:cNvPr>
          <p:cNvSpPr>
            <a:spLocks noChangeShapeType="1"/>
          </p:cNvSpPr>
          <p:nvPr/>
        </p:nvSpPr>
        <p:spPr bwMode="auto">
          <a:xfrm>
            <a:off x="7594600" y="2514600"/>
            <a:ext cx="0" cy="8382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68" name="Text Box 28">
            <a:extLst>
              <a:ext uri="{FF2B5EF4-FFF2-40B4-BE49-F238E27FC236}">
                <a16:creationId xmlns:a16="http://schemas.microsoft.com/office/drawing/2014/main" id="{59A9BC1D-7BBB-41C6-86DC-8973CED5CA5A}"/>
              </a:ext>
            </a:extLst>
          </p:cNvPr>
          <p:cNvSpPr txBox="1">
            <a:spLocks noChangeArrowheads="1"/>
          </p:cNvSpPr>
          <p:nvPr/>
        </p:nvSpPr>
        <p:spPr bwMode="auto">
          <a:xfrm>
            <a:off x="1828800" y="27305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1</a:t>
            </a:r>
          </a:p>
        </p:txBody>
      </p:sp>
      <p:sp>
        <p:nvSpPr>
          <p:cNvPr id="368669" name="Text Box 29">
            <a:extLst>
              <a:ext uri="{FF2B5EF4-FFF2-40B4-BE49-F238E27FC236}">
                <a16:creationId xmlns:a16="http://schemas.microsoft.com/office/drawing/2014/main" id="{6328FB75-AA64-498B-9D5E-DC719F8793A5}"/>
              </a:ext>
            </a:extLst>
          </p:cNvPr>
          <p:cNvSpPr txBox="1">
            <a:spLocks noChangeArrowheads="1"/>
          </p:cNvSpPr>
          <p:nvPr/>
        </p:nvSpPr>
        <p:spPr bwMode="auto">
          <a:xfrm>
            <a:off x="2209800" y="21717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2</a:t>
            </a:r>
          </a:p>
        </p:txBody>
      </p:sp>
      <p:sp>
        <p:nvSpPr>
          <p:cNvPr id="368670" name="Text Box 30">
            <a:extLst>
              <a:ext uri="{FF2B5EF4-FFF2-40B4-BE49-F238E27FC236}">
                <a16:creationId xmlns:a16="http://schemas.microsoft.com/office/drawing/2014/main" id="{6EC6C788-30EF-43A5-B3F6-0443E34B5EEE}"/>
              </a:ext>
            </a:extLst>
          </p:cNvPr>
          <p:cNvSpPr txBox="1">
            <a:spLocks noChangeArrowheads="1"/>
          </p:cNvSpPr>
          <p:nvPr/>
        </p:nvSpPr>
        <p:spPr bwMode="auto">
          <a:xfrm>
            <a:off x="3187700" y="15494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3</a:t>
            </a:r>
          </a:p>
        </p:txBody>
      </p:sp>
      <p:sp>
        <p:nvSpPr>
          <p:cNvPr id="368671" name="Text Box 31">
            <a:extLst>
              <a:ext uri="{FF2B5EF4-FFF2-40B4-BE49-F238E27FC236}">
                <a16:creationId xmlns:a16="http://schemas.microsoft.com/office/drawing/2014/main" id="{6F7EA8A7-D6BA-48A9-9835-8B5FC79A199A}"/>
              </a:ext>
            </a:extLst>
          </p:cNvPr>
          <p:cNvSpPr txBox="1">
            <a:spLocks noChangeArrowheads="1"/>
          </p:cNvSpPr>
          <p:nvPr/>
        </p:nvSpPr>
        <p:spPr bwMode="auto">
          <a:xfrm>
            <a:off x="4800600" y="12192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4</a:t>
            </a:r>
          </a:p>
        </p:txBody>
      </p:sp>
      <p:sp>
        <p:nvSpPr>
          <p:cNvPr id="368672" name="Text Box 32">
            <a:extLst>
              <a:ext uri="{FF2B5EF4-FFF2-40B4-BE49-F238E27FC236}">
                <a16:creationId xmlns:a16="http://schemas.microsoft.com/office/drawing/2014/main" id="{8CD95447-AFBF-4572-9B45-5A3B33F47CB3}"/>
              </a:ext>
            </a:extLst>
          </p:cNvPr>
          <p:cNvSpPr txBox="1">
            <a:spLocks noChangeArrowheads="1"/>
          </p:cNvSpPr>
          <p:nvPr/>
        </p:nvSpPr>
        <p:spPr bwMode="auto">
          <a:xfrm>
            <a:off x="6273800" y="15748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5</a:t>
            </a:r>
          </a:p>
        </p:txBody>
      </p:sp>
      <p:sp>
        <p:nvSpPr>
          <p:cNvPr id="368673" name="Text Box 33">
            <a:extLst>
              <a:ext uri="{FF2B5EF4-FFF2-40B4-BE49-F238E27FC236}">
                <a16:creationId xmlns:a16="http://schemas.microsoft.com/office/drawing/2014/main" id="{52533E49-B48A-4040-8F26-AAD3DEEE19A4}"/>
              </a:ext>
            </a:extLst>
          </p:cNvPr>
          <p:cNvSpPr txBox="1">
            <a:spLocks noChangeArrowheads="1"/>
          </p:cNvSpPr>
          <p:nvPr/>
        </p:nvSpPr>
        <p:spPr bwMode="auto">
          <a:xfrm>
            <a:off x="7188200" y="21463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6</a:t>
            </a:r>
          </a:p>
        </p:txBody>
      </p:sp>
      <p:sp>
        <p:nvSpPr>
          <p:cNvPr id="368674" name="Text Box 34">
            <a:extLst>
              <a:ext uri="{FF2B5EF4-FFF2-40B4-BE49-F238E27FC236}">
                <a16:creationId xmlns:a16="http://schemas.microsoft.com/office/drawing/2014/main" id="{AB9A17C0-56B8-4A3B-A1E3-007D45C8A9FA}"/>
              </a:ext>
            </a:extLst>
          </p:cNvPr>
          <p:cNvSpPr txBox="1">
            <a:spLocks noChangeArrowheads="1"/>
          </p:cNvSpPr>
          <p:nvPr/>
        </p:nvSpPr>
        <p:spPr bwMode="auto">
          <a:xfrm>
            <a:off x="7632700" y="28829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7</a:t>
            </a:r>
          </a:p>
        </p:txBody>
      </p:sp>
      <p:sp>
        <p:nvSpPr>
          <p:cNvPr id="368675" name="Text Box 35">
            <a:extLst>
              <a:ext uri="{FF2B5EF4-FFF2-40B4-BE49-F238E27FC236}">
                <a16:creationId xmlns:a16="http://schemas.microsoft.com/office/drawing/2014/main" id="{721A3B8F-3D54-4D73-B08D-3C5FAB20F066}"/>
              </a:ext>
            </a:extLst>
          </p:cNvPr>
          <p:cNvSpPr txBox="1">
            <a:spLocks noChangeArrowheads="1"/>
          </p:cNvSpPr>
          <p:nvPr/>
        </p:nvSpPr>
        <p:spPr bwMode="auto">
          <a:xfrm>
            <a:off x="7518400" y="3302000"/>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FF0000"/>
                </a:solidFill>
                <a:latin typeface="Times New Roman" panose="02020603050405020304" pitchFamily="18" charset="0"/>
              </a:rPr>
              <a:t>p</a:t>
            </a:r>
            <a:r>
              <a:rPr lang="en-US" altLang="en-US" sz="1400" baseline="-25000">
                <a:solidFill>
                  <a:srgbClr val="FF0000"/>
                </a:solidFill>
                <a:latin typeface="Times New Roman" panose="02020603050405020304" pitchFamily="18" charset="0"/>
              </a:rPr>
              <a:t>8</a:t>
            </a:r>
          </a:p>
        </p:txBody>
      </p:sp>
      <p:sp>
        <p:nvSpPr>
          <p:cNvPr id="368676" name="Oval 36">
            <a:extLst>
              <a:ext uri="{FF2B5EF4-FFF2-40B4-BE49-F238E27FC236}">
                <a16:creationId xmlns:a16="http://schemas.microsoft.com/office/drawing/2014/main" id="{87F860F7-62F9-48C5-B782-2B8575A32DFD}"/>
              </a:ext>
            </a:extLst>
          </p:cNvPr>
          <p:cNvSpPr>
            <a:spLocks noChangeArrowheads="1"/>
          </p:cNvSpPr>
          <p:nvPr/>
        </p:nvSpPr>
        <p:spPr bwMode="auto">
          <a:xfrm>
            <a:off x="2057400" y="33147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77" name="Oval 37">
            <a:extLst>
              <a:ext uri="{FF2B5EF4-FFF2-40B4-BE49-F238E27FC236}">
                <a16:creationId xmlns:a16="http://schemas.microsoft.com/office/drawing/2014/main" id="{1793906F-C82D-4B81-8E43-82E790FA3168}"/>
              </a:ext>
            </a:extLst>
          </p:cNvPr>
          <p:cNvSpPr>
            <a:spLocks noChangeArrowheads="1"/>
          </p:cNvSpPr>
          <p:nvPr/>
        </p:nvSpPr>
        <p:spPr bwMode="auto">
          <a:xfrm>
            <a:off x="2108200" y="30226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78" name="Oval 38">
            <a:extLst>
              <a:ext uri="{FF2B5EF4-FFF2-40B4-BE49-F238E27FC236}">
                <a16:creationId xmlns:a16="http://schemas.microsoft.com/office/drawing/2014/main" id="{DB6FD341-479F-441E-92A4-4217F9CC3F60}"/>
              </a:ext>
            </a:extLst>
          </p:cNvPr>
          <p:cNvSpPr>
            <a:spLocks noChangeArrowheads="1"/>
          </p:cNvSpPr>
          <p:nvPr/>
        </p:nvSpPr>
        <p:spPr bwMode="auto">
          <a:xfrm>
            <a:off x="2438400" y="24257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79" name="Oval 39">
            <a:extLst>
              <a:ext uri="{FF2B5EF4-FFF2-40B4-BE49-F238E27FC236}">
                <a16:creationId xmlns:a16="http://schemas.microsoft.com/office/drawing/2014/main" id="{15A72CDE-E748-4583-B398-DED94536D5CB}"/>
              </a:ext>
            </a:extLst>
          </p:cNvPr>
          <p:cNvSpPr>
            <a:spLocks noChangeArrowheads="1"/>
          </p:cNvSpPr>
          <p:nvPr/>
        </p:nvSpPr>
        <p:spPr bwMode="auto">
          <a:xfrm>
            <a:off x="3479800" y="18161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80" name="Oval 40">
            <a:extLst>
              <a:ext uri="{FF2B5EF4-FFF2-40B4-BE49-F238E27FC236}">
                <a16:creationId xmlns:a16="http://schemas.microsoft.com/office/drawing/2014/main" id="{46549112-8553-4F7C-8703-D0738BB5886C}"/>
              </a:ext>
            </a:extLst>
          </p:cNvPr>
          <p:cNvSpPr>
            <a:spLocks noChangeArrowheads="1"/>
          </p:cNvSpPr>
          <p:nvPr/>
        </p:nvSpPr>
        <p:spPr bwMode="auto">
          <a:xfrm>
            <a:off x="4851400" y="15367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81" name="Oval 41">
            <a:extLst>
              <a:ext uri="{FF2B5EF4-FFF2-40B4-BE49-F238E27FC236}">
                <a16:creationId xmlns:a16="http://schemas.microsoft.com/office/drawing/2014/main" id="{1A258AE9-00EB-4E97-B79A-2B1FAA03FC13}"/>
              </a:ext>
            </a:extLst>
          </p:cNvPr>
          <p:cNvSpPr>
            <a:spLocks noChangeArrowheads="1"/>
          </p:cNvSpPr>
          <p:nvPr/>
        </p:nvSpPr>
        <p:spPr bwMode="auto">
          <a:xfrm>
            <a:off x="6248400" y="18161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82" name="Oval 42">
            <a:extLst>
              <a:ext uri="{FF2B5EF4-FFF2-40B4-BE49-F238E27FC236}">
                <a16:creationId xmlns:a16="http://schemas.microsoft.com/office/drawing/2014/main" id="{BEEE2605-3A80-4C73-9E6C-158A9D37C8AC}"/>
              </a:ext>
            </a:extLst>
          </p:cNvPr>
          <p:cNvSpPr>
            <a:spLocks noChangeArrowheads="1"/>
          </p:cNvSpPr>
          <p:nvPr/>
        </p:nvSpPr>
        <p:spPr bwMode="auto">
          <a:xfrm>
            <a:off x="7200900" y="24257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83" name="Oval 43">
            <a:extLst>
              <a:ext uri="{FF2B5EF4-FFF2-40B4-BE49-F238E27FC236}">
                <a16:creationId xmlns:a16="http://schemas.microsoft.com/office/drawing/2014/main" id="{C918B70D-5FBA-4A48-8459-7713DB30B747}"/>
              </a:ext>
            </a:extLst>
          </p:cNvPr>
          <p:cNvSpPr>
            <a:spLocks noChangeArrowheads="1"/>
          </p:cNvSpPr>
          <p:nvPr/>
        </p:nvSpPr>
        <p:spPr bwMode="auto">
          <a:xfrm>
            <a:off x="7556500" y="30226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68684" name="Oval 44">
            <a:extLst>
              <a:ext uri="{FF2B5EF4-FFF2-40B4-BE49-F238E27FC236}">
                <a16:creationId xmlns:a16="http://schemas.microsoft.com/office/drawing/2014/main" id="{CE2E5CFB-3EE6-47FA-AD00-F553FF103B1F}"/>
              </a:ext>
            </a:extLst>
          </p:cNvPr>
          <p:cNvSpPr>
            <a:spLocks noChangeArrowheads="1"/>
          </p:cNvSpPr>
          <p:nvPr/>
        </p:nvSpPr>
        <p:spPr bwMode="auto">
          <a:xfrm>
            <a:off x="7594600" y="3314700"/>
            <a:ext cx="76200" cy="76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nvGrpSpPr>
          <p:cNvPr id="2" name="Group 45">
            <a:extLst>
              <a:ext uri="{FF2B5EF4-FFF2-40B4-BE49-F238E27FC236}">
                <a16:creationId xmlns:a16="http://schemas.microsoft.com/office/drawing/2014/main" id="{89E69786-8570-484F-A015-F21B48424AC0}"/>
              </a:ext>
            </a:extLst>
          </p:cNvPr>
          <p:cNvGrpSpPr>
            <a:grpSpLocks/>
          </p:cNvGrpSpPr>
          <p:nvPr/>
        </p:nvGrpSpPr>
        <p:grpSpPr bwMode="auto">
          <a:xfrm>
            <a:off x="914400" y="1333500"/>
            <a:ext cx="2292350" cy="1968500"/>
            <a:chOff x="384" y="1472"/>
            <a:chExt cx="1444" cy="1240"/>
          </a:xfrm>
        </p:grpSpPr>
        <p:grpSp>
          <p:nvGrpSpPr>
            <p:cNvPr id="9275" name="Group 46">
              <a:extLst>
                <a:ext uri="{FF2B5EF4-FFF2-40B4-BE49-F238E27FC236}">
                  <a16:creationId xmlns:a16="http://schemas.microsoft.com/office/drawing/2014/main" id="{447947BB-FCF4-4DDF-9760-27C079FB4F43}"/>
                </a:ext>
              </a:extLst>
            </p:cNvPr>
            <p:cNvGrpSpPr>
              <a:grpSpLocks/>
            </p:cNvGrpSpPr>
            <p:nvPr/>
          </p:nvGrpSpPr>
          <p:grpSpPr bwMode="auto">
            <a:xfrm>
              <a:off x="384" y="1472"/>
              <a:ext cx="1444" cy="1240"/>
              <a:chOff x="384" y="1472"/>
              <a:chExt cx="1444" cy="1240"/>
            </a:xfrm>
          </p:grpSpPr>
          <p:sp>
            <p:nvSpPr>
              <p:cNvPr id="9277" name="Text Box 47">
                <a:extLst>
                  <a:ext uri="{FF2B5EF4-FFF2-40B4-BE49-F238E27FC236}">
                    <a16:creationId xmlns:a16="http://schemas.microsoft.com/office/drawing/2014/main" id="{8FED16E2-6667-4DB4-922D-821B0C81931D}"/>
                  </a:ext>
                </a:extLst>
              </p:cNvPr>
              <p:cNvSpPr txBox="1">
                <a:spLocks noChangeArrowheads="1"/>
              </p:cNvSpPr>
              <p:nvPr/>
            </p:nvSpPr>
            <p:spPr bwMode="auto">
              <a:xfrm>
                <a:off x="576" y="2496"/>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1</a:t>
                </a:r>
              </a:p>
            </p:txBody>
          </p:sp>
          <p:sp>
            <p:nvSpPr>
              <p:cNvPr id="9278" name="Text Box 48">
                <a:extLst>
                  <a:ext uri="{FF2B5EF4-FFF2-40B4-BE49-F238E27FC236}">
                    <a16:creationId xmlns:a16="http://schemas.microsoft.com/office/drawing/2014/main" id="{AA6BD4B7-CED2-4676-8E41-3E07F24D80E3}"/>
                  </a:ext>
                </a:extLst>
              </p:cNvPr>
              <p:cNvSpPr txBox="1">
                <a:spLocks noChangeArrowheads="1"/>
              </p:cNvSpPr>
              <p:nvPr/>
            </p:nvSpPr>
            <p:spPr bwMode="auto">
              <a:xfrm>
                <a:off x="384" y="211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2</a:t>
                </a:r>
              </a:p>
            </p:txBody>
          </p:sp>
          <p:sp>
            <p:nvSpPr>
              <p:cNvPr id="9279" name="Text Box 49">
                <a:extLst>
                  <a:ext uri="{FF2B5EF4-FFF2-40B4-BE49-F238E27FC236}">
                    <a16:creationId xmlns:a16="http://schemas.microsoft.com/office/drawing/2014/main" id="{A3CEF8D1-C2BC-4B79-ACBB-531ADAE4194E}"/>
                  </a:ext>
                </a:extLst>
              </p:cNvPr>
              <p:cNvSpPr txBox="1">
                <a:spLocks noChangeArrowheads="1"/>
              </p:cNvSpPr>
              <p:nvPr/>
            </p:nvSpPr>
            <p:spPr bwMode="auto">
              <a:xfrm>
                <a:off x="576" y="168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3</a:t>
                </a:r>
              </a:p>
            </p:txBody>
          </p:sp>
          <p:sp>
            <p:nvSpPr>
              <p:cNvPr id="9280" name="Text Box 50">
                <a:extLst>
                  <a:ext uri="{FF2B5EF4-FFF2-40B4-BE49-F238E27FC236}">
                    <a16:creationId xmlns:a16="http://schemas.microsoft.com/office/drawing/2014/main" id="{0A5557CD-F2F6-43D9-91FA-71DFA86AF7CA}"/>
                  </a:ext>
                </a:extLst>
              </p:cNvPr>
              <p:cNvSpPr txBox="1">
                <a:spLocks noChangeArrowheads="1"/>
              </p:cNvSpPr>
              <p:nvPr/>
            </p:nvSpPr>
            <p:spPr bwMode="auto">
              <a:xfrm>
                <a:off x="1056" y="14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4</a:t>
                </a:r>
              </a:p>
            </p:txBody>
          </p:sp>
          <p:sp>
            <p:nvSpPr>
              <p:cNvPr id="9281" name="Text Box 51">
                <a:extLst>
                  <a:ext uri="{FF2B5EF4-FFF2-40B4-BE49-F238E27FC236}">
                    <a16:creationId xmlns:a16="http://schemas.microsoft.com/office/drawing/2014/main" id="{DEF803A0-CA42-44DB-A0F6-B27C64FDC1E7}"/>
                  </a:ext>
                </a:extLst>
              </p:cNvPr>
              <p:cNvSpPr txBox="1">
                <a:spLocks noChangeArrowheads="1"/>
              </p:cNvSpPr>
              <p:nvPr/>
            </p:nvSpPr>
            <p:spPr bwMode="auto">
              <a:xfrm>
                <a:off x="1504" y="168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5</a:t>
                </a:r>
              </a:p>
            </p:txBody>
          </p:sp>
          <p:sp>
            <p:nvSpPr>
              <p:cNvPr id="9282" name="Text Box 52">
                <a:extLst>
                  <a:ext uri="{FF2B5EF4-FFF2-40B4-BE49-F238E27FC236}">
                    <a16:creationId xmlns:a16="http://schemas.microsoft.com/office/drawing/2014/main" id="{8305760B-C1A5-4BEA-89EA-19A63B5865A1}"/>
                  </a:ext>
                </a:extLst>
              </p:cNvPr>
              <p:cNvSpPr txBox="1">
                <a:spLocks noChangeArrowheads="1"/>
              </p:cNvSpPr>
              <p:nvPr/>
            </p:nvSpPr>
            <p:spPr bwMode="auto">
              <a:xfrm>
                <a:off x="1656" y="208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6</a:t>
                </a:r>
              </a:p>
            </p:txBody>
          </p:sp>
          <p:sp>
            <p:nvSpPr>
              <p:cNvPr id="9283" name="Text Box 53">
                <a:extLst>
                  <a:ext uri="{FF2B5EF4-FFF2-40B4-BE49-F238E27FC236}">
                    <a16:creationId xmlns:a16="http://schemas.microsoft.com/office/drawing/2014/main" id="{AD1FCA08-83B1-4902-BA69-14C5BAD9934A}"/>
                  </a:ext>
                </a:extLst>
              </p:cNvPr>
              <p:cNvSpPr txBox="1">
                <a:spLocks noChangeArrowheads="1"/>
              </p:cNvSpPr>
              <p:nvPr/>
            </p:nvSpPr>
            <p:spPr bwMode="auto">
              <a:xfrm>
                <a:off x="1504" y="252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7</a:t>
                </a:r>
              </a:p>
            </p:txBody>
          </p:sp>
        </p:grpSp>
        <p:sp>
          <p:nvSpPr>
            <p:cNvPr id="9276" name="Text Box 54">
              <a:extLst>
                <a:ext uri="{FF2B5EF4-FFF2-40B4-BE49-F238E27FC236}">
                  <a16:creationId xmlns:a16="http://schemas.microsoft.com/office/drawing/2014/main" id="{2F78B68D-F60D-4C2B-AA1B-B6CC24D1AAC3}"/>
                </a:ext>
              </a:extLst>
            </p:cNvPr>
            <p:cNvSpPr txBox="1">
              <a:spLocks noChangeArrowheads="1"/>
            </p:cNvSpPr>
            <p:nvPr/>
          </p:nvSpPr>
          <p:spPr bwMode="auto">
            <a:xfrm>
              <a:off x="974" y="1999"/>
              <a:ext cx="1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rPr>
                <a:t>C</a:t>
              </a:r>
            </a:p>
          </p:txBody>
        </p:sp>
      </p:grpSp>
      <p:sp>
        <p:nvSpPr>
          <p:cNvPr id="368695" name="Arc 55">
            <a:extLst>
              <a:ext uri="{FF2B5EF4-FFF2-40B4-BE49-F238E27FC236}">
                <a16:creationId xmlns:a16="http://schemas.microsoft.com/office/drawing/2014/main" id="{2B9F88FD-1A3F-4322-97AF-37A25976D5B6}"/>
              </a:ext>
            </a:extLst>
          </p:cNvPr>
          <p:cNvSpPr>
            <a:spLocks/>
          </p:cNvSpPr>
          <p:nvPr/>
        </p:nvSpPr>
        <p:spPr bwMode="auto">
          <a:xfrm rot="-5943100">
            <a:off x="1035051" y="1538287"/>
            <a:ext cx="838200" cy="593725"/>
          </a:xfrm>
          <a:custGeom>
            <a:avLst/>
            <a:gdLst>
              <a:gd name="T0" fmla="*/ 2147483646 w 21600"/>
              <a:gd name="T1" fmla="*/ 0 h 15303"/>
              <a:gd name="T2" fmla="*/ 2147483646 w 21600"/>
              <a:gd name="T3" fmla="*/ 2147483646 h 15303"/>
              <a:gd name="T4" fmla="*/ 0 w 21600"/>
              <a:gd name="T5" fmla="*/ 2147483646 h 15303"/>
              <a:gd name="T6" fmla="*/ 0 60000 65536"/>
              <a:gd name="T7" fmla="*/ 0 60000 65536"/>
              <a:gd name="T8" fmla="*/ 0 60000 65536"/>
              <a:gd name="T9" fmla="*/ 0 w 21600"/>
              <a:gd name="T10" fmla="*/ 0 h 15303"/>
              <a:gd name="T11" fmla="*/ 21600 w 21600"/>
              <a:gd name="T12" fmla="*/ 15303 h 15303"/>
            </a:gdLst>
            <a:ahLst/>
            <a:cxnLst>
              <a:cxn ang="T6">
                <a:pos x="T0" y="T1"/>
              </a:cxn>
              <a:cxn ang="T7">
                <a:pos x="T2" y="T3"/>
              </a:cxn>
              <a:cxn ang="T8">
                <a:pos x="T4" y="T5"/>
              </a:cxn>
            </a:cxnLst>
            <a:rect l="T9" t="T10" r="T11" b="T12"/>
            <a:pathLst>
              <a:path w="21600" h="15303" fill="none" extrusionOk="0">
                <a:moveTo>
                  <a:pt x="15243" y="0"/>
                </a:moveTo>
                <a:cubicBezTo>
                  <a:pt x="19312" y="4053"/>
                  <a:pt x="21600" y="9559"/>
                  <a:pt x="21600" y="15303"/>
                </a:cubicBezTo>
              </a:path>
              <a:path w="21600" h="15303" stroke="0" extrusionOk="0">
                <a:moveTo>
                  <a:pt x="15243" y="0"/>
                </a:moveTo>
                <a:cubicBezTo>
                  <a:pt x="19312" y="4053"/>
                  <a:pt x="21600" y="9559"/>
                  <a:pt x="21600" y="15303"/>
                </a:cubicBezTo>
                <a:lnTo>
                  <a:pt x="0" y="15303"/>
                </a:lnTo>
                <a:lnTo>
                  <a:pt x="15243" y="0"/>
                </a:lnTo>
                <a:close/>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68696" name="Arc 56">
            <a:extLst>
              <a:ext uri="{FF2B5EF4-FFF2-40B4-BE49-F238E27FC236}">
                <a16:creationId xmlns:a16="http://schemas.microsoft.com/office/drawing/2014/main" id="{266FFA97-17ED-4FD1-B221-ACAAAD3CE717}"/>
              </a:ext>
            </a:extLst>
          </p:cNvPr>
          <p:cNvSpPr>
            <a:spLocks/>
          </p:cNvSpPr>
          <p:nvPr/>
        </p:nvSpPr>
        <p:spPr bwMode="auto">
          <a:xfrm flipH="1">
            <a:off x="2108200" y="1587500"/>
            <a:ext cx="2819400" cy="1752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368697" name="Arc 57">
            <a:extLst>
              <a:ext uri="{FF2B5EF4-FFF2-40B4-BE49-F238E27FC236}">
                <a16:creationId xmlns:a16="http://schemas.microsoft.com/office/drawing/2014/main" id="{EE8B0943-4C6F-43D7-9C72-52207E7F16E1}"/>
              </a:ext>
            </a:extLst>
          </p:cNvPr>
          <p:cNvSpPr>
            <a:spLocks/>
          </p:cNvSpPr>
          <p:nvPr/>
        </p:nvSpPr>
        <p:spPr bwMode="auto">
          <a:xfrm>
            <a:off x="4800600" y="1587500"/>
            <a:ext cx="2819400" cy="1752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nvGrpSpPr>
          <p:cNvPr id="4" name="Group 58">
            <a:extLst>
              <a:ext uri="{FF2B5EF4-FFF2-40B4-BE49-F238E27FC236}">
                <a16:creationId xmlns:a16="http://schemas.microsoft.com/office/drawing/2014/main" id="{822C4996-79BD-40F7-ADA8-6265CE411B7B}"/>
              </a:ext>
            </a:extLst>
          </p:cNvPr>
          <p:cNvGrpSpPr>
            <a:grpSpLocks/>
          </p:cNvGrpSpPr>
          <p:nvPr/>
        </p:nvGrpSpPr>
        <p:grpSpPr bwMode="auto">
          <a:xfrm>
            <a:off x="2057400" y="3644900"/>
            <a:ext cx="5562600" cy="457200"/>
            <a:chOff x="1104" y="2928"/>
            <a:chExt cx="3504" cy="288"/>
          </a:xfrm>
        </p:grpSpPr>
        <p:sp>
          <p:nvSpPr>
            <p:cNvPr id="9270" name="Line 59">
              <a:extLst>
                <a:ext uri="{FF2B5EF4-FFF2-40B4-BE49-F238E27FC236}">
                  <a16:creationId xmlns:a16="http://schemas.microsoft.com/office/drawing/2014/main" id="{8B7187E5-89D8-4AA1-ADF7-089AB60C9D99}"/>
                </a:ext>
              </a:extLst>
            </p:cNvPr>
            <p:cNvSpPr>
              <a:spLocks noChangeShapeType="1"/>
            </p:cNvSpPr>
            <p:nvPr/>
          </p:nvSpPr>
          <p:spPr bwMode="auto">
            <a:xfrm>
              <a:off x="1120" y="292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271" name="Line 60">
              <a:extLst>
                <a:ext uri="{FF2B5EF4-FFF2-40B4-BE49-F238E27FC236}">
                  <a16:creationId xmlns:a16="http://schemas.microsoft.com/office/drawing/2014/main" id="{CED7FF18-AA47-4B78-AA9B-CFE78793CE64}"/>
                </a:ext>
              </a:extLst>
            </p:cNvPr>
            <p:cNvSpPr>
              <a:spLocks noChangeShapeType="1"/>
            </p:cNvSpPr>
            <p:nvPr/>
          </p:nvSpPr>
          <p:spPr bwMode="auto">
            <a:xfrm>
              <a:off x="4608" y="297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272" name="Line 61">
              <a:extLst>
                <a:ext uri="{FF2B5EF4-FFF2-40B4-BE49-F238E27FC236}">
                  <a16:creationId xmlns:a16="http://schemas.microsoft.com/office/drawing/2014/main" id="{D44DA19A-C299-4A55-B096-3ACDED8BF2EB}"/>
                </a:ext>
              </a:extLst>
            </p:cNvPr>
            <p:cNvSpPr>
              <a:spLocks noChangeShapeType="1"/>
            </p:cNvSpPr>
            <p:nvPr/>
          </p:nvSpPr>
          <p:spPr bwMode="auto">
            <a:xfrm flipH="1">
              <a:off x="1104" y="3072"/>
              <a:ext cx="15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73" name="Line 62">
              <a:extLst>
                <a:ext uri="{FF2B5EF4-FFF2-40B4-BE49-F238E27FC236}">
                  <a16:creationId xmlns:a16="http://schemas.microsoft.com/office/drawing/2014/main" id="{95C65A2A-599A-4C17-ADAD-082C617590F8}"/>
                </a:ext>
              </a:extLst>
            </p:cNvPr>
            <p:cNvSpPr>
              <a:spLocks noChangeShapeType="1"/>
            </p:cNvSpPr>
            <p:nvPr/>
          </p:nvSpPr>
          <p:spPr bwMode="auto">
            <a:xfrm>
              <a:off x="3168" y="3072"/>
              <a:ext cx="14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274" name="Text Box 63">
              <a:extLst>
                <a:ext uri="{FF2B5EF4-FFF2-40B4-BE49-F238E27FC236}">
                  <a16:creationId xmlns:a16="http://schemas.microsoft.com/office/drawing/2014/main" id="{773B9268-43F1-475B-8CB8-69FE1A62761B}"/>
                </a:ext>
              </a:extLst>
            </p:cNvPr>
            <p:cNvSpPr txBox="1">
              <a:spLocks noChangeArrowheads="1"/>
            </p:cNvSpPr>
            <p:nvPr/>
          </p:nvSpPr>
          <p:spPr bwMode="auto">
            <a:xfrm>
              <a:off x="2688" y="297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1400">
                  <a:latin typeface="Times New Roman" panose="02020603050405020304" pitchFamily="18" charset="0"/>
                  <a:cs typeface="Times New Roman" panose="02020603050405020304" pitchFamily="18" charset="0"/>
                  <a:sym typeface="Symbol" panose="05050102010706020507" pitchFamily="18" charset="2"/>
                </a:rPr>
                <a:t>D</a:t>
              </a:r>
              <a:endParaRPr lang="en-US" altLang="en-US" sz="1400">
                <a:latin typeface="Times New Roman" panose="02020603050405020304" pitchFamily="18" charset="0"/>
              </a:endParaRPr>
            </a:p>
          </p:txBody>
        </p:sp>
      </p:grpSp>
      <p:sp>
        <p:nvSpPr>
          <p:cNvPr id="9266" name="Text Box 64">
            <a:extLst>
              <a:ext uri="{FF2B5EF4-FFF2-40B4-BE49-F238E27FC236}">
                <a16:creationId xmlns:a16="http://schemas.microsoft.com/office/drawing/2014/main" id="{03F06657-C351-4E31-97F1-F8B83B53D4CD}"/>
              </a:ext>
            </a:extLst>
          </p:cNvPr>
          <p:cNvSpPr txBox="1">
            <a:spLocks noChangeArrowheads="1"/>
          </p:cNvSpPr>
          <p:nvPr/>
        </p:nvSpPr>
        <p:spPr bwMode="auto">
          <a:xfrm>
            <a:off x="7696200" y="7762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u="sng">
                <a:solidFill>
                  <a:srgbClr val="FF0066"/>
                </a:solidFill>
                <a:latin typeface="Arial Black" panose="020B0A04020102020204" pitchFamily="34" charset="0"/>
              </a:rPr>
              <a:t>CYCLOID</a:t>
            </a:r>
          </a:p>
        </p:txBody>
      </p:sp>
      <p:grpSp>
        <p:nvGrpSpPr>
          <p:cNvPr id="5" name="Group 65">
            <a:extLst>
              <a:ext uri="{FF2B5EF4-FFF2-40B4-BE49-F238E27FC236}">
                <a16:creationId xmlns:a16="http://schemas.microsoft.com/office/drawing/2014/main" id="{798FAC27-2B58-4466-8092-0BABCD987AF3}"/>
              </a:ext>
            </a:extLst>
          </p:cNvPr>
          <p:cNvGrpSpPr>
            <a:grpSpLocks/>
          </p:cNvGrpSpPr>
          <p:nvPr/>
        </p:nvGrpSpPr>
        <p:grpSpPr bwMode="auto">
          <a:xfrm>
            <a:off x="0" y="0"/>
            <a:ext cx="7010400" cy="1219200"/>
            <a:chOff x="326" y="288"/>
            <a:chExt cx="3614" cy="384"/>
          </a:xfrm>
        </p:grpSpPr>
        <p:sp>
          <p:nvSpPr>
            <p:cNvPr id="9268" name="Rectangle 66">
              <a:extLst>
                <a:ext uri="{FF2B5EF4-FFF2-40B4-BE49-F238E27FC236}">
                  <a16:creationId xmlns:a16="http://schemas.microsoft.com/office/drawing/2014/main" id="{E6927AE0-C441-4AF6-A28E-0429B65B6976}"/>
                </a:ext>
              </a:extLst>
            </p:cNvPr>
            <p:cNvSpPr>
              <a:spLocks noChangeArrowheads="1"/>
            </p:cNvSpPr>
            <p:nvPr/>
          </p:nvSpPr>
          <p:spPr bwMode="auto">
            <a:xfrm>
              <a:off x="336" y="288"/>
              <a:ext cx="3600" cy="384"/>
            </a:xfrm>
            <a:prstGeom prst="rect">
              <a:avLst/>
            </a:prstGeom>
            <a:solidFill>
              <a:schemeClr val="accent2"/>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269" name="Text Box 67">
              <a:extLst>
                <a:ext uri="{FF2B5EF4-FFF2-40B4-BE49-F238E27FC236}">
                  <a16:creationId xmlns:a16="http://schemas.microsoft.com/office/drawing/2014/main" id="{94251138-45BC-41AD-9E2C-6B5CEC3CE00A}"/>
                </a:ext>
              </a:extLst>
            </p:cNvPr>
            <p:cNvSpPr txBox="1">
              <a:spLocks noChangeArrowheads="1"/>
            </p:cNvSpPr>
            <p:nvPr/>
          </p:nvSpPr>
          <p:spPr bwMode="auto">
            <a:xfrm>
              <a:off x="326" y="311"/>
              <a:ext cx="36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100" b="1">
                  <a:solidFill>
                    <a:srgbClr val="FFFF99"/>
                  </a:solidFill>
                  <a:latin typeface="Times New Roman" panose="02020603050405020304" pitchFamily="18" charset="0"/>
                </a:rPr>
                <a:t>PROBLEM 22:</a:t>
              </a:r>
              <a:r>
                <a:rPr lang="en-US" altLang="en-US" sz="2100">
                  <a:solidFill>
                    <a:schemeClr val="bg1"/>
                  </a:solidFill>
                  <a:latin typeface="Times New Roman" panose="02020603050405020304" pitchFamily="18" charset="0"/>
                </a:rPr>
                <a:t> </a:t>
              </a:r>
              <a:r>
                <a:rPr lang="en-US" altLang="en-US" sz="2100" b="1">
                  <a:solidFill>
                    <a:schemeClr val="bg1"/>
                  </a:solidFill>
                  <a:latin typeface="Times New Roman" panose="02020603050405020304" pitchFamily="18" charset="0"/>
                </a:rPr>
                <a:t>DRAW LOCUS OF A POINT ON THE PERIPHERY OF A CIRCLE WHICH ROLLS ON A STRAIGHT LINE PATH</a:t>
              </a:r>
              <a:r>
                <a:rPr lang="en-US" altLang="en-US" sz="2200" b="1">
                  <a:solidFill>
                    <a:schemeClr val="bg1"/>
                  </a:solidFill>
                  <a:latin typeface="Times New Roman" panose="02020603050405020304" pitchFamily="18" charset="0"/>
                </a:rPr>
                <a:t>. Take Circle diameter as 70 mm</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68642"/>
                                        </p:tgtEl>
                                        <p:attrNameLst>
                                          <p:attrName>style.visibility</p:attrName>
                                        </p:attrNameLst>
                                      </p:cBhvr>
                                      <p:to>
                                        <p:strVal val="visible"/>
                                      </p:to>
                                    </p:set>
                                    <p:anim calcmode="lin" valueType="num">
                                      <p:cBhvr>
                                        <p:cTn id="13" dur="500" fill="hold"/>
                                        <p:tgtEl>
                                          <p:spTgt spid="368642"/>
                                        </p:tgtEl>
                                        <p:attrNameLst>
                                          <p:attrName>ppt_w</p:attrName>
                                        </p:attrNameLst>
                                      </p:cBhvr>
                                      <p:tavLst>
                                        <p:tav tm="0">
                                          <p:val>
                                            <p:fltVal val="0"/>
                                          </p:val>
                                        </p:tav>
                                        <p:tav tm="100000">
                                          <p:val>
                                            <p:strVal val="#ppt_w"/>
                                          </p:val>
                                        </p:tav>
                                      </p:tavLst>
                                    </p:anim>
                                    <p:anim calcmode="lin" valueType="num">
                                      <p:cBhvr>
                                        <p:cTn id="14" dur="500" fill="hold"/>
                                        <p:tgtEl>
                                          <p:spTgt spid="368642"/>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368643"/>
                                        </p:tgtEl>
                                        <p:attrNameLst>
                                          <p:attrName>style.visibility</p:attrName>
                                        </p:attrNameLst>
                                      </p:cBhvr>
                                      <p:to>
                                        <p:strVal val="visible"/>
                                      </p:to>
                                    </p:set>
                                    <p:anim calcmode="lin" valueType="num">
                                      <p:cBhvr>
                                        <p:cTn id="19" dur="500" fill="hold"/>
                                        <p:tgtEl>
                                          <p:spTgt spid="368643"/>
                                        </p:tgtEl>
                                        <p:attrNameLst>
                                          <p:attrName>ppt_x</p:attrName>
                                        </p:attrNameLst>
                                      </p:cBhvr>
                                      <p:tavLst>
                                        <p:tav tm="0">
                                          <p:val>
                                            <p:strVal val="#ppt_x-#ppt_w/2"/>
                                          </p:val>
                                        </p:tav>
                                        <p:tav tm="100000">
                                          <p:val>
                                            <p:strVal val="#ppt_x"/>
                                          </p:val>
                                        </p:tav>
                                      </p:tavLst>
                                    </p:anim>
                                    <p:anim calcmode="lin" valueType="num">
                                      <p:cBhvr>
                                        <p:cTn id="20" dur="500" fill="hold"/>
                                        <p:tgtEl>
                                          <p:spTgt spid="368643"/>
                                        </p:tgtEl>
                                        <p:attrNameLst>
                                          <p:attrName>ppt_y</p:attrName>
                                        </p:attrNameLst>
                                      </p:cBhvr>
                                      <p:tavLst>
                                        <p:tav tm="0">
                                          <p:val>
                                            <p:strVal val="#ppt_y"/>
                                          </p:val>
                                        </p:tav>
                                        <p:tav tm="100000">
                                          <p:val>
                                            <p:strVal val="#ppt_y"/>
                                          </p:val>
                                        </p:tav>
                                      </p:tavLst>
                                    </p:anim>
                                    <p:anim calcmode="lin" valueType="num">
                                      <p:cBhvr>
                                        <p:cTn id="21" dur="500" fill="hold"/>
                                        <p:tgtEl>
                                          <p:spTgt spid="368643"/>
                                        </p:tgtEl>
                                        <p:attrNameLst>
                                          <p:attrName>ppt_w</p:attrName>
                                        </p:attrNameLst>
                                      </p:cBhvr>
                                      <p:tavLst>
                                        <p:tav tm="0">
                                          <p:val>
                                            <p:fltVal val="0"/>
                                          </p:val>
                                        </p:tav>
                                        <p:tav tm="100000">
                                          <p:val>
                                            <p:strVal val="#ppt_w"/>
                                          </p:val>
                                        </p:tav>
                                      </p:tavLst>
                                    </p:anim>
                                    <p:anim calcmode="lin" valueType="num">
                                      <p:cBhvr>
                                        <p:cTn id="22" dur="500" fill="hold"/>
                                        <p:tgtEl>
                                          <p:spTgt spid="368643"/>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368695"/>
                                        </p:tgtEl>
                                        <p:attrNameLst>
                                          <p:attrName>style.visibility</p:attrName>
                                        </p:attrNameLst>
                                      </p:cBhvr>
                                      <p:to>
                                        <p:strVal val="visible"/>
                                      </p:to>
                                    </p:set>
                                    <p:animEffect transition="in" filter="strips(upRight)">
                                      <p:cBhvr>
                                        <p:cTn id="27" dur="500"/>
                                        <p:tgtEl>
                                          <p:spTgt spid="3686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368644"/>
                                        </p:tgtEl>
                                        <p:attrNameLst>
                                          <p:attrName>style.visibility</p:attrName>
                                        </p:attrNameLst>
                                      </p:cBhvr>
                                      <p:to>
                                        <p:strVal val="visible"/>
                                      </p:to>
                                    </p:set>
                                    <p:anim calcmode="lin" valueType="num">
                                      <p:cBhvr>
                                        <p:cTn id="32" dur="500" fill="hold"/>
                                        <p:tgtEl>
                                          <p:spTgt spid="368644"/>
                                        </p:tgtEl>
                                        <p:attrNameLst>
                                          <p:attrName>ppt_w</p:attrName>
                                        </p:attrNameLst>
                                      </p:cBhvr>
                                      <p:tavLst>
                                        <p:tav tm="0">
                                          <p:val>
                                            <p:fltVal val="0"/>
                                          </p:val>
                                        </p:tav>
                                        <p:tav tm="100000">
                                          <p:val>
                                            <p:strVal val="#ppt_w"/>
                                          </p:val>
                                        </p:tav>
                                      </p:tavLst>
                                    </p:anim>
                                    <p:anim calcmode="lin" valueType="num">
                                      <p:cBhvr>
                                        <p:cTn id="33" dur="500" fill="hold"/>
                                        <p:tgtEl>
                                          <p:spTgt spid="368644"/>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16" fill="hold" nodeType="clickEffect">
                                  <p:stCondLst>
                                    <p:cond delay="0"/>
                                  </p:stCondLst>
                                  <p:childTnLst>
                                    <p:set>
                                      <p:cBhvr>
                                        <p:cTn id="37" dur="1" fill="hold">
                                          <p:stCondLst>
                                            <p:cond delay="0"/>
                                          </p:stCondLst>
                                        </p:cTn>
                                        <p:tgtEl>
                                          <p:spTgt spid="368645"/>
                                        </p:tgtEl>
                                        <p:attrNameLst>
                                          <p:attrName>style.visibility</p:attrName>
                                        </p:attrNameLst>
                                      </p:cBhvr>
                                      <p:to>
                                        <p:strVal val="visible"/>
                                      </p:to>
                                    </p:set>
                                    <p:anim calcmode="lin" valueType="num">
                                      <p:cBhvr>
                                        <p:cTn id="38" dur="500" fill="hold"/>
                                        <p:tgtEl>
                                          <p:spTgt spid="368645"/>
                                        </p:tgtEl>
                                        <p:attrNameLst>
                                          <p:attrName>ppt_w</p:attrName>
                                        </p:attrNameLst>
                                      </p:cBhvr>
                                      <p:tavLst>
                                        <p:tav tm="0">
                                          <p:val>
                                            <p:fltVal val="0"/>
                                          </p:val>
                                        </p:tav>
                                        <p:tav tm="100000">
                                          <p:val>
                                            <p:strVal val="#ppt_w"/>
                                          </p:val>
                                        </p:tav>
                                      </p:tavLst>
                                    </p:anim>
                                    <p:anim calcmode="lin" valueType="num">
                                      <p:cBhvr>
                                        <p:cTn id="39" dur="500" fill="hold"/>
                                        <p:tgtEl>
                                          <p:spTgt spid="368645"/>
                                        </p:tgtEl>
                                        <p:attrNameLst>
                                          <p:attrName>ppt_h</p:attrName>
                                        </p:attrNameLst>
                                      </p:cBhvr>
                                      <p:tavLst>
                                        <p:tav tm="0">
                                          <p:val>
                                            <p:fltVal val="0"/>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nodeType="clickEffect">
                                  <p:stCondLst>
                                    <p:cond delay="0"/>
                                  </p:stCondLst>
                                  <p:childTnLst>
                                    <p:set>
                                      <p:cBhvr>
                                        <p:cTn id="43" dur="1" fill="hold">
                                          <p:stCondLst>
                                            <p:cond delay="0"/>
                                          </p:stCondLst>
                                        </p:cTn>
                                        <p:tgtEl>
                                          <p:spTgt spid="368646"/>
                                        </p:tgtEl>
                                        <p:attrNameLst>
                                          <p:attrName>style.visibility</p:attrName>
                                        </p:attrNameLst>
                                      </p:cBhvr>
                                      <p:to>
                                        <p:strVal val="visible"/>
                                      </p:to>
                                    </p:set>
                                    <p:anim calcmode="lin" valueType="num">
                                      <p:cBhvr>
                                        <p:cTn id="44" dur="500" fill="hold"/>
                                        <p:tgtEl>
                                          <p:spTgt spid="368646"/>
                                        </p:tgtEl>
                                        <p:attrNameLst>
                                          <p:attrName>ppt_w</p:attrName>
                                        </p:attrNameLst>
                                      </p:cBhvr>
                                      <p:tavLst>
                                        <p:tav tm="0">
                                          <p:val>
                                            <p:fltVal val="0"/>
                                          </p:val>
                                        </p:tav>
                                        <p:tav tm="100000">
                                          <p:val>
                                            <p:strVal val="#ppt_w"/>
                                          </p:val>
                                        </p:tav>
                                      </p:tavLst>
                                    </p:anim>
                                    <p:anim calcmode="lin" valueType="num">
                                      <p:cBhvr>
                                        <p:cTn id="45" dur="500" fill="hold"/>
                                        <p:tgtEl>
                                          <p:spTgt spid="368646"/>
                                        </p:tgtEl>
                                        <p:attrNameLst>
                                          <p:attrName>ppt_h</p:attrName>
                                        </p:attrNameLst>
                                      </p:cBhvr>
                                      <p:tavLst>
                                        <p:tav tm="0">
                                          <p:val>
                                            <p:fltVal val="0"/>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p:cTn id="49" dur="1" fill="hold">
                                          <p:stCondLst>
                                            <p:cond delay="0"/>
                                          </p:stCondLst>
                                        </p:cTn>
                                        <p:tgtEl>
                                          <p:spTgt spid="368647"/>
                                        </p:tgtEl>
                                        <p:attrNameLst>
                                          <p:attrName>style.visibility</p:attrName>
                                        </p:attrNameLst>
                                      </p:cBhvr>
                                      <p:to>
                                        <p:strVal val="visible"/>
                                      </p:to>
                                    </p:set>
                                    <p:anim calcmode="lin" valueType="num">
                                      <p:cBhvr>
                                        <p:cTn id="50" dur="500" fill="hold"/>
                                        <p:tgtEl>
                                          <p:spTgt spid="368647"/>
                                        </p:tgtEl>
                                        <p:attrNameLst>
                                          <p:attrName>ppt_w</p:attrName>
                                        </p:attrNameLst>
                                      </p:cBhvr>
                                      <p:tavLst>
                                        <p:tav tm="0">
                                          <p:val>
                                            <p:fltVal val="0"/>
                                          </p:val>
                                        </p:tav>
                                        <p:tav tm="100000">
                                          <p:val>
                                            <p:strVal val="#ppt_w"/>
                                          </p:val>
                                        </p:tav>
                                      </p:tavLst>
                                    </p:anim>
                                    <p:anim calcmode="lin" valueType="num">
                                      <p:cBhvr>
                                        <p:cTn id="51" dur="500" fill="hold"/>
                                        <p:tgtEl>
                                          <p:spTgt spid="368647"/>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3" presetClass="entr" presetSubtype="16"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68648"/>
                                        </p:tgtEl>
                                        <p:attrNameLst>
                                          <p:attrName>style.visibility</p:attrName>
                                        </p:attrNameLst>
                                      </p:cBhvr>
                                      <p:to>
                                        <p:strVal val="visible"/>
                                      </p:to>
                                    </p:set>
                                    <p:anim calcmode="lin" valueType="num">
                                      <p:cBhvr additive="base">
                                        <p:cTn id="62" dur="500" fill="hold"/>
                                        <p:tgtEl>
                                          <p:spTgt spid="368648"/>
                                        </p:tgtEl>
                                        <p:attrNameLst>
                                          <p:attrName>ppt_x</p:attrName>
                                        </p:attrNameLst>
                                      </p:cBhvr>
                                      <p:tavLst>
                                        <p:tav tm="0">
                                          <p:val>
                                            <p:strVal val="#ppt_x"/>
                                          </p:val>
                                        </p:tav>
                                        <p:tav tm="100000">
                                          <p:val>
                                            <p:strVal val="#ppt_x"/>
                                          </p:val>
                                        </p:tav>
                                      </p:tavLst>
                                    </p:anim>
                                    <p:anim calcmode="lin" valueType="num">
                                      <p:cBhvr additive="base">
                                        <p:cTn id="63" dur="500" fill="hold"/>
                                        <p:tgtEl>
                                          <p:spTgt spid="368648"/>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7" presetClass="entr" presetSubtype="8" fill="hold" nodeType="clickEffect">
                                  <p:stCondLst>
                                    <p:cond delay="0"/>
                                  </p:stCondLst>
                                  <p:childTnLst>
                                    <p:set>
                                      <p:cBhvr>
                                        <p:cTn id="67" dur="1" fill="hold">
                                          <p:stCondLst>
                                            <p:cond delay="0"/>
                                          </p:stCondLst>
                                        </p:cTn>
                                        <p:tgtEl>
                                          <p:spTgt spid="368658"/>
                                        </p:tgtEl>
                                        <p:attrNameLst>
                                          <p:attrName>style.visibility</p:attrName>
                                        </p:attrNameLst>
                                      </p:cBhvr>
                                      <p:to>
                                        <p:strVal val="visible"/>
                                      </p:to>
                                    </p:set>
                                    <p:anim calcmode="lin" valueType="num">
                                      <p:cBhvr>
                                        <p:cTn id="68" dur="500" fill="hold"/>
                                        <p:tgtEl>
                                          <p:spTgt spid="368658"/>
                                        </p:tgtEl>
                                        <p:attrNameLst>
                                          <p:attrName>ppt_x</p:attrName>
                                        </p:attrNameLst>
                                      </p:cBhvr>
                                      <p:tavLst>
                                        <p:tav tm="0">
                                          <p:val>
                                            <p:strVal val="#ppt_x-#ppt_w/2"/>
                                          </p:val>
                                        </p:tav>
                                        <p:tav tm="100000">
                                          <p:val>
                                            <p:strVal val="#ppt_x"/>
                                          </p:val>
                                        </p:tav>
                                      </p:tavLst>
                                    </p:anim>
                                    <p:anim calcmode="lin" valueType="num">
                                      <p:cBhvr>
                                        <p:cTn id="69" dur="500" fill="hold"/>
                                        <p:tgtEl>
                                          <p:spTgt spid="368658"/>
                                        </p:tgtEl>
                                        <p:attrNameLst>
                                          <p:attrName>ppt_y</p:attrName>
                                        </p:attrNameLst>
                                      </p:cBhvr>
                                      <p:tavLst>
                                        <p:tav tm="0">
                                          <p:val>
                                            <p:strVal val="#ppt_y"/>
                                          </p:val>
                                        </p:tav>
                                        <p:tav tm="100000">
                                          <p:val>
                                            <p:strVal val="#ppt_y"/>
                                          </p:val>
                                        </p:tav>
                                      </p:tavLst>
                                    </p:anim>
                                    <p:anim calcmode="lin" valueType="num">
                                      <p:cBhvr>
                                        <p:cTn id="70" dur="500" fill="hold"/>
                                        <p:tgtEl>
                                          <p:spTgt spid="368658"/>
                                        </p:tgtEl>
                                        <p:attrNameLst>
                                          <p:attrName>ppt_w</p:attrName>
                                        </p:attrNameLst>
                                      </p:cBhvr>
                                      <p:tavLst>
                                        <p:tav tm="0">
                                          <p:val>
                                            <p:fltVal val="0"/>
                                          </p:val>
                                        </p:tav>
                                        <p:tav tm="100000">
                                          <p:val>
                                            <p:strVal val="#ppt_w"/>
                                          </p:val>
                                        </p:tav>
                                      </p:tavLst>
                                    </p:anim>
                                    <p:anim calcmode="lin" valueType="num">
                                      <p:cBhvr>
                                        <p:cTn id="71" dur="500" fill="hold"/>
                                        <p:tgtEl>
                                          <p:spTgt spid="368658"/>
                                        </p:tgtEl>
                                        <p:attrNameLst>
                                          <p:attrName>ppt_h</p:attrName>
                                        </p:attrNameLst>
                                      </p:cBhvr>
                                      <p:tavLst>
                                        <p:tav tm="0">
                                          <p:val>
                                            <p:strVal val="#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8"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p:cTn id="76" dur="500" fill="hold"/>
                                        <p:tgtEl>
                                          <p:spTgt spid="4"/>
                                        </p:tgtEl>
                                        <p:attrNameLst>
                                          <p:attrName>ppt_x</p:attrName>
                                        </p:attrNameLst>
                                      </p:cBhvr>
                                      <p:tavLst>
                                        <p:tav tm="0">
                                          <p:val>
                                            <p:strVal val="#ppt_x-#ppt_w/2"/>
                                          </p:val>
                                        </p:tav>
                                        <p:tav tm="100000">
                                          <p:val>
                                            <p:strVal val="#ppt_x"/>
                                          </p:val>
                                        </p:tav>
                                      </p:tavLst>
                                    </p:anim>
                                    <p:anim calcmode="lin" valueType="num">
                                      <p:cBhvr>
                                        <p:cTn id="77" dur="500" fill="hold"/>
                                        <p:tgtEl>
                                          <p:spTgt spid="4"/>
                                        </p:tgtEl>
                                        <p:attrNameLst>
                                          <p:attrName>ppt_y</p:attrName>
                                        </p:attrNameLst>
                                      </p:cBhvr>
                                      <p:tavLst>
                                        <p:tav tm="0">
                                          <p:val>
                                            <p:strVal val="#ppt_y"/>
                                          </p:val>
                                        </p:tav>
                                        <p:tav tm="100000">
                                          <p:val>
                                            <p:strVal val="#ppt_y"/>
                                          </p:val>
                                        </p:tav>
                                      </p:tavLst>
                                    </p:anim>
                                    <p:anim calcmode="lin" valueType="num">
                                      <p:cBhvr>
                                        <p:cTn id="78" dur="500" fill="hold"/>
                                        <p:tgtEl>
                                          <p:spTgt spid="4"/>
                                        </p:tgtEl>
                                        <p:attrNameLst>
                                          <p:attrName>ppt_w</p:attrName>
                                        </p:attrNameLst>
                                      </p:cBhvr>
                                      <p:tavLst>
                                        <p:tav tm="0">
                                          <p:val>
                                            <p:fltVal val="0"/>
                                          </p:val>
                                        </p:tav>
                                        <p:tav tm="100000">
                                          <p:val>
                                            <p:strVal val="#ppt_w"/>
                                          </p:val>
                                        </p:tav>
                                      </p:tavLst>
                                    </p:anim>
                                    <p:anim calcmode="lin" valueType="num">
                                      <p:cBhvr>
                                        <p:cTn id="7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1" fill="hold" nodeType="clickEffect">
                                  <p:stCondLst>
                                    <p:cond delay="0"/>
                                  </p:stCondLst>
                                  <p:childTnLst>
                                    <p:set>
                                      <p:cBhvr>
                                        <p:cTn id="83" dur="1" fill="hold">
                                          <p:stCondLst>
                                            <p:cond delay="0"/>
                                          </p:stCondLst>
                                        </p:cTn>
                                        <p:tgtEl>
                                          <p:spTgt spid="368656"/>
                                        </p:tgtEl>
                                        <p:attrNameLst>
                                          <p:attrName>style.visibility</p:attrName>
                                        </p:attrNameLst>
                                      </p:cBhvr>
                                      <p:to>
                                        <p:strVal val="visible"/>
                                      </p:to>
                                    </p:set>
                                    <p:anim calcmode="lin" valueType="num">
                                      <p:cBhvr additive="base">
                                        <p:cTn id="84" dur="500" fill="hold"/>
                                        <p:tgtEl>
                                          <p:spTgt spid="368656"/>
                                        </p:tgtEl>
                                        <p:attrNameLst>
                                          <p:attrName>ppt_x</p:attrName>
                                        </p:attrNameLst>
                                      </p:cBhvr>
                                      <p:tavLst>
                                        <p:tav tm="0">
                                          <p:val>
                                            <p:strVal val="#ppt_x"/>
                                          </p:val>
                                        </p:tav>
                                        <p:tav tm="100000">
                                          <p:val>
                                            <p:strVal val="#ppt_x"/>
                                          </p:val>
                                        </p:tav>
                                      </p:tavLst>
                                    </p:anim>
                                    <p:anim calcmode="lin" valueType="num">
                                      <p:cBhvr additive="base">
                                        <p:cTn id="85" dur="500" fill="hold"/>
                                        <p:tgtEl>
                                          <p:spTgt spid="368656"/>
                                        </p:tgtEl>
                                        <p:attrNameLst>
                                          <p:attrName>ppt_y</p:attrName>
                                        </p:attrNameLst>
                                      </p:cBhvr>
                                      <p:tavLst>
                                        <p:tav tm="0">
                                          <p:val>
                                            <p:strVal val="0-#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1" fill="hold" nodeType="clickEffect">
                                  <p:stCondLst>
                                    <p:cond delay="0"/>
                                  </p:stCondLst>
                                  <p:childTnLst>
                                    <p:set>
                                      <p:cBhvr>
                                        <p:cTn id="89" dur="1" fill="hold">
                                          <p:stCondLst>
                                            <p:cond delay="0"/>
                                          </p:stCondLst>
                                        </p:cTn>
                                        <p:tgtEl>
                                          <p:spTgt spid="368655"/>
                                        </p:tgtEl>
                                        <p:attrNameLst>
                                          <p:attrName>style.visibility</p:attrName>
                                        </p:attrNameLst>
                                      </p:cBhvr>
                                      <p:to>
                                        <p:strVal val="visible"/>
                                      </p:to>
                                    </p:set>
                                    <p:anim calcmode="lin" valueType="num">
                                      <p:cBhvr additive="base">
                                        <p:cTn id="90" dur="500" fill="hold"/>
                                        <p:tgtEl>
                                          <p:spTgt spid="368655"/>
                                        </p:tgtEl>
                                        <p:attrNameLst>
                                          <p:attrName>ppt_x</p:attrName>
                                        </p:attrNameLst>
                                      </p:cBhvr>
                                      <p:tavLst>
                                        <p:tav tm="0">
                                          <p:val>
                                            <p:strVal val="#ppt_x"/>
                                          </p:val>
                                        </p:tav>
                                        <p:tav tm="100000">
                                          <p:val>
                                            <p:strVal val="#ppt_x"/>
                                          </p:val>
                                        </p:tav>
                                      </p:tavLst>
                                    </p:anim>
                                    <p:anim calcmode="lin" valueType="num">
                                      <p:cBhvr additive="base">
                                        <p:cTn id="91" dur="500" fill="hold"/>
                                        <p:tgtEl>
                                          <p:spTgt spid="368655"/>
                                        </p:tgtEl>
                                        <p:attrNameLst>
                                          <p:attrName>ppt_y</p:attrName>
                                        </p:attrNameLst>
                                      </p:cBhvr>
                                      <p:tavLst>
                                        <p:tav tm="0">
                                          <p:val>
                                            <p:strVal val="0-#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1" fill="hold" nodeType="clickEffect">
                                  <p:stCondLst>
                                    <p:cond delay="0"/>
                                  </p:stCondLst>
                                  <p:childTnLst>
                                    <p:set>
                                      <p:cBhvr>
                                        <p:cTn id="95" dur="1" fill="hold">
                                          <p:stCondLst>
                                            <p:cond delay="0"/>
                                          </p:stCondLst>
                                        </p:cTn>
                                        <p:tgtEl>
                                          <p:spTgt spid="368654"/>
                                        </p:tgtEl>
                                        <p:attrNameLst>
                                          <p:attrName>style.visibility</p:attrName>
                                        </p:attrNameLst>
                                      </p:cBhvr>
                                      <p:to>
                                        <p:strVal val="visible"/>
                                      </p:to>
                                    </p:set>
                                    <p:anim calcmode="lin" valueType="num">
                                      <p:cBhvr additive="base">
                                        <p:cTn id="96" dur="500" fill="hold"/>
                                        <p:tgtEl>
                                          <p:spTgt spid="368654"/>
                                        </p:tgtEl>
                                        <p:attrNameLst>
                                          <p:attrName>ppt_x</p:attrName>
                                        </p:attrNameLst>
                                      </p:cBhvr>
                                      <p:tavLst>
                                        <p:tav tm="0">
                                          <p:val>
                                            <p:strVal val="#ppt_x"/>
                                          </p:val>
                                        </p:tav>
                                        <p:tav tm="100000">
                                          <p:val>
                                            <p:strVal val="#ppt_x"/>
                                          </p:val>
                                        </p:tav>
                                      </p:tavLst>
                                    </p:anim>
                                    <p:anim calcmode="lin" valueType="num">
                                      <p:cBhvr additive="base">
                                        <p:cTn id="97" dur="500" fill="hold"/>
                                        <p:tgtEl>
                                          <p:spTgt spid="368654"/>
                                        </p:tgtEl>
                                        <p:attrNameLst>
                                          <p:attrName>ppt_y</p:attrName>
                                        </p:attrNameLst>
                                      </p:cBhvr>
                                      <p:tavLst>
                                        <p:tav tm="0">
                                          <p:val>
                                            <p:strVal val="0-#ppt_h/2"/>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 presetClass="entr" presetSubtype="1" fill="hold" nodeType="clickEffect">
                                  <p:stCondLst>
                                    <p:cond delay="0"/>
                                  </p:stCondLst>
                                  <p:childTnLst>
                                    <p:set>
                                      <p:cBhvr>
                                        <p:cTn id="101" dur="1" fill="hold">
                                          <p:stCondLst>
                                            <p:cond delay="0"/>
                                          </p:stCondLst>
                                        </p:cTn>
                                        <p:tgtEl>
                                          <p:spTgt spid="368653"/>
                                        </p:tgtEl>
                                        <p:attrNameLst>
                                          <p:attrName>style.visibility</p:attrName>
                                        </p:attrNameLst>
                                      </p:cBhvr>
                                      <p:to>
                                        <p:strVal val="visible"/>
                                      </p:to>
                                    </p:set>
                                    <p:anim calcmode="lin" valueType="num">
                                      <p:cBhvr additive="base">
                                        <p:cTn id="102" dur="500" fill="hold"/>
                                        <p:tgtEl>
                                          <p:spTgt spid="368653"/>
                                        </p:tgtEl>
                                        <p:attrNameLst>
                                          <p:attrName>ppt_x</p:attrName>
                                        </p:attrNameLst>
                                      </p:cBhvr>
                                      <p:tavLst>
                                        <p:tav tm="0">
                                          <p:val>
                                            <p:strVal val="#ppt_x"/>
                                          </p:val>
                                        </p:tav>
                                        <p:tav tm="100000">
                                          <p:val>
                                            <p:strVal val="#ppt_x"/>
                                          </p:val>
                                        </p:tav>
                                      </p:tavLst>
                                    </p:anim>
                                    <p:anim calcmode="lin" valueType="num">
                                      <p:cBhvr additive="base">
                                        <p:cTn id="103" dur="500" fill="hold"/>
                                        <p:tgtEl>
                                          <p:spTgt spid="368653"/>
                                        </p:tgtEl>
                                        <p:attrNameLst>
                                          <p:attrName>ppt_y</p:attrName>
                                        </p:attrNameLst>
                                      </p:cBhvr>
                                      <p:tavLst>
                                        <p:tav tm="0">
                                          <p:val>
                                            <p:strVal val="0-#ppt_h/2"/>
                                          </p:val>
                                        </p:tav>
                                        <p:tav tm="100000">
                                          <p:val>
                                            <p:strVal val="#ppt_y"/>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1" fill="hold" nodeType="clickEffect">
                                  <p:stCondLst>
                                    <p:cond delay="0"/>
                                  </p:stCondLst>
                                  <p:childTnLst>
                                    <p:set>
                                      <p:cBhvr>
                                        <p:cTn id="107" dur="1" fill="hold">
                                          <p:stCondLst>
                                            <p:cond delay="0"/>
                                          </p:stCondLst>
                                        </p:cTn>
                                        <p:tgtEl>
                                          <p:spTgt spid="368652"/>
                                        </p:tgtEl>
                                        <p:attrNameLst>
                                          <p:attrName>style.visibility</p:attrName>
                                        </p:attrNameLst>
                                      </p:cBhvr>
                                      <p:to>
                                        <p:strVal val="visible"/>
                                      </p:to>
                                    </p:set>
                                    <p:anim calcmode="lin" valueType="num">
                                      <p:cBhvr additive="base">
                                        <p:cTn id="108" dur="500" fill="hold"/>
                                        <p:tgtEl>
                                          <p:spTgt spid="368652"/>
                                        </p:tgtEl>
                                        <p:attrNameLst>
                                          <p:attrName>ppt_x</p:attrName>
                                        </p:attrNameLst>
                                      </p:cBhvr>
                                      <p:tavLst>
                                        <p:tav tm="0">
                                          <p:val>
                                            <p:strVal val="#ppt_x"/>
                                          </p:val>
                                        </p:tav>
                                        <p:tav tm="100000">
                                          <p:val>
                                            <p:strVal val="#ppt_x"/>
                                          </p:val>
                                        </p:tav>
                                      </p:tavLst>
                                    </p:anim>
                                    <p:anim calcmode="lin" valueType="num">
                                      <p:cBhvr additive="base">
                                        <p:cTn id="109" dur="500" fill="hold"/>
                                        <p:tgtEl>
                                          <p:spTgt spid="368652"/>
                                        </p:tgtEl>
                                        <p:attrNameLst>
                                          <p:attrName>ppt_y</p:attrName>
                                        </p:attrNameLst>
                                      </p:cBhvr>
                                      <p:tavLst>
                                        <p:tav tm="0">
                                          <p:val>
                                            <p:strVal val="0-#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1" fill="hold" nodeType="clickEffect">
                                  <p:stCondLst>
                                    <p:cond delay="0"/>
                                  </p:stCondLst>
                                  <p:childTnLst>
                                    <p:set>
                                      <p:cBhvr>
                                        <p:cTn id="113" dur="1" fill="hold">
                                          <p:stCondLst>
                                            <p:cond delay="0"/>
                                          </p:stCondLst>
                                        </p:cTn>
                                        <p:tgtEl>
                                          <p:spTgt spid="368651"/>
                                        </p:tgtEl>
                                        <p:attrNameLst>
                                          <p:attrName>style.visibility</p:attrName>
                                        </p:attrNameLst>
                                      </p:cBhvr>
                                      <p:to>
                                        <p:strVal val="visible"/>
                                      </p:to>
                                    </p:set>
                                    <p:anim calcmode="lin" valueType="num">
                                      <p:cBhvr additive="base">
                                        <p:cTn id="114" dur="500" fill="hold"/>
                                        <p:tgtEl>
                                          <p:spTgt spid="368651"/>
                                        </p:tgtEl>
                                        <p:attrNameLst>
                                          <p:attrName>ppt_x</p:attrName>
                                        </p:attrNameLst>
                                      </p:cBhvr>
                                      <p:tavLst>
                                        <p:tav tm="0">
                                          <p:val>
                                            <p:strVal val="#ppt_x"/>
                                          </p:val>
                                        </p:tav>
                                        <p:tav tm="100000">
                                          <p:val>
                                            <p:strVal val="#ppt_x"/>
                                          </p:val>
                                        </p:tav>
                                      </p:tavLst>
                                    </p:anim>
                                    <p:anim calcmode="lin" valueType="num">
                                      <p:cBhvr additive="base">
                                        <p:cTn id="115" dur="500" fill="hold"/>
                                        <p:tgtEl>
                                          <p:spTgt spid="368651"/>
                                        </p:tgtEl>
                                        <p:attrNameLst>
                                          <p:attrName>ppt_y</p:attrName>
                                        </p:attrNameLst>
                                      </p:cBhvr>
                                      <p:tavLst>
                                        <p:tav tm="0">
                                          <p:val>
                                            <p:strVal val="0-#ppt_h/2"/>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1" fill="hold" nodeType="clickEffect">
                                  <p:stCondLst>
                                    <p:cond delay="0"/>
                                  </p:stCondLst>
                                  <p:childTnLst>
                                    <p:set>
                                      <p:cBhvr>
                                        <p:cTn id="119" dur="1" fill="hold">
                                          <p:stCondLst>
                                            <p:cond delay="0"/>
                                          </p:stCondLst>
                                        </p:cTn>
                                        <p:tgtEl>
                                          <p:spTgt spid="368650"/>
                                        </p:tgtEl>
                                        <p:attrNameLst>
                                          <p:attrName>style.visibility</p:attrName>
                                        </p:attrNameLst>
                                      </p:cBhvr>
                                      <p:to>
                                        <p:strVal val="visible"/>
                                      </p:to>
                                    </p:set>
                                    <p:anim calcmode="lin" valueType="num">
                                      <p:cBhvr additive="base">
                                        <p:cTn id="120" dur="500" fill="hold"/>
                                        <p:tgtEl>
                                          <p:spTgt spid="368650"/>
                                        </p:tgtEl>
                                        <p:attrNameLst>
                                          <p:attrName>ppt_x</p:attrName>
                                        </p:attrNameLst>
                                      </p:cBhvr>
                                      <p:tavLst>
                                        <p:tav tm="0">
                                          <p:val>
                                            <p:strVal val="#ppt_x"/>
                                          </p:val>
                                        </p:tav>
                                        <p:tav tm="100000">
                                          <p:val>
                                            <p:strVal val="#ppt_x"/>
                                          </p:val>
                                        </p:tav>
                                      </p:tavLst>
                                    </p:anim>
                                    <p:anim calcmode="lin" valueType="num">
                                      <p:cBhvr additive="base">
                                        <p:cTn id="121" dur="500" fill="hold"/>
                                        <p:tgtEl>
                                          <p:spTgt spid="368650"/>
                                        </p:tgtEl>
                                        <p:attrNameLst>
                                          <p:attrName>ppt_y</p:attrName>
                                        </p:attrNameLst>
                                      </p:cBhvr>
                                      <p:tavLst>
                                        <p:tav tm="0">
                                          <p:val>
                                            <p:strVal val="0-#ppt_h/2"/>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1" fill="hold" nodeType="clickEffect">
                                  <p:stCondLst>
                                    <p:cond delay="0"/>
                                  </p:stCondLst>
                                  <p:childTnLst>
                                    <p:set>
                                      <p:cBhvr>
                                        <p:cTn id="125" dur="1" fill="hold">
                                          <p:stCondLst>
                                            <p:cond delay="0"/>
                                          </p:stCondLst>
                                        </p:cTn>
                                        <p:tgtEl>
                                          <p:spTgt spid="368649"/>
                                        </p:tgtEl>
                                        <p:attrNameLst>
                                          <p:attrName>style.visibility</p:attrName>
                                        </p:attrNameLst>
                                      </p:cBhvr>
                                      <p:to>
                                        <p:strVal val="visible"/>
                                      </p:to>
                                    </p:set>
                                    <p:anim calcmode="lin" valueType="num">
                                      <p:cBhvr additive="base">
                                        <p:cTn id="126" dur="500" fill="hold"/>
                                        <p:tgtEl>
                                          <p:spTgt spid="368649"/>
                                        </p:tgtEl>
                                        <p:attrNameLst>
                                          <p:attrName>ppt_x</p:attrName>
                                        </p:attrNameLst>
                                      </p:cBhvr>
                                      <p:tavLst>
                                        <p:tav tm="0">
                                          <p:val>
                                            <p:strVal val="#ppt_x"/>
                                          </p:val>
                                        </p:tav>
                                        <p:tav tm="100000">
                                          <p:val>
                                            <p:strVal val="#ppt_x"/>
                                          </p:val>
                                        </p:tav>
                                      </p:tavLst>
                                    </p:anim>
                                    <p:anim calcmode="lin" valueType="num">
                                      <p:cBhvr additive="base">
                                        <p:cTn id="127" dur="500" fill="hold"/>
                                        <p:tgtEl>
                                          <p:spTgt spid="368649"/>
                                        </p:tgtEl>
                                        <p:attrNameLst>
                                          <p:attrName>ppt_y</p:attrName>
                                        </p:attrNameLst>
                                      </p:cBhvr>
                                      <p:tavLst>
                                        <p:tav tm="0">
                                          <p:val>
                                            <p:strVal val="0-#ppt_h/2"/>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368657"/>
                                        </p:tgtEl>
                                        <p:attrNameLst>
                                          <p:attrName>style.visibility</p:attrName>
                                        </p:attrNameLst>
                                      </p:cBhvr>
                                      <p:to>
                                        <p:strVal val="visible"/>
                                      </p:to>
                                    </p:set>
                                    <p:anim calcmode="lin" valueType="num">
                                      <p:cBhvr additive="base">
                                        <p:cTn id="132" dur="500" fill="hold"/>
                                        <p:tgtEl>
                                          <p:spTgt spid="368657"/>
                                        </p:tgtEl>
                                        <p:attrNameLst>
                                          <p:attrName>ppt_x</p:attrName>
                                        </p:attrNameLst>
                                      </p:cBhvr>
                                      <p:tavLst>
                                        <p:tav tm="0">
                                          <p:val>
                                            <p:strVal val="0-#ppt_w/2"/>
                                          </p:val>
                                        </p:tav>
                                        <p:tav tm="100000">
                                          <p:val>
                                            <p:strVal val="#ppt_x"/>
                                          </p:val>
                                        </p:tav>
                                      </p:tavLst>
                                    </p:anim>
                                    <p:anim calcmode="lin" valueType="num">
                                      <p:cBhvr additive="base">
                                        <p:cTn id="133" dur="500" fill="hold"/>
                                        <p:tgtEl>
                                          <p:spTgt spid="368657"/>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7" presetClass="entr" presetSubtype="8" fill="hold" nodeType="clickEffect">
                                  <p:stCondLst>
                                    <p:cond delay="0"/>
                                  </p:stCondLst>
                                  <p:childTnLst>
                                    <p:set>
                                      <p:cBhvr>
                                        <p:cTn id="137" dur="1" fill="hold">
                                          <p:stCondLst>
                                            <p:cond delay="0"/>
                                          </p:stCondLst>
                                        </p:cTn>
                                        <p:tgtEl>
                                          <p:spTgt spid="368659"/>
                                        </p:tgtEl>
                                        <p:attrNameLst>
                                          <p:attrName>style.visibility</p:attrName>
                                        </p:attrNameLst>
                                      </p:cBhvr>
                                      <p:to>
                                        <p:strVal val="visible"/>
                                      </p:to>
                                    </p:set>
                                    <p:anim calcmode="lin" valueType="num">
                                      <p:cBhvr>
                                        <p:cTn id="138" dur="500" fill="hold"/>
                                        <p:tgtEl>
                                          <p:spTgt spid="368659"/>
                                        </p:tgtEl>
                                        <p:attrNameLst>
                                          <p:attrName>ppt_x</p:attrName>
                                        </p:attrNameLst>
                                      </p:cBhvr>
                                      <p:tavLst>
                                        <p:tav tm="0">
                                          <p:val>
                                            <p:strVal val="#ppt_x-#ppt_w/2"/>
                                          </p:val>
                                        </p:tav>
                                        <p:tav tm="100000">
                                          <p:val>
                                            <p:strVal val="#ppt_x"/>
                                          </p:val>
                                        </p:tav>
                                      </p:tavLst>
                                    </p:anim>
                                    <p:anim calcmode="lin" valueType="num">
                                      <p:cBhvr>
                                        <p:cTn id="139" dur="500" fill="hold"/>
                                        <p:tgtEl>
                                          <p:spTgt spid="368659"/>
                                        </p:tgtEl>
                                        <p:attrNameLst>
                                          <p:attrName>ppt_y</p:attrName>
                                        </p:attrNameLst>
                                      </p:cBhvr>
                                      <p:tavLst>
                                        <p:tav tm="0">
                                          <p:val>
                                            <p:strVal val="#ppt_y"/>
                                          </p:val>
                                        </p:tav>
                                        <p:tav tm="100000">
                                          <p:val>
                                            <p:strVal val="#ppt_y"/>
                                          </p:val>
                                        </p:tav>
                                      </p:tavLst>
                                    </p:anim>
                                    <p:anim calcmode="lin" valueType="num">
                                      <p:cBhvr>
                                        <p:cTn id="140" dur="500" fill="hold"/>
                                        <p:tgtEl>
                                          <p:spTgt spid="368659"/>
                                        </p:tgtEl>
                                        <p:attrNameLst>
                                          <p:attrName>ppt_w</p:attrName>
                                        </p:attrNameLst>
                                      </p:cBhvr>
                                      <p:tavLst>
                                        <p:tav tm="0">
                                          <p:val>
                                            <p:fltVal val="0"/>
                                          </p:val>
                                        </p:tav>
                                        <p:tav tm="100000">
                                          <p:val>
                                            <p:strVal val="#ppt_w"/>
                                          </p:val>
                                        </p:tav>
                                      </p:tavLst>
                                    </p:anim>
                                    <p:anim calcmode="lin" valueType="num">
                                      <p:cBhvr>
                                        <p:cTn id="141" dur="500" fill="hold"/>
                                        <p:tgtEl>
                                          <p:spTgt spid="368659"/>
                                        </p:tgtEl>
                                        <p:attrNameLst>
                                          <p:attrName>ppt_h</p:attrName>
                                        </p:attrNameLst>
                                      </p:cBhvr>
                                      <p:tavLst>
                                        <p:tav tm="0">
                                          <p:val>
                                            <p:strVal val="#ppt_h"/>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7" presetClass="entr" presetSubtype="8" fill="hold" nodeType="clickEffect">
                                  <p:stCondLst>
                                    <p:cond delay="0"/>
                                  </p:stCondLst>
                                  <p:childTnLst>
                                    <p:set>
                                      <p:cBhvr>
                                        <p:cTn id="145" dur="1" fill="hold">
                                          <p:stCondLst>
                                            <p:cond delay="0"/>
                                          </p:stCondLst>
                                        </p:cTn>
                                        <p:tgtEl>
                                          <p:spTgt spid="368660"/>
                                        </p:tgtEl>
                                        <p:attrNameLst>
                                          <p:attrName>style.visibility</p:attrName>
                                        </p:attrNameLst>
                                      </p:cBhvr>
                                      <p:to>
                                        <p:strVal val="visible"/>
                                      </p:to>
                                    </p:set>
                                    <p:anim calcmode="lin" valueType="num">
                                      <p:cBhvr>
                                        <p:cTn id="146" dur="500" fill="hold"/>
                                        <p:tgtEl>
                                          <p:spTgt spid="368660"/>
                                        </p:tgtEl>
                                        <p:attrNameLst>
                                          <p:attrName>ppt_x</p:attrName>
                                        </p:attrNameLst>
                                      </p:cBhvr>
                                      <p:tavLst>
                                        <p:tav tm="0">
                                          <p:val>
                                            <p:strVal val="#ppt_x-#ppt_w/2"/>
                                          </p:val>
                                        </p:tav>
                                        <p:tav tm="100000">
                                          <p:val>
                                            <p:strVal val="#ppt_x"/>
                                          </p:val>
                                        </p:tav>
                                      </p:tavLst>
                                    </p:anim>
                                    <p:anim calcmode="lin" valueType="num">
                                      <p:cBhvr>
                                        <p:cTn id="147" dur="500" fill="hold"/>
                                        <p:tgtEl>
                                          <p:spTgt spid="368660"/>
                                        </p:tgtEl>
                                        <p:attrNameLst>
                                          <p:attrName>ppt_y</p:attrName>
                                        </p:attrNameLst>
                                      </p:cBhvr>
                                      <p:tavLst>
                                        <p:tav tm="0">
                                          <p:val>
                                            <p:strVal val="#ppt_y"/>
                                          </p:val>
                                        </p:tav>
                                        <p:tav tm="100000">
                                          <p:val>
                                            <p:strVal val="#ppt_y"/>
                                          </p:val>
                                        </p:tav>
                                      </p:tavLst>
                                    </p:anim>
                                    <p:anim calcmode="lin" valueType="num">
                                      <p:cBhvr>
                                        <p:cTn id="148" dur="500" fill="hold"/>
                                        <p:tgtEl>
                                          <p:spTgt spid="368660"/>
                                        </p:tgtEl>
                                        <p:attrNameLst>
                                          <p:attrName>ppt_w</p:attrName>
                                        </p:attrNameLst>
                                      </p:cBhvr>
                                      <p:tavLst>
                                        <p:tav tm="0">
                                          <p:val>
                                            <p:fltVal val="0"/>
                                          </p:val>
                                        </p:tav>
                                        <p:tav tm="100000">
                                          <p:val>
                                            <p:strVal val="#ppt_w"/>
                                          </p:val>
                                        </p:tav>
                                      </p:tavLst>
                                    </p:anim>
                                    <p:anim calcmode="lin" valueType="num">
                                      <p:cBhvr>
                                        <p:cTn id="149" dur="500" fill="hold"/>
                                        <p:tgtEl>
                                          <p:spTgt spid="368660"/>
                                        </p:tgtEl>
                                        <p:attrNameLst>
                                          <p:attrName>ppt_h</p:attrName>
                                        </p:attrNameLst>
                                      </p:cBhvr>
                                      <p:tavLst>
                                        <p:tav tm="0">
                                          <p:val>
                                            <p:strVal val="#ppt_h"/>
                                          </p:val>
                                        </p:tav>
                                        <p:tav tm="100000">
                                          <p:val>
                                            <p:strVal val="#ppt_h"/>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7" presetClass="entr" presetSubtype="8" fill="hold" nodeType="clickEffect">
                                  <p:stCondLst>
                                    <p:cond delay="0"/>
                                  </p:stCondLst>
                                  <p:childTnLst>
                                    <p:set>
                                      <p:cBhvr>
                                        <p:cTn id="153" dur="1" fill="hold">
                                          <p:stCondLst>
                                            <p:cond delay="0"/>
                                          </p:stCondLst>
                                        </p:cTn>
                                        <p:tgtEl>
                                          <p:spTgt spid="368661"/>
                                        </p:tgtEl>
                                        <p:attrNameLst>
                                          <p:attrName>style.visibility</p:attrName>
                                        </p:attrNameLst>
                                      </p:cBhvr>
                                      <p:to>
                                        <p:strVal val="visible"/>
                                      </p:to>
                                    </p:set>
                                    <p:anim calcmode="lin" valueType="num">
                                      <p:cBhvr>
                                        <p:cTn id="154" dur="500" fill="hold"/>
                                        <p:tgtEl>
                                          <p:spTgt spid="368661"/>
                                        </p:tgtEl>
                                        <p:attrNameLst>
                                          <p:attrName>ppt_x</p:attrName>
                                        </p:attrNameLst>
                                      </p:cBhvr>
                                      <p:tavLst>
                                        <p:tav tm="0">
                                          <p:val>
                                            <p:strVal val="#ppt_x-#ppt_w/2"/>
                                          </p:val>
                                        </p:tav>
                                        <p:tav tm="100000">
                                          <p:val>
                                            <p:strVal val="#ppt_x"/>
                                          </p:val>
                                        </p:tav>
                                      </p:tavLst>
                                    </p:anim>
                                    <p:anim calcmode="lin" valueType="num">
                                      <p:cBhvr>
                                        <p:cTn id="155" dur="500" fill="hold"/>
                                        <p:tgtEl>
                                          <p:spTgt spid="368661"/>
                                        </p:tgtEl>
                                        <p:attrNameLst>
                                          <p:attrName>ppt_y</p:attrName>
                                        </p:attrNameLst>
                                      </p:cBhvr>
                                      <p:tavLst>
                                        <p:tav tm="0">
                                          <p:val>
                                            <p:strVal val="#ppt_y"/>
                                          </p:val>
                                        </p:tav>
                                        <p:tav tm="100000">
                                          <p:val>
                                            <p:strVal val="#ppt_y"/>
                                          </p:val>
                                        </p:tav>
                                      </p:tavLst>
                                    </p:anim>
                                    <p:anim calcmode="lin" valueType="num">
                                      <p:cBhvr>
                                        <p:cTn id="156" dur="500" fill="hold"/>
                                        <p:tgtEl>
                                          <p:spTgt spid="368661"/>
                                        </p:tgtEl>
                                        <p:attrNameLst>
                                          <p:attrName>ppt_w</p:attrName>
                                        </p:attrNameLst>
                                      </p:cBhvr>
                                      <p:tavLst>
                                        <p:tav tm="0">
                                          <p:val>
                                            <p:fltVal val="0"/>
                                          </p:val>
                                        </p:tav>
                                        <p:tav tm="100000">
                                          <p:val>
                                            <p:strVal val="#ppt_w"/>
                                          </p:val>
                                        </p:tav>
                                      </p:tavLst>
                                    </p:anim>
                                    <p:anim calcmode="lin" valueType="num">
                                      <p:cBhvr>
                                        <p:cTn id="157" dur="500" fill="hold"/>
                                        <p:tgtEl>
                                          <p:spTgt spid="368661"/>
                                        </p:tgtEl>
                                        <p:attrNameLst>
                                          <p:attrName>ppt_h</p:attrName>
                                        </p:attrNameLst>
                                      </p:cBhvr>
                                      <p:tavLst>
                                        <p:tav tm="0">
                                          <p:val>
                                            <p:strVal val="#ppt_h"/>
                                          </p:val>
                                        </p:tav>
                                        <p:tav tm="100000">
                                          <p:val>
                                            <p:strVal val="#ppt_h"/>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7" presetClass="entr" presetSubtype="10" fill="hold" nodeType="clickEffect">
                                  <p:stCondLst>
                                    <p:cond delay="0"/>
                                  </p:stCondLst>
                                  <p:childTnLst>
                                    <p:set>
                                      <p:cBhvr>
                                        <p:cTn id="161" dur="1" fill="hold">
                                          <p:stCondLst>
                                            <p:cond delay="0"/>
                                          </p:stCondLst>
                                        </p:cTn>
                                        <p:tgtEl>
                                          <p:spTgt spid="368662"/>
                                        </p:tgtEl>
                                        <p:attrNameLst>
                                          <p:attrName>style.visibility</p:attrName>
                                        </p:attrNameLst>
                                      </p:cBhvr>
                                      <p:to>
                                        <p:strVal val="visible"/>
                                      </p:to>
                                    </p:set>
                                    <p:anim calcmode="lin" valueType="num">
                                      <p:cBhvr>
                                        <p:cTn id="162" dur="500" fill="hold"/>
                                        <p:tgtEl>
                                          <p:spTgt spid="368662"/>
                                        </p:tgtEl>
                                        <p:attrNameLst>
                                          <p:attrName>ppt_w</p:attrName>
                                        </p:attrNameLst>
                                      </p:cBhvr>
                                      <p:tavLst>
                                        <p:tav tm="0">
                                          <p:val>
                                            <p:fltVal val="0"/>
                                          </p:val>
                                        </p:tav>
                                        <p:tav tm="100000">
                                          <p:val>
                                            <p:strVal val="#ppt_w"/>
                                          </p:val>
                                        </p:tav>
                                      </p:tavLst>
                                    </p:anim>
                                    <p:anim calcmode="lin" valueType="num">
                                      <p:cBhvr>
                                        <p:cTn id="163" dur="500" fill="hold"/>
                                        <p:tgtEl>
                                          <p:spTgt spid="368662"/>
                                        </p:tgtEl>
                                        <p:attrNameLst>
                                          <p:attrName>ppt_h</p:attrName>
                                        </p:attrNameLst>
                                      </p:cBhvr>
                                      <p:tavLst>
                                        <p:tav tm="0">
                                          <p:val>
                                            <p:strVal val="#ppt_h"/>
                                          </p:val>
                                        </p:tav>
                                        <p:tav tm="100000">
                                          <p:val>
                                            <p:strVal val="#ppt_h"/>
                                          </p:val>
                                        </p:tav>
                                      </p:tavLst>
                                    </p:anim>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7" presetClass="entr" presetSubtype="10" fill="hold" nodeType="clickEffect">
                                  <p:stCondLst>
                                    <p:cond delay="0"/>
                                  </p:stCondLst>
                                  <p:childTnLst>
                                    <p:set>
                                      <p:cBhvr>
                                        <p:cTn id="167" dur="1" fill="hold">
                                          <p:stCondLst>
                                            <p:cond delay="0"/>
                                          </p:stCondLst>
                                        </p:cTn>
                                        <p:tgtEl>
                                          <p:spTgt spid="368663"/>
                                        </p:tgtEl>
                                        <p:attrNameLst>
                                          <p:attrName>style.visibility</p:attrName>
                                        </p:attrNameLst>
                                      </p:cBhvr>
                                      <p:to>
                                        <p:strVal val="visible"/>
                                      </p:to>
                                    </p:set>
                                    <p:anim calcmode="lin" valueType="num">
                                      <p:cBhvr>
                                        <p:cTn id="168" dur="500" fill="hold"/>
                                        <p:tgtEl>
                                          <p:spTgt spid="368663"/>
                                        </p:tgtEl>
                                        <p:attrNameLst>
                                          <p:attrName>ppt_w</p:attrName>
                                        </p:attrNameLst>
                                      </p:cBhvr>
                                      <p:tavLst>
                                        <p:tav tm="0">
                                          <p:val>
                                            <p:fltVal val="0"/>
                                          </p:val>
                                        </p:tav>
                                        <p:tav tm="100000">
                                          <p:val>
                                            <p:strVal val="#ppt_w"/>
                                          </p:val>
                                        </p:tav>
                                      </p:tavLst>
                                    </p:anim>
                                    <p:anim calcmode="lin" valueType="num">
                                      <p:cBhvr>
                                        <p:cTn id="169" dur="500" fill="hold"/>
                                        <p:tgtEl>
                                          <p:spTgt spid="368663"/>
                                        </p:tgtEl>
                                        <p:attrNameLst>
                                          <p:attrName>ppt_h</p:attrName>
                                        </p:attrNameLst>
                                      </p:cBhvr>
                                      <p:tavLst>
                                        <p:tav tm="0">
                                          <p:val>
                                            <p:strVal val="#ppt_h"/>
                                          </p:val>
                                        </p:tav>
                                        <p:tav tm="100000">
                                          <p:val>
                                            <p:strVal val="#ppt_h"/>
                                          </p:val>
                                        </p:tav>
                                      </p:tavLst>
                                    </p:anim>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7" presetClass="entr" presetSubtype="10" fill="hold" nodeType="clickEffect">
                                  <p:stCondLst>
                                    <p:cond delay="0"/>
                                  </p:stCondLst>
                                  <p:childTnLst>
                                    <p:set>
                                      <p:cBhvr>
                                        <p:cTn id="173" dur="1" fill="hold">
                                          <p:stCondLst>
                                            <p:cond delay="0"/>
                                          </p:stCondLst>
                                        </p:cTn>
                                        <p:tgtEl>
                                          <p:spTgt spid="368666"/>
                                        </p:tgtEl>
                                        <p:attrNameLst>
                                          <p:attrName>style.visibility</p:attrName>
                                        </p:attrNameLst>
                                      </p:cBhvr>
                                      <p:to>
                                        <p:strVal val="visible"/>
                                      </p:to>
                                    </p:set>
                                    <p:anim calcmode="lin" valueType="num">
                                      <p:cBhvr>
                                        <p:cTn id="174" dur="500" fill="hold"/>
                                        <p:tgtEl>
                                          <p:spTgt spid="368666"/>
                                        </p:tgtEl>
                                        <p:attrNameLst>
                                          <p:attrName>ppt_w</p:attrName>
                                        </p:attrNameLst>
                                      </p:cBhvr>
                                      <p:tavLst>
                                        <p:tav tm="0">
                                          <p:val>
                                            <p:fltVal val="0"/>
                                          </p:val>
                                        </p:tav>
                                        <p:tav tm="100000">
                                          <p:val>
                                            <p:strVal val="#ppt_w"/>
                                          </p:val>
                                        </p:tav>
                                      </p:tavLst>
                                    </p:anim>
                                    <p:anim calcmode="lin" valueType="num">
                                      <p:cBhvr>
                                        <p:cTn id="175" dur="500" fill="hold"/>
                                        <p:tgtEl>
                                          <p:spTgt spid="368666"/>
                                        </p:tgtEl>
                                        <p:attrNameLst>
                                          <p:attrName>ppt_h</p:attrName>
                                        </p:attrNameLst>
                                      </p:cBhvr>
                                      <p:tavLst>
                                        <p:tav tm="0">
                                          <p:val>
                                            <p:strVal val="#ppt_h"/>
                                          </p:val>
                                        </p:tav>
                                        <p:tav tm="100000">
                                          <p:val>
                                            <p:strVal val="#ppt_h"/>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7" presetClass="entr" presetSubtype="10" fill="hold" nodeType="clickEffect">
                                  <p:stCondLst>
                                    <p:cond delay="0"/>
                                  </p:stCondLst>
                                  <p:childTnLst>
                                    <p:set>
                                      <p:cBhvr>
                                        <p:cTn id="179" dur="1" fill="hold">
                                          <p:stCondLst>
                                            <p:cond delay="0"/>
                                          </p:stCondLst>
                                        </p:cTn>
                                        <p:tgtEl>
                                          <p:spTgt spid="368664"/>
                                        </p:tgtEl>
                                        <p:attrNameLst>
                                          <p:attrName>style.visibility</p:attrName>
                                        </p:attrNameLst>
                                      </p:cBhvr>
                                      <p:to>
                                        <p:strVal val="visible"/>
                                      </p:to>
                                    </p:set>
                                    <p:anim calcmode="lin" valueType="num">
                                      <p:cBhvr>
                                        <p:cTn id="180" dur="500" fill="hold"/>
                                        <p:tgtEl>
                                          <p:spTgt spid="368664"/>
                                        </p:tgtEl>
                                        <p:attrNameLst>
                                          <p:attrName>ppt_w</p:attrName>
                                        </p:attrNameLst>
                                      </p:cBhvr>
                                      <p:tavLst>
                                        <p:tav tm="0">
                                          <p:val>
                                            <p:fltVal val="0"/>
                                          </p:val>
                                        </p:tav>
                                        <p:tav tm="100000">
                                          <p:val>
                                            <p:strVal val="#ppt_w"/>
                                          </p:val>
                                        </p:tav>
                                      </p:tavLst>
                                    </p:anim>
                                    <p:anim calcmode="lin" valueType="num">
                                      <p:cBhvr>
                                        <p:cTn id="181" dur="500" fill="hold"/>
                                        <p:tgtEl>
                                          <p:spTgt spid="368664"/>
                                        </p:tgtEl>
                                        <p:attrNameLst>
                                          <p:attrName>ppt_h</p:attrName>
                                        </p:attrNameLst>
                                      </p:cBhvr>
                                      <p:tavLst>
                                        <p:tav tm="0">
                                          <p:val>
                                            <p:strVal val="#ppt_h"/>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17" presetClass="entr" presetSubtype="10" fill="hold" nodeType="clickEffect">
                                  <p:stCondLst>
                                    <p:cond delay="0"/>
                                  </p:stCondLst>
                                  <p:childTnLst>
                                    <p:set>
                                      <p:cBhvr>
                                        <p:cTn id="185" dur="1" fill="hold">
                                          <p:stCondLst>
                                            <p:cond delay="0"/>
                                          </p:stCondLst>
                                        </p:cTn>
                                        <p:tgtEl>
                                          <p:spTgt spid="368665"/>
                                        </p:tgtEl>
                                        <p:attrNameLst>
                                          <p:attrName>style.visibility</p:attrName>
                                        </p:attrNameLst>
                                      </p:cBhvr>
                                      <p:to>
                                        <p:strVal val="visible"/>
                                      </p:to>
                                    </p:set>
                                    <p:anim calcmode="lin" valueType="num">
                                      <p:cBhvr>
                                        <p:cTn id="186" dur="500" fill="hold"/>
                                        <p:tgtEl>
                                          <p:spTgt spid="368665"/>
                                        </p:tgtEl>
                                        <p:attrNameLst>
                                          <p:attrName>ppt_w</p:attrName>
                                        </p:attrNameLst>
                                      </p:cBhvr>
                                      <p:tavLst>
                                        <p:tav tm="0">
                                          <p:val>
                                            <p:fltVal val="0"/>
                                          </p:val>
                                        </p:tav>
                                        <p:tav tm="100000">
                                          <p:val>
                                            <p:strVal val="#ppt_w"/>
                                          </p:val>
                                        </p:tav>
                                      </p:tavLst>
                                    </p:anim>
                                    <p:anim calcmode="lin" valueType="num">
                                      <p:cBhvr>
                                        <p:cTn id="187" dur="500" fill="hold"/>
                                        <p:tgtEl>
                                          <p:spTgt spid="368665"/>
                                        </p:tgtEl>
                                        <p:attrNameLst>
                                          <p:attrName>ppt_h</p:attrName>
                                        </p:attrNameLst>
                                      </p:cBhvr>
                                      <p:tavLst>
                                        <p:tav tm="0">
                                          <p:val>
                                            <p:strVal val="#ppt_h"/>
                                          </p:val>
                                        </p:tav>
                                        <p:tav tm="100000">
                                          <p:val>
                                            <p:strVal val="#ppt_h"/>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7" presetClass="entr" presetSubtype="10" fill="hold" nodeType="clickEffect">
                                  <p:stCondLst>
                                    <p:cond delay="0"/>
                                  </p:stCondLst>
                                  <p:childTnLst>
                                    <p:set>
                                      <p:cBhvr>
                                        <p:cTn id="191" dur="1" fill="hold">
                                          <p:stCondLst>
                                            <p:cond delay="0"/>
                                          </p:stCondLst>
                                        </p:cTn>
                                        <p:tgtEl>
                                          <p:spTgt spid="368667"/>
                                        </p:tgtEl>
                                        <p:attrNameLst>
                                          <p:attrName>style.visibility</p:attrName>
                                        </p:attrNameLst>
                                      </p:cBhvr>
                                      <p:to>
                                        <p:strVal val="visible"/>
                                      </p:to>
                                    </p:set>
                                    <p:anim calcmode="lin" valueType="num">
                                      <p:cBhvr>
                                        <p:cTn id="192" dur="500" fill="hold"/>
                                        <p:tgtEl>
                                          <p:spTgt spid="368667"/>
                                        </p:tgtEl>
                                        <p:attrNameLst>
                                          <p:attrName>ppt_w</p:attrName>
                                        </p:attrNameLst>
                                      </p:cBhvr>
                                      <p:tavLst>
                                        <p:tav tm="0">
                                          <p:val>
                                            <p:fltVal val="0"/>
                                          </p:val>
                                        </p:tav>
                                        <p:tav tm="100000">
                                          <p:val>
                                            <p:strVal val="#ppt_w"/>
                                          </p:val>
                                        </p:tav>
                                      </p:tavLst>
                                    </p:anim>
                                    <p:anim calcmode="lin" valueType="num">
                                      <p:cBhvr>
                                        <p:cTn id="193" dur="500" fill="hold"/>
                                        <p:tgtEl>
                                          <p:spTgt spid="368667"/>
                                        </p:tgtEl>
                                        <p:attrNameLst>
                                          <p:attrName>ppt_h</p:attrName>
                                        </p:attrNameLst>
                                      </p:cBhvr>
                                      <p:tavLst>
                                        <p:tav tm="0">
                                          <p:val>
                                            <p:strVal val="#ppt_h"/>
                                          </p:val>
                                        </p:tav>
                                        <p:tav tm="100000">
                                          <p:val>
                                            <p:strVal val="#ppt_h"/>
                                          </p:val>
                                        </p:tav>
                                      </p:tavLst>
                                    </p:anim>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3" presetClass="entr" presetSubtype="32" fill="hold" grpId="0" nodeType="clickEffect">
                                  <p:stCondLst>
                                    <p:cond delay="0"/>
                                  </p:stCondLst>
                                  <p:childTnLst>
                                    <p:set>
                                      <p:cBhvr>
                                        <p:cTn id="197" dur="1" fill="hold">
                                          <p:stCondLst>
                                            <p:cond delay="0"/>
                                          </p:stCondLst>
                                        </p:cTn>
                                        <p:tgtEl>
                                          <p:spTgt spid="368676"/>
                                        </p:tgtEl>
                                        <p:attrNameLst>
                                          <p:attrName>style.visibility</p:attrName>
                                        </p:attrNameLst>
                                      </p:cBhvr>
                                      <p:to>
                                        <p:strVal val="visible"/>
                                      </p:to>
                                    </p:set>
                                    <p:anim calcmode="lin" valueType="num">
                                      <p:cBhvr>
                                        <p:cTn id="198" dur="500" fill="hold"/>
                                        <p:tgtEl>
                                          <p:spTgt spid="368676"/>
                                        </p:tgtEl>
                                        <p:attrNameLst>
                                          <p:attrName>ppt_w</p:attrName>
                                        </p:attrNameLst>
                                      </p:cBhvr>
                                      <p:tavLst>
                                        <p:tav tm="0">
                                          <p:val>
                                            <p:strVal val="4*#ppt_w"/>
                                          </p:val>
                                        </p:tav>
                                        <p:tav tm="100000">
                                          <p:val>
                                            <p:strVal val="#ppt_w"/>
                                          </p:val>
                                        </p:tav>
                                      </p:tavLst>
                                    </p:anim>
                                    <p:anim calcmode="lin" valueType="num">
                                      <p:cBhvr>
                                        <p:cTn id="199" dur="500" fill="hold"/>
                                        <p:tgtEl>
                                          <p:spTgt spid="368676"/>
                                        </p:tgtEl>
                                        <p:attrNameLst>
                                          <p:attrName>ppt_h</p:attrName>
                                        </p:attrNameLst>
                                      </p:cBhvr>
                                      <p:tavLst>
                                        <p:tav tm="0">
                                          <p:val>
                                            <p:strVal val="4*#ppt_h"/>
                                          </p:val>
                                        </p:tav>
                                        <p:tav tm="100000">
                                          <p:val>
                                            <p:strVal val="#ppt_h"/>
                                          </p:val>
                                        </p:tav>
                                      </p:tavLst>
                                    </p:anim>
                                  </p:childTnLst>
                                </p:cTn>
                              </p:par>
                            </p:childTnLst>
                          </p:cTn>
                        </p:par>
                      </p:childTnLst>
                    </p:cTn>
                  </p:par>
                  <p:par>
                    <p:cTn id="200" fill="hold" nodeType="clickPar">
                      <p:stCondLst>
                        <p:cond delay="indefinite"/>
                      </p:stCondLst>
                      <p:childTnLst>
                        <p:par>
                          <p:cTn id="201" fill="hold" nodeType="withGroup">
                            <p:stCondLst>
                              <p:cond delay="0"/>
                            </p:stCondLst>
                            <p:childTnLst>
                              <p:par>
                                <p:cTn id="202" presetID="23" presetClass="entr" presetSubtype="32" fill="hold" grpId="0" nodeType="clickEffect">
                                  <p:stCondLst>
                                    <p:cond delay="0"/>
                                  </p:stCondLst>
                                  <p:childTnLst>
                                    <p:set>
                                      <p:cBhvr>
                                        <p:cTn id="203" dur="1" fill="hold">
                                          <p:stCondLst>
                                            <p:cond delay="0"/>
                                          </p:stCondLst>
                                        </p:cTn>
                                        <p:tgtEl>
                                          <p:spTgt spid="368677"/>
                                        </p:tgtEl>
                                        <p:attrNameLst>
                                          <p:attrName>style.visibility</p:attrName>
                                        </p:attrNameLst>
                                      </p:cBhvr>
                                      <p:to>
                                        <p:strVal val="visible"/>
                                      </p:to>
                                    </p:set>
                                    <p:anim calcmode="lin" valueType="num">
                                      <p:cBhvr>
                                        <p:cTn id="204" dur="500" fill="hold"/>
                                        <p:tgtEl>
                                          <p:spTgt spid="368677"/>
                                        </p:tgtEl>
                                        <p:attrNameLst>
                                          <p:attrName>ppt_w</p:attrName>
                                        </p:attrNameLst>
                                      </p:cBhvr>
                                      <p:tavLst>
                                        <p:tav tm="0">
                                          <p:val>
                                            <p:strVal val="4*#ppt_w"/>
                                          </p:val>
                                        </p:tav>
                                        <p:tav tm="100000">
                                          <p:val>
                                            <p:strVal val="#ppt_w"/>
                                          </p:val>
                                        </p:tav>
                                      </p:tavLst>
                                    </p:anim>
                                    <p:anim calcmode="lin" valueType="num">
                                      <p:cBhvr>
                                        <p:cTn id="205" dur="500" fill="hold"/>
                                        <p:tgtEl>
                                          <p:spTgt spid="368677"/>
                                        </p:tgtEl>
                                        <p:attrNameLst>
                                          <p:attrName>ppt_h</p:attrName>
                                        </p:attrNameLst>
                                      </p:cBhvr>
                                      <p:tavLst>
                                        <p:tav tm="0">
                                          <p:val>
                                            <p:strVal val="4*#ppt_h"/>
                                          </p:val>
                                        </p:tav>
                                        <p:tav tm="100000">
                                          <p:val>
                                            <p:strVal val="#ppt_h"/>
                                          </p:val>
                                        </p:tav>
                                      </p:tavLst>
                                    </p:anim>
                                  </p:childTnLst>
                                </p:cTn>
                              </p:par>
                            </p:childTnLst>
                          </p:cTn>
                        </p:par>
                      </p:childTnLst>
                    </p:cTn>
                  </p:par>
                  <p:par>
                    <p:cTn id="206" fill="hold" nodeType="clickPar">
                      <p:stCondLst>
                        <p:cond delay="indefinite"/>
                      </p:stCondLst>
                      <p:childTnLst>
                        <p:par>
                          <p:cTn id="207" fill="hold" nodeType="withGroup">
                            <p:stCondLst>
                              <p:cond delay="0"/>
                            </p:stCondLst>
                            <p:childTnLst>
                              <p:par>
                                <p:cTn id="208" presetID="23" presetClass="entr" presetSubtype="32" fill="hold" grpId="0" nodeType="clickEffect">
                                  <p:stCondLst>
                                    <p:cond delay="0"/>
                                  </p:stCondLst>
                                  <p:childTnLst>
                                    <p:set>
                                      <p:cBhvr>
                                        <p:cTn id="209" dur="1" fill="hold">
                                          <p:stCondLst>
                                            <p:cond delay="0"/>
                                          </p:stCondLst>
                                        </p:cTn>
                                        <p:tgtEl>
                                          <p:spTgt spid="368678"/>
                                        </p:tgtEl>
                                        <p:attrNameLst>
                                          <p:attrName>style.visibility</p:attrName>
                                        </p:attrNameLst>
                                      </p:cBhvr>
                                      <p:to>
                                        <p:strVal val="visible"/>
                                      </p:to>
                                    </p:set>
                                    <p:anim calcmode="lin" valueType="num">
                                      <p:cBhvr>
                                        <p:cTn id="210" dur="500" fill="hold"/>
                                        <p:tgtEl>
                                          <p:spTgt spid="368678"/>
                                        </p:tgtEl>
                                        <p:attrNameLst>
                                          <p:attrName>ppt_w</p:attrName>
                                        </p:attrNameLst>
                                      </p:cBhvr>
                                      <p:tavLst>
                                        <p:tav tm="0">
                                          <p:val>
                                            <p:strVal val="4*#ppt_w"/>
                                          </p:val>
                                        </p:tav>
                                        <p:tav tm="100000">
                                          <p:val>
                                            <p:strVal val="#ppt_w"/>
                                          </p:val>
                                        </p:tav>
                                      </p:tavLst>
                                    </p:anim>
                                    <p:anim calcmode="lin" valueType="num">
                                      <p:cBhvr>
                                        <p:cTn id="211" dur="500" fill="hold"/>
                                        <p:tgtEl>
                                          <p:spTgt spid="368678"/>
                                        </p:tgtEl>
                                        <p:attrNameLst>
                                          <p:attrName>ppt_h</p:attrName>
                                        </p:attrNameLst>
                                      </p:cBhvr>
                                      <p:tavLst>
                                        <p:tav tm="0">
                                          <p:val>
                                            <p:strVal val="4*#ppt_h"/>
                                          </p:val>
                                        </p:tav>
                                        <p:tav tm="100000">
                                          <p:val>
                                            <p:strVal val="#ppt_h"/>
                                          </p:val>
                                        </p:tav>
                                      </p:tavLst>
                                    </p:anim>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3" presetClass="entr" presetSubtype="32" fill="hold" grpId="0" nodeType="clickEffect">
                                  <p:stCondLst>
                                    <p:cond delay="0"/>
                                  </p:stCondLst>
                                  <p:childTnLst>
                                    <p:set>
                                      <p:cBhvr>
                                        <p:cTn id="215" dur="1" fill="hold">
                                          <p:stCondLst>
                                            <p:cond delay="0"/>
                                          </p:stCondLst>
                                        </p:cTn>
                                        <p:tgtEl>
                                          <p:spTgt spid="368679"/>
                                        </p:tgtEl>
                                        <p:attrNameLst>
                                          <p:attrName>style.visibility</p:attrName>
                                        </p:attrNameLst>
                                      </p:cBhvr>
                                      <p:to>
                                        <p:strVal val="visible"/>
                                      </p:to>
                                    </p:set>
                                    <p:anim calcmode="lin" valueType="num">
                                      <p:cBhvr>
                                        <p:cTn id="216" dur="500" fill="hold"/>
                                        <p:tgtEl>
                                          <p:spTgt spid="368679"/>
                                        </p:tgtEl>
                                        <p:attrNameLst>
                                          <p:attrName>ppt_w</p:attrName>
                                        </p:attrNameLst>
                                      </p:cBhvr>
                                      <p:tavLst>
                                        <p:tav tm="0">
                                          <p:val>
                                            <p:strVal val="4*#ppt_w"/>
                                          </p:val>
                                        </p:tav>
                                        <p:tav tm="100000">
                                          <p:val>
                                            <p:strVal val="#ppt_w"/>
                                          </p:val>
                                        </p:tav>
                                      </p:tavLst>
                                    </p:anim>
                                    <p:anim calcmode="lin" valueType="num">
                                      <p:cBhvr>
                                        <p:cTn id="217" dur="500" fill="hold"/>
                                        <p:tgtEl>
                                          <p:spTgt spid="368679"/>
                                        </p:tgtEl>
                                        <p:attrNameLst>
                                          <p:attrName>ppt_h</p:attrName>
                                        </p:attrNameLst>
                                      </p:cBhvr>
                                      <p:tavLst>
                                        <p:tav tm="0">
                                          <p:val>
                                            <p:strVal val="4*#ppt_h"/>
                                          </p:val>
                                        </p:tav>
                                        <p:tav tm="100000">
                                          <p:val>
                                            <p:strVal val="#ppt_h"/>
                                          </p:val>
                                        </p:tav>
                                      </p:tavLst>
                                    </p:anim>
                                  </p:childTnLst>
                                </p:cTn>
                              </p:par>
                            </p:childTnLst>
                          </p:cTn>
                        </p:par>
                      </p:childTnLst>
                    </p:cTn>
                  </p:par>
                  <p:par>
                    <p:cTn id="218" fill="hold" nodeType="clickPar">
                      <p:stCondLst>
                        <p:cond delay="indefinite"/>
                      </p:stCondLst>
                      <p:childTnLst>
                        <p:par>
                          <p:cTn id="219" fill="hold" nodeType="withGroup">
                            <p:stCondLst>
                              <p:cond delay="0"/>
                            </p:stCondLst>
                            <p:childTnLst>
                              <p:par>
                                <p:cTn id="220" presetID="23" presetClass="entr" presetSubtype="32" fill="hold" grpId="0" nodeType="clickEffect">
                                  <p:stCondLst>
                                    <p:cond delay="0"/>
                                  </p:stCondLst>
                                  <p:childTnLst>
                                    <p:set>
                                      <p:cBhvr>
                                        <p:cTn id="221" dur="1" fill="hold">
                                          <p:stCondLst>
                                            <p:cond delay="0"/>
                                          </p:stCondLst>
                                        </p:cTn>
                                        <p:tgtEl>
                                          <p:spTgt spid="368680"/>
                                        </p:tgtEl>
                                        <p:attrNameLst>
                                          <p:attrName>style.visibility</p:attrName>
                                        </p:attrNameLst>
                                      </p:cBhvr>
                                      <p:to>
                                        <p:strVal val="visible"/>
                                      </p:to>
                                    </p:set>
                                    <p:anim calcmode="lin" valueType="num">
                                      <p:cBhvr>
                                        <p:cTn id="222" dur="500" fill="hold"/>
                                        <p:tgtEl>
                                          <p:spTgt spid="368680"/>
                                        </p:tgtEl>
                                        <p:attrNameLst>
                                          <p:attrName>ppt_w</p:attrName>
                                        </p:attrNameLst>
                                      </p:cBhvr>
                                      <p:tavLst>
                                        <p:tav tm="0">
                                          <p:val>
                                            <p:strVal val="4*#ppt_w"/>
                                          </p:val>
                                        </p:tav>
                                        <p:tav tm="100000">
                                          <p:val>
                                            <p:strVal val="#ppt_w"/>
                                          </p:val>
                                        </p:tav>
                                      </p:tavLst>
                                    </p:anim>
                                    <p:anim calcmode="lin" valueType="num">
                                      <p:cBhvr>
                                        <p:cTn id="223" dur="500" fill="hold"/>
                                        <p:tgtEl>
                                          <p:spTgt spid="368680"/>
                                        </p:tgtEl>
                                        <p:attrNameLst>
                                          <p:attrName>ppt_h</p:attrName>
                                        </p:attrNameLst>
                                      </p:cBhvr>
                                      <p:tavLst>
                                        <p:tav tm="0">
                                          <p:val>
                                            <p:strVal val="4*#ppt_h"/>
                                          </p:val>
                                        </p:tav>
                                        <p:tav tm="100000">
                                          <p:val>
                                            <p:strVal val="#ppt_h"/>
                                          </p:val>
                                        </p:tav>
                                      </p:tavLst>
                                    </p:anim>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3" presetClass="entr" presetSubtype="32" fill="hold" grpId="0" nodeType="clickEffect">
                                  <p:stCondLst>
                                    <p:cond delay="0"/>
                                  </p:stCondLst>
                                  <p:childTnLst>
                                    <p:set>
                                      <p:cBhvr>
                                        <p:cTn id="227" dur="1" fill="hold">
                                          <p:stCondLst>
                                            <p:cond delay="0"/>
                                          </p:stCondLst>
                                        </p:cTn>
                                        <p:tgtEl>
                                          <p:spTgt spid="368681"/>
                                        </p:tgtEl>
                                        <p:attrNameLst>
                                          <p:attrName>style.visibility</p:attrName>
                                        </p:attrNameLst>
                                      </p:cBhvr>
                                      <p:to>
                                        <p:strVal val="visible"/>
                                      </p:to>
                                    </p:set>
                                    <p:anim calcmode="lin" valueType="num">
                                      <p:cBhvr>
                                        <p:cTn id="228" dur="500" fill="hold"/>
                                        <p:tgtEl>
                                          <p:spTgt spid="368681"/>
                                        </p:tgtEl>
                                        <p:attrNameLst>
                                          <p:attrName>ppt_w</p:attrName>
                                        </p:attrNameLst>
                                      </p:cBhvr>
                                      <p:tavLst>
                                        <p:tav tm="0">
                                          <p:val>
                                            <p:strVal val="4*#ppt_w"/>
                                          </p:val>
                                        </p:tav>
                                        <p:tav tm="100000">
                                          <p:val>
                                            <p:strVal val="#ppt_w"/>
                                          </p:val>
                                        </p:tav>
                                      </p:tavLst>
                                    </p:anim>
                                    <p:anim calcmode="lin" valueType="num">
                                      <p:cBhvr>
                                        <p:cTn id="229" dur="500" fill="hold"/>
                                        <p:tgtEl>
                                          <p:spTgt spid="368681"/>
                                        </p:tgtEl>
                                        <p:attrNameLst>
                                          <p:attrName>ppt_h</p:attrName>
                                        </p:attrNameLst>
                                      </p:cBhvr>
                                      <p:tavLst>
                                        <p:tav tm="0">
                                          <p:val>
                                            <p:strVal val="4*#ppt_h"/>
                                          </p:val>
                                        </p:tav>
                                        <p:tav tm="100000">
                                          <p:val>
                                            <p:strVal val="#ppt_h"/>
                                          </p:val>
                                        </p:tav>
                                      </p:tavLst>
                                    </p:anim>
                                  </p:childTnLst>
                                </p:cTn>
                              </p:par>
                            </p:childTnLst>
                          </p:cTn>
                        </p:par>
                      </p:childTnLst>
                    </p:cTn>
                  </p:par>
                  <p:par>
                    <p:cTn id="230" fill="hold" nodeType="clickPar">
                      <p:stCondLst>
                        <p:cond delay="indefinite"/>
                      </p:stCondLst>
                      <p:childTnLst>
                        <p:par>
                          <p:cTn id="231" fill="hold" nodeType="withGroup">
                            <p:stCondLst>
                              <p:cond delay="0"/>
                            </p:stCondLst>
                            <p:childTnLst>
                              <p:par>
                                <p:cTn id="232" presetID="23" presetClass="entr" presetSubtype="32" fill="hold" grpId="0" nodeType="clickEffect">
                                  <p:stCondLst>
                                    <p:cond delay="0"/>
                                  </p:stCondLst>
                                  <p:childTnLst>
                                    <p:set>
                                      <p:cBhvr>
                                        <p:cTn id="233" dur="1" fill="hold">
                                          <p:stCondLst>
                                            <p:cond delay="0"/>
                                          </p:stCondLst>
                                        </p:cTn>
                                        <p:tgtEl>
                                          <p:spTgt spid="368682"/>
                                        </p:tgtEl>
                                        <p:attrNameLst>
                                          <p:attrName>style.visibility</p:attrName>
                                        </p:attrNameLst>
                                      </p:cBhvr>
                                      <p:to>
                                        <p:strVal val="visible"/>
                                      </p:to>
                                    </p:set>
                                    <p:anim calcmode="lin" valueType="num">
                                      <p:cBhvr>
                                        <p:cTn id="234" dur="500" fill="hold"/>
                                        <p:tgtEl>
                                          <p:spTgt spid="368682"/>
                                        </p:tgtEl>
                                        <p:attrNameLst>
                                          <p:attrName>ppt_w</p:attrName>
                                        </p:attrNameLst>
                                      </p:cBhvr>
                                      <p:tavLst>
                                        <p:tav tm="0">
                                          <p:val>
                                            <p:strVal val="4*#ppt_w"/>
                                          </p:val>
                                        </p:tav>
                                        <p:tav tm="100000">
                                          <p:val>
                                            <p:strVal val="#ppt_w"/>
                                          </p:val>
                                        </p:tav>
                                      </p:tavLst>
                                    </p:anim>
                                    <p:anim calcmode="lin" valueType="num">
                                      <p:cBhvr>
                                        <p:cTn id="235" dur="500" fill="hold"/>
                                        <p:tgtEl>
                                          <p:spTgt spid="368682"/>
                                        </p:tgtEl>
                                        <p:attrNameLst>
                                          <p:attrName>ppt_h</p:attrName>
                                        </p:attrNameLst>
                                      </p:cBhvr>
                                      <p:tavLst>
                                        <p:tav tm="0">
                                          <p:val>
                                            <p:strVal val="4*#ppt_h"/>
                                          </p:val>
                                        </p:tav>
                                        <p:tav tm="100000">
                                          <p:val>
                                            <p:strVal val="#ppt_h"/>
                                          </p:val>
                                        </p:tav>
                                      </p:tavLst>
                                    </p:anim>
                                  </p:childTnLst>
                                </p:cTn>
                              </p:par>
                            </p:childTnLst>
                          </p:cTn>
                        </p:par>
                      </p:childTnLst>
                    </p:cTn>
                  </p:par>
                  <p:par>
                    <p:cTn id="236" fill="hold" nodeType="clickPar">
                      <p:stCondLst>
                        <p:cond delay="indefinite"/>
                      </p:stCondLst>
                      <p:childTnLst>
                        <p:par>
                          <p:cTn id="237" fill="hold" nodeType="withGroup">
                            <p:stCondLst>
                              <p:cond delay="0"/>
                            </p:stCondLst>
                            <p:childTnLst>
                              <p:par>
                                <p:cTn id="238" presetID="23" presetClass="entr" presetSubtype="32" fill="hold" grpId="0" nodeType="clickEffect">
                                  <p:stCondLst>
                                    <p:cond delay="0"/>
                                  </p:stCondLst>
                                  <p:childTnLst>
                                    <p:set>
                                      <p:cBhvr>
                                        <p:cTn id="239" dur="1" fill="hold">
                                          <p:stCondLst>
                                            <p:cond delay="0"/>
                                          </p:stCondLst>
                                        </p:cTn>
                                        <p:tgtEl>
                                          <p:spTgt spid="368683"/>
                                        </p:tgtEl>
                                        <p:attrNameLst>
                                          <p:attrName>style.visibility</p:attrName>
                                        </p:attrNameLst>
                                      </p:cBhvr>
                                      <p:to>
                                        <p:strVal val="visible"/>
                                      </p:to>
                                    </p:set>
                                    <p:anim calcmode="lin" valueType="num">
                                      <p:cBhvr>
                                        <p:cTn id="240" dur="500" fill="hold"/>
                                        <p:tgtEl>
                                          <p:spTgt spid="368683"/>
                                        </p:tgtEl>
                                        <p:attrNameLst>
                                          <p:attrName>ppt_w</p:attrName>
                                        </p:attrNameLst>
                                      </p:cBhvr>
                                      <p:tavLst>
                                        <p:tav tm="0">
                                          <p:val>
                                            <p:strVal val="4*#ppt_w"/>
                                          </p:val>
                                        </p:tav>
                                        <p:tav tm="100000">
                                          <p:val>
                                            <p:strVal val="#ppt_w"/>
                                          </p:val>
                                        </p:tav>
                                      </p:tavLst>
                                    </p:anim>
                                    <p:anim calcmode="lin" valueType="num">
                                      <p:cBhvr>
                                        <p:cTn id="241" dur="500" fill="hold"/>
                                        <p:tgtEl>
                                          <p:spTgt spid="368683"/>
                                        </p:tgtEl>
                                        <p:attrNameLst>
                                          <p:attrName>ppt_h</p:attrName>
                                        </p:attrNameLst>
                                      </p:cBhvr>
                                      <p:tavLst>
                                        <p:tav tm="0">
                                          <p:val>
                                            <p:strVal val="4*#ppt_h"/>
                                          </p:val>
                                        </p:tav>
                                        <p:tav tm="100000">
                                          <p:val>
                                            <p:strVal val="#ppt_h"/>
                                          </p:val>
                                        </p:tav>
                                      </p:tavLst>
                                    </p:anim>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3" presetClass="entr" presetSubtype="32" fill="hold" grpId="0" nodeType="clickEffect">
                                  <p:stCondLst>
                                    <p:cond delay="0"/>
                                  </p:stCondLst>
                                  <p:childTnLst>
                                    <p:set>
                                      <p:cBhvr>
                                        <p:cTn id="245" dur="1" fill="hold">
                                          <p:stCondLst>
                                            <p:cond delay="0"/>
                                          </p:stCondLst>
                                        </p:cTn>
                                        <p:tgtEl>
                                          <p:spTgt spid="368684"/>
                                        </p:tgtEl>
                                        <p:attrNameLst>
                                          <p:attrName>style.visibility</p:attrName>
                                        </p:attrNameLst>
                                      </p:cBhvr>
                                      <p:to>
                                        <p:strVal val="visible"/>
                                      </p:to>
                                    </p:set>
                                    <p:anim calcmode="lin" valueType="num">
                                      <p:cBhvr>
                                        <p:cTn id="246" dur="500" fill="hold"/>
                                        <p:tgtEl>
                                          <p:spTgt spid="368684"/>
                                        </p:tgtEl>
                                        <p:attrNameLst>
                                          <p:attrName>ppt_w</p:attrName>
                                        </p:attrNameLst>
                                      </p:cBhvr>
                                      <p:tavLst>
                                        <p:tav tm="0">
                                          <p:val>
                                            <p:strVal val="4*#ppt_w"/>
                                          </p:val>
                                        </p:tav>
                                        <p:tav tm="100000">
                                          <p:val>
                                            <p:strVal val="#ppt_w"/>
                                          </p:val>
                                        </p:tav>
                                      </p:tavLst>
                                    </p:anim>
                                    <p:anim calcmode="lin" valueType="num">
                                      <p:cBhvr>
                                        <p:cTn id="247" dur="500" fill="hold"/>
                                        <p:tgtEl>
                                          <p:spTgt spid="368684"/>
                                        </p:tgtEl>
                                        <p:attrNameLst>
                                          <p:attrName>ppt_h</p:attrName>
                                        </p:attrNameLst>
                                      </p:cBhvr>
                                      <p:tavLst>
                                        <p:tav tm="0">
                                          <p:val>
                                            <p:strVal val="4*#ppt_h"/>
                                          </p:val>
                                        </p:tav>
                                        <p:tav tm="100000">
                                          <p:val>
                                            <p:strVal val="#ppt_h"/>
                                          </p:val>
                                        </p:tav>
                                      </p:tavLst>
                                    </p:anim>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3" presetClass="entr" presetSubtype="36" fill="hold" grpId="0" nodeType="clickEffect">
                                  <p:stCondLst>
                                    <p:cond delay="0"/>
                                  </p:stCondLst>
                                  <p:childTnLst>
                                    <p:set>
                                      <p:cBhvr>
                                        <p:cTn id="251" dur="1" fill="hold">
                                          <p:stCondLst>
                                            <p:cond delay="0"/>
                                          </p:stCondLst>
                                        </p:cTn>
                                        <p:tgtEl>
                                          <p:spTgt spid="368668"/>
                                        </p:tgtEl>
                                        <p:attrNameLst>
                                          <p:attrName>style.visibility</p:attrName>
                                        </p:attrNameLst>
                                      </p:cBhvr>
                                      <p:to>
                                        <p:strVal val="visible"/>
                                      </p:to>
                                    </p:set>
                                    <p:anim calcmode="lin" valueType="num">
                                      <p:cBhvr>
                                        <p:cTn id="252" dur="500" fill="hold"/>
                                        <p:tgtEl>
                                          <p:spTgt spid="368668"/>
                                        </p:tgtEl>
                                        <p:attrNameLst>
                                          <p:attrName>ppt_w</p:attrName>
                                        </p:attrNameLst>
                                      </p:cBhvr>
                                      <p:tavLst>
                                        <p:tav tm="0">
                                          <p:val>
                                            <p:strVal val="(6*min(max(#ppt_w*#ppt_h,.3),1)-7.4)/-.7*#ppt_w"/>
                                          </p:val>
                                        </p:tav>
                                        <p:tav tm="100000">
                                          <p:val>
                                            <p:strVal val="#ppt_w"/>
                                          </p:val>
                                        </p:tav>
                                      </p:tavLst>
                                    </p:anim>
                                    <p:anim calcmode="lin" valueType="num">
                                      <p:cBhvr>
                                        <p:cTn id="253" dur="500" fill="hold"/>
                                        <p:tgtEl>
                                          <p:spTgt spid="368668"/>
                                        </p:tgtEl>
                                        <p:attrNameLst>
                                          <p:attrName>ppt_h</p:attrName>
                                        </p:attrNameLst>
                                      </p:cBhvr>
                                      <p:tavLst>
                                        <p:tav tm="0">
                                          <p:val>
                                            <p:strVal val="(6*min(max(#ppt_w*#ppt_h,.3),1)-7.4)/-.7*#ppt_h"/>
                                          </p:val>
                                        </p:tav>
                                        <p:tav tm="100000">
                                          <p:val>
                                            <p:strVal val="#ppt_h"/>
                                          </p:val>
                                        </p:tav>
                                      </p:tavLst>
                                    </p:anim>
                                    <p:anim calcmode="lin" valueType="num">
                                      <p:cBhvr>
                                        <p:cTn id="254" dur="500" fill="hold"/>
                                        <p:tgtEl>
                                          <p:spTgt spid="368668"/>
                                        </p:tgtEl>
                                        <p:attrNameLst>
                                          <p:attrName>ppt_x</p:attrName>
                                        </p:attrNameLst>
                                      </p:cBhvr>
                                      <p:tavLst>
                                        <p:tav tm="0">
                                          <p:val>
                                            <p:fltVal val="0.5"/>
                                          </p:val>
                                        </p:tav>
                                        <p:tav tm="100000">
                                          <p:val>
                                            <p:strVal val="#ppt_x"/>
                                          </p:val>
                                        </p:tav>
                                      </p:tavLst>
                                    </p:anim>
                                    <p:anim calcmode="lin" valueType="num">
                                      <p:cBhvr>
                                        <p:cTn id="255" dur="500" fill="hold"/>
                                        <p:tgtEl>
                                          <p:spTgt spid="368668"/>
                                        </p:tgtEl>
                                        <p:attrNameLst>
                                          <p:attrName>ppt_y</p:attrName>
                                        </p:attrNameLst>
                                      </p:cBhvr>
                                      <p:tavLst>
                                        <p:tav tm="0">
                                          <p:val>
                                            <p:strVal val="1+(6*min(max(#ppt_w*#ppt_h,.3),1)-7.4)/-.7*#ppt_h/2"/>
                                          </p:val>
                                        </p:tav>
                                        <p:tav tm="100000">
                                          <p:val>
                                            <p:strVal val="#ppt_y"/>
                                          </p:val>
                                        </p:tav>
                                      </p:tavLst>
                                    </p:anim>
                                  </p:childTnLst>
                                </p:cTn>
                              </p:par>
                            </p:childTnLst>
                          </p:cTn>
                        </p:par>
                      </p:childTnLst>
                    </p:cTn>
                  </p:par>
                  <p:par>
                    <p:cTn id="256" fill="hold" nodeType="clickPar">
                      <p:stCondLst>
                        <p:cond delay="indefinite"/>
                      </p:stCondLst>
                      <p:childTnLst>
                        <p:par>
                          <p:cTn id="257" fill="hold" nodeType="withGroup">
                            <p:stCondLst>
                              <p:cond delay="0"/>
                            </p:stCondLst>
                            <p:childTnLst>
                              <p:par>
                                <p:cTn id="258" presetID="23" presetClass="entr" presetSubtype="36" fill="hold" grpId="0" nodeType="clickEffect">
                                  <p:stCondLst>
                                    <p:cond delay="0"/>
                                  </p:stCondLst>
                                  <p:childTnLst>
                                    <p:set>
                                      <p:cBhvr>
                                        <p:cTn id="259" dur="1" fill="hold">
                                          <p:stCondLst>
                                            <p:cond delay="0"/>
                                          </p:stCondLst>
                                        </p:cTn>
                                        <p:tgtEl>
                                          <p:spTgt spid="368669"/>
                                        </p:tgtEl>
                                        <p:attrNameLst>
                                          <p:attrName>style.visibility</p:attrName>
                                        </p:attrNameLst>
                                      </p:cBhvr>
                                      <p:to>
                                        <p:strVal val="visible"/>
                                      </p:to>
                                    </p:set>
                                    <p:anim calcmode="lin" valueType="num">
                                      <p:cBhvr>
                                        <p:cTn id="260" dur="500" fill="hold"/>
                                        <p:tgtEl>
                                          <p:spTgt spid="368669"/>
                                        </p:tgtEl>
                                        <p:attrNameLst>
                                          <p:attrName>ppt_w</p:attrName>
                                        </p:attrNameLst>
                                      </p:cBhvr>
                                      <p:tavLst>
                                        <p:tav tm="0">
                                          <p:val>
                                            <p:strVal val="(6*min(max(#ppt_w*#ppt_h,.3),1)-7.4)/-.7*#ppt_w"/>
                                          </p:val>
                                        </p:tav>
                                        <p:tav tm="100000">
                                          <p:val>
                                            <p:strVal val="#ppt_w"/>
                                          </p:val>
                                        </p:tav>
                                      </p:tavLst>
                                    </p:anim>
                                    <p:anim calcmode="lin" valueType="num">
                                      <p:cBhvr>
                                        <p:cTn id="261" dur="500" fill="hold"/>
                                        <p:tgtEl>
                                          <p:spTgt spid="368669"/>
                                        </p:tgtEl>
                                        <p:attrNameLst>
                                          <p:attrName>ppt_h</p:attrName>
                                        </p:attrNameLst>
                                      </p:cBhvr>
                                      <p:tavLst>
                                        <p:tav tm="0">
                                          <p:val>
                                            <p:strVal val="(6*min(max(#ppt_w*#ppt_h,.3),1)-7.4)/-.7*#ppt_h"/>
                                          </p:val>
                                        </p:tav>
                                        <p:tav tm="100000">
                                          <p:val>
                                            <p:strVal val="#ppt_h"/>
                                          </p:val>
                                        </p:tav>
                                      </p:tavLst>
                                    </p:anim>
                                    <p:anim calcmode="lin" valueType="num">
                                      <p:cBhvr>
                                        <p:cTn id="262" dur="500" fill="hold"/>
                                        <p:tgtEl>
                                          <p:spTgt spid="368669"/>
                                        </p:tgtEl>
                                        <p:attrNameLst>
                                          <p:attrName>ppt_x</p:attrName>
                                        </p:attrNameLst>
                                      </p:cBhvr>
                                      <p:tavLst>
                                        <p:tav tm="0">
                                          <p:val>
                                            <p:fltVal val="0.5"/>
                                          </p:val>
                                        </p:tav>
                                        <p:tav tm="100000">
                                          <p:val>
                                            <p:strVal val="#ppt_x"/>
                                          </p:val>
                                        </p:tav>
                                      </p:tavLst>
                                    </p:anim>
                                    <p:anim calcmode="lin" valueType="num">
                                      <p:cBhvr>
                                        <p:cTn id="263" dur="500" fill="hold"/>
                                        <p:tgtEl>
                                          <p:spTgt spid="368669"/>
                                        </p:tgtEl>
                                        <p:attrNameLst>
                                          <p:attrName>ppt_y</p:attrName>
                                        </p:attrNameLst>
                                      </p:cBhvr>
                                      <p:tavLst>
                                        <p:tav tm="0">
                                          <p:val>
                                            <p:strVal val="1+(6*min(max(#ppt_w*#ppt_h,.3),1)-7.4)/-.7*#ppt_h/2"/>
                                          </p:val>
                                        </p:tav>
                                        <p:tav tm="100000">
                                          <p:val>
                                            <p:strVal val="#ppt_y"/>
                                          </p:val>
                                        </p:tav>
                                      </p:tavLst>
                                    </p:anim>
                                  </p:childTnLst>
                                </p:cTn>
                              </p:par>
                            </p:childTnLst>
                          </p:cTn>
                        </p:par>
                      </p:childTnLst>
                    </p:cTn>
                  </p:par>
                  <p:par>
                    <p:cTn id="264" fill="hold" nodeType="clickPar">
                      <p:stCondLst>
                        <p:cond delay="indefinite"/>
                      </p:stCondLst>
                      <p:childTnLst>
                        <p:par>
                          <p:cTn id="265" fill="hold" nodeType="withGroup">
                            <p:stCondLst>
                              <p:cond delay="0"/>
                            </p:stCondLst>
                            <p:childTnLst>
                              <p:par>
                                <p:cTn id="266" presetID="23" presetClass="entr" presetSubtype="36" fill="hold" grpId="0" nodeType="clickEffect">
                                  <p:stCondLst>
                                    <p:cond delay="0"/>
                                  </p:stCondLst>
                                  <p:childTnLst>
                                    <p:set>
                                      <p:cBhvr>
                                        <p:cTn id="267" dur="1" fill="hold">
                                          <p:stCondLst>
                                            <p:cond delay="0"/>
                                          </p:stCondLst>
                                        </p:cTn>
                                        <p:tgtEl>
                                          <p:spTgt spid="368670"/>
                                        </p:tgtEl>
                                        <p:attrNameLst>
                                          <p:attrName>style.visibility</p:attrName>
                                        </p:attrNameLst>
                                      </p:cBhvr>
                                      <p:to>
                                        <p:strVal val="visible"/>
                                      </p:to>
                                    </p:set>
                                    <p:anim calcmode="lin" valueType="num">
                                      <p:cBhvr>
                                        <p:cTn id="268" dur="500" fill="hold"/>
                                        <p:tgtEl>
                                          <p:spTgt spid="368670"/>
                                        </p:tgtEl>
                                        <p:attrNameLst>
                                          <p:attrName>ppt_w</p:attrName>
                                        </p:attrNameLst>
                                      </p:cBhvr>
                                      <p:tavLst>
                                        <p:tav tm="0">
                                          <p:val>
                                            <p:strVal val="(6*min(max(#ppt_w*#ppt_h,.3),1)-7.4)/-.7*#ppt_w"/>
                                          </p:val>
                                        </p:tav>
                                        <p:tav tm="100000">
                                          <p:val>
                                            <p:strVal val="#ppt_w"/>
                                          </p:val>
                                        </p:tav>
                                      </p:tavLst>
                                    </p:anim>
                                    <p:anim calcmode="lin" valueType="num">
                                      <p:cBhvr>
                                        <p:cTn id="269" dur="500" fill="hold"/>
                                        <p:tgtEl>
                                          <p:spTgt spid="368670"/>
                                        </p:tgtEl>
                                        <p:attrNameLst>
                                          <p:attrName>ppt_h</p:attrName>
                                        </p:attrNameLst>
                                      </p:cBhvr>
                                      <p:tavLst>
                                        <p:tav tm="0">
                                          <p:val>
                                            <p:strVal val="(6*min(max(#ppt_w*#ppt_h,.3),1)-7.4)/-.7*#ppt_h"/>
                                          </p:val>
                                        </p:tav>
                                        <p:tav tm="100000">
                                          <p:val>
                                            <p:strVal val="#ppt_h"/>
                                          </p:val>
                                        </p:tav>
                                      </p:tavLst>
                                    </p:anim>
                                    <p:anim calcmode="lin" valueType="num">
                                      <p:cBhvr>
                                        <p:cTn id="270" dur="500" fill="hold"/>
                                        <p:tgtEl>
                                          <p:spTgt spid="368670"/>
                                        </p:tgtEl>
                                        <p:attrNameLst>
                                          <p:attrName>ppt_x</p:attrName>
                                        </p:attrNameLst>
                                      </p:cBhvr>
                                      <p:tavLst>
                                        <p:tav tm="0">
                                          <p:val>
                                            <p:fltVal val="0.5"/>
                                          </p:val>
                                        </p:tav>
                                        <p:tav tm="100000">
                                          <p:val>
                                            <p:strVal val="#ppt_x"/>
                                          </p:val>
                                        </p:tav>
                                      </p:tavLst>
                                    </p:anim>
                                    <p:anim calcmode="lin" valueType="num">
                                      <p:cBhvr>
                                        <p:cTn id="271" dur="500" fill="hold"/>
                                        <p:tgtEl>
                                          <p:spTgt spid="368670"/>
                                        </p:tgtEl>
                                        <p:attrNameLst>
                                          <p:attrName>ppt_y</p:attrName>
                                        </p:attrNameLst>
                                      </p:cBhvr>
                                      <p:tavLst>
                                        <p:tav tm="0">
                                          <p:val>
                                            <p:strVal val="1+(6*min(max(#ppt_w*#ppt_h,.3),1)-7.4)/-.7*#ppt_h/2"/>
                                          </p:val>
                                        </p:tav>
                                        <p:tav tm="100000">
                                          <p:val>
                                            <p:strVal val="#ppt_y"/>
                                          </p:val>
                                        </p:tav>
                                      </p:tavLst>
                                    </p:anim>
                                  </p:childTnLst>
                                </p:cTn>
                              </p:par>
                            </p:childTnLst>
                          </p:cTn>
                        </p:par>
                      </p:childTnLst>
                    </p:cTn>
                  </p:par>
                  <p:par>
                    <p:cTn id="272" fill="hold" nodeType="clickPar">
                      <p:stCondLst>
                        <p:cond delay="indefinite"/>
                      </p:stCondLst>
                      <p:childTnLst>
                        <p:par>
                          <p:cTn id="273" fill="hold" nodeType="withGroup">
                            <p:stCondLst>
                              <p:cond delay="0"/>
                            </p:stCondLst>
                            <p:childTnLst>
                              <p:par>
                                <p:cTn id="274" presetID="23" presetClass="entr" presetSubtype="36" fill="hold" grpId="0" nodeType="clickEffect">
                                  <p:stCondLst>
                                    <p:cond delay="0"/>
                                  </p:stCondLst>
                                  <p:childTnLst>
                                    <p:set>
                                      <p:cBhvr>
                                        <p:cTn id="275" dur="1" fill="hold">
                                          <p:stCondLst>
                                            <p:cond delay="0"/>
                                          </p:stCondLst>
                                        </p:cTn>
                                        <p:tgtEl>
                                          <p:spTgt spid="368671"/>
                                        </p:tgtEl>
                                        <p:attrNameLst>
                                          <p:attrName>style.visibility</p:attrName>
                                        </p:attrNameLst>
                                      </p:cBhvr>
                                      <p:to>
                                        <p:strVal val="visible"/>
                                      </p:to>
                                    </p:set>
                                    <p:anim calcmode="lin" valueType="num">
                                      <p:cBhvr>
                                        <p:cTn id="276" dur="500" fill="hold"/>
                                        <p:tgtEl>
                                          <p:spTgt spid="368671"/>
                                        </p:tgtEl>
                                        <p:attrNameLst>
                                          <p:attrName>ppt_w</p:attrName>
                                        </p:attrNameLst>
                                      </p:cBhvr>
                                      <p:tavLst>
                                        <p:tav tm="0">
                                          <p:val>
                                            <p:strVal val="(6*min(max(#ppt_w*#ppt_h,.3),1)-7.4)/-.7*#ppt_w"/>
                                          </p:val>
                                        </p:tav>
                                        <p:tav tm="100000">
                                          <p:val>
                                            <p:strVal val="#ppt_w"/>
                                          </p:val>
                                        </p:tav>
                                      </p:tavLst>
                                    </p:anim>
                                    <p:anim calcmode="lin" valueType="num">
                                      <p:cBhvr>
                                        <p:cTn id="277" dur="500" fill="hold"/>
                                        <p:tgtEl>
                                          <p:spTgt spid="368671"/>
                                        </p:tgtEl>
                                        <p:attrNameLst>
                                          <p:attrName>ppt_h</p:attrName>
                                        </p:attrNameLst>
                                      </p:cBhvr>
                                      <p:tavLst>
                                        <p:tav tm="0">
                                          <p:val>
                                            <p:strVal val="(6*min(max(#ppt_w*#ppt_h,.3),1)-7.4)/-.7*#ppt_h"/>
                                          </p:val>
                                        </p:tav>
                                        <p:tav tm="100000">
                                          <p:val>
                                            <p:strVal val="#ppt_h"/>
                                          </p:val>
                                        </p:tav>
                                      </p:tavLst>
                                    </p:anim>
                                    <p:anim calcmode="lin" valueType="num">
                                      <p:cBhvr>
                                        <p:cTn id="278" dur="500" fill="hold"/>
                                        <p:tgtEl>
                                          <p:spTgt spid="368671"/>
                                        </p:tgtEl>
                                        <p:attrNameLst>
                                          <p:attrName>ppt_x</p:attrName>
                                        </p:attrNameLst>
                                      </p:cBhvr>
                                      <p:tavLst>
                                        <p:tav tm="0">
                                          <p:val>
                                            <p:fltVal val="0.5"/>
                                          </p:val>
                                        </p:tav>
                                        <p:tav tm="100000">
                                          <p:val>
                                            <p:strVal val="#ppt_x"/>
                                          </p:val>
                                        </p:tav>
                                      </p:tavLst>
                                    </p:anim>
                                    <p:anim calcmode="lin" valueType="num">
                                      <p:cBhvr>
                                        <p:cTn id="279" dur="500" fill="hold"/>
                                        <p:tgtEl>
                                          <p:spTgt spid="368671"/>
                                        </p:tgtEl>
                                        <p:attrNameLst>
                                          <p:attrName>ppt_y</p:attrName>
                                        </p:attrNameLst>
                                      </p:cBhvr>
                                      <p:tavLst>
                                        <p:tav tm="0">
                                          <p:val>
                                            <p:strVal val="1+(6*min(max(#ppt_w*#ppt_h,.3),1)-7.4)/-.7*#ppt_h/2"/>
                                          </p:val>
                                        </p:tav>
                                        <p:tav tm="100000">
                                          <p:val>
                                            <p:strVal val="#ppt_y"/>
                                          </p:val>
                                        </p:tav>
                                      </p:tavLst>
                                    </p:anim>
                                  </p:childTnLst>
                                </p:cTn>
                              </p:par>
                            </p:childTnLst>
                          </p:cTn>
                        </p:par>
                      </p:childTnLst>
                    </p:cTn>
                  </p:par>
                  <p:par>
                    <p:cTn id="280" fill="hold" nodeType="clickPar">
                      <p:stCondLst>
                        <p:cond delay="indefinite"/>
                      </p:stCondLst>
                      <p:childTnLst>
                        <p:par>
                          <p:cTn id="281" fill="hold" nodeType="withGroup">
                            <p:stCondLst>
                              <p:cond delay="0"/>
                            </p:stCondLst>
                            <p:childTnLst>
                              <p:par>
                                <p:cTn id="282" presetID="23" presetClass="entr" presetSubtype="36" fill="hold" grpId="0" nodeType="clickEffect">
                                  <p:stCondLst>
                                    <p:cond delay="0"/>
                                  </p:stCondLst>
                                  <p:childTnLst>
                                    <p:set>
                                      <p:cBhvr>
                                        <p:cTn id="283" dur="1" fill="hold">
                                          <p:stCondLst>
                                            <p:cond delay="0"/>
                                          </p:stCondLst>
                                        </p:cTn>
                                        <p:tgtEl>
                                          <p:spTgt spid="368672"/>
                                        </p:tgtEl>
                                        <p:attrNameLst>
                                          <p:attrName>style.visibility</p:attrName>
                                        </p:attrNameLst>
                                      </p:cBhvr>
                                      <p:to>
                                        <p:strVal val="visible"/>
                                      </p:to>
                                    </p:set>
                                    <p:anim calcmode="lin" valueType="num">
                                      <p:cBhvr>
                                        <p:cTn id="284" dur="500" fill="hold"/>
                                        <p:tgtEl>
                                          <p:spTgt spid="368672"/>
                                        </p:tgtEl>
                                        <p:attrNameLst>
                                          <p:attrName>ppt_w</p:attrName>
                                        </p:attrNameLst>
                                      </p:cBhvr>
                                      <p:tavLst>
                                        <p:tav tm="0">
                                          <p:val>
                                            <p:strVal val="(6*min(max(#ppt_w*#ppt_h,.3),1)-7.4)/-.7*#ppt_w"/>
                                          </p:val>
                                        </p:tav>
                                        <p:tav tm="100000">
                                          <p:val>
                                            <p:strVal val="#ppt_w"/>
                                          </p:val>
                                        </p:tav>
                                      </p:tavLst>
                                    </p:anim>
                                    <p:anim calcmode="lin" valueType="num">
                                      <p:cBhvr>
                                        <p:cTn id="285" dur="500" fill="hold"/>
                                        <p:tgtEl>
                                          <p:spTgt spid="368672"/>
                                        </p:tgtEl>
                                        <p:attrNameLst>
                                          <p:attrName>ppt_h</p:attrName>
                                        </p:attrNameLst>
                                      </p:cBhvr>
                                      <p:tavLst>
                                        <p:tav tm="0">
                                          <p:val>
                                            <p:strVal val="(6*min(max(#ppt_w*#ppt_h,.3),1)-7.4)/-.7*#ppt_h"/>
                                          </p:val>
                                        </p:tav>
                                        <p:tav tm="100000">
                                          <p:val>
                                            <p:strVal val="#ppt_h"/>
                                          </p:val>
                                        </p:tav>
                                      </p:tavLst>
                                    </p:anim>
                                    <p:anim calcmode="lin" valueType="num">
                                      <p:cBhvr>
                                        <p:cTn id="286" dur="500" fill="hold"/>
                                        <p:tgtEl>
                                          <p:spTgt spid="368672"/>
                                        </p:tgtEl>
                                        <p:attrNameLst>
                                          <p:attrName>ppt_x</p:attrName>
                                        </p:attrNameLst>
                                      </p:cBhvr>
                                      <p:tavLst>
                                        <p:tav tm="0">
                                          <p:val>
                                            <p:fltVal val="0.5"/>
                                          </p:val>
                                        </p:tav>
                                        <p:tav tm="100000">
                                          <p:val>
                                            <p:strVal val="#ppt_x"/>
                                          </p:val>
                                        </p:tav>
                                      </p:tavLst>
                                    </p:anim>
                                    <p:anim calcmode="lin" valueType="num">
                                      <p:cBhvr>
                                        <p:cTn id="287" dur="500" fill="hold"/>
                                        <p:tgtEl>
                                          <p:spTgt spid="368672"/>
                                        </p:tgtEl>
                                        <p:attrNameLst>
                                          <p:attrName>ppt_y</p:attrName>
                                        </p:attrNameLst>
                                      </p:cBhvr>
                                      <p:tavLst>
                                        <p:tav tm="0">
                                          <p:val>
                                            <p:strVal val="1+(6*min(max(#ppt_w*#ppt_h,.3),1)-7.4)/-.7*#ppt_h/2"/>
                                          </p:val>
                                        </p:tav>
                                        <p:tav tm="100000">
                                          <p:val>
                                            <p:strVal val="#ppt_y"/>
                                          </p:val>
                                        </p:tav>
                                      </p:tavLst>
                                    </p:anim>
                                  </p:childTnLst>
                                </p:cTn>
                              </p:par>
                            </p:childTnLst>
                          </p:cTn>
                        </p:par>
                      </p:childTnLst>
                    </p:cTn>
                  </p:par>
                  <p:par>
                    <p:cTn id="288" fill="hold" nodeType="clickPar">
                      <p:stCondLst>
                        <p:cond delay="indefinite"/>
                      </p:stCondLst>
                      <p:childTnLst>
                        <p:par>
                          <p:cTn id="289" fill="hold" nodeType="withGroup">
                            <p:stCondLst>
                              <p:cond delay="0"/>
                            </p:stCondLst>
                            <p:childTnLst>
                              <p:par>
                                <p:cTn id="290" presetID="23" presetClass="entr" presetSubtype="36" fill="hold" grpId="0" nodeType="clickEffect">
                                  <p:stCondLst>
                                    <p:cond delay="0"/>
                                  </p:stCondLst>
                                  <p:childTnLst>
                                    <p:set>
                                      <p:cBhvr>
                                        <p:cTn id="291" dur="1" fill="hold">
                                          <p:stCondLst>
                                            <p:cond delay="0"/>
                                          </p:stCondLst>
                                        </p:cTn>
                                        <p:tgtEl>
                                          <p:spTgt spid="368673"/>
                                        </p:tgtEl>
                                        <p:attrNameLst>
                                          <p:attrName>style.visibility</p:attrName>
                                        </p:attrNameLst>
                                      </p:cBhvr>
                                      <p:to>
                                        <p:strVal val="visible"/>
                                      </p:to>
                                    </p:set>
                                    <p:anim calcmode="lin" valueType="num">
                                      <p:cBhvr>
                                        <p:cTn id="292" dur="500" fill="hold"/>
                                        <p:tgtEl>
                                          <p:spTgt spid="368673"/>
                                        </p:tgtEl>
                                        <p:attrNameLst>
                                          <p:attrName>ppt_w</p:attrName>
                                        </p:attrNameLst>
                                      </p:cBhvr>
                                      <p:tavLst>
                                        <p:tav tm="0">
                                          <p:val>
                                            <p:strVal val="(6*min(max(#ppt_w*#ppt_h,.3),1)-7.4)/-.7*#ppt_w"/>
                                          </p:val>
                                        </p:tav>
                                        <p:tav tm="100000">
                                          <p:val>
                                            <p:strVal val="#ppt_w"/>
                                          </p:val>
                                        </p:tav>
                                      </p:tavLst>
                                    </p:anim>
                                    <p:anim calcmode="lin" valueType="num">
                                      <p:cBhvr>
                                        <p:cTn id="293" dur="500" fill="hold"/>
                                        <p:tgtEl>
                                          <p:spTgt spid="368673"/>
                                        </p:tgtEl>
                                        <p:attrNameLst>
                                          <p:attrName>ppt_h</p:attrName>
                                        </p:attrNameLst>
                                      </p:cBhvr>
                                      <p:tavLst>
                                        <p:tav tm="0">
                                          <p:val>
                                            <p:strVal val="(6*min(max(#ppt_w*#ppt_h,.3),1)-7.4)/-.7*#ppt_h"/>
                                          </p:val>
                                        </p:tav>
                                        <p:tav tm="100000">
                                          <p:val>
                                            <p:strVal val="#ppt_h"/>
                                          </p:val>
                                        </p:tav>
                                      </p:tavLst>
                                    </p:anim>
                                    <p:anim calcmode="lin" valueType="num">
                                      <p:cBhvr>
                                        <p:cTn id="294" dur="500" fill="hold"/>
                                        <p:tgtEl>
                                          <p:spTgt spid="368673"/>
                                        </p:tgtEl>
                                        <p:attrNameLst>
                                          <p:attrName>ppt_x</p:attrName>
                                        </p:attrNameLst>
                                      </p:cBhvr>
                                      <p:tavLst>
                                        <p:tav tm="0">
                                          <p:val>
                                            <p:fltVal val="0.5"/>
                                          </p:val>
                                        </p:tav>
                                        <p:tav tm="100000">
                                          <p:val>
                                            <p:strVal val="#ppt_x"/>
                                          </p:val>
                                        </p:tav>
                                      </p:tavLst>
                                    </p:anim>
                                    <p:anim calcmode="lin" valueType="num">
                                      <p:cBhvr>
                                        <p:cTn id="295" dur="500" fill="hold"/>
                                        <p:tgtEl>
                                          <p:spTgt spid="368673"/>
                                        </p:tgtEl>
                                        <p:attrNameLst>
                                          <p:attrName>ppt_y</p:attrName>
                                        </p:attrNameLst>
                                      </p:cBhvr>
                                      <p:tavLst>
                                        <p:tav tm="0">
                                          <p:val>
                                            <p:strVal val="1+(6*min(max(#ppt_w*#ppt_h,.3),1)-7.4)/-.7*#ppt_h/2"/>
                                          </p:val>
                                        </p:tav>
                                        <p:tav tm="100000">
                                          <p:val>
                                            <p:strVal val="#ppt_y"/>
                                          </p:val>
                                        </p:tav>
                                      </p:tavLst>
                                    </p:anim>
                                  </p:childTnLst>
                                </p:cTn>
                              </p:par>
                            </p:childTnLst>
                          </p:cTn>
                        </p:par>
                      </p:childTnLst>
                    </p:cTn>
                  </p:par>
                  <p:par>
                    <p:cTn id="296" fill="hold" nodeType="clickPar">
                      <p:stCondLst>
                        <p:cond delay="indefinite"/>
                      </p:stCondLst>
                      <p:childTnLst>
                        <p:par>
                          <p:cTn id="297" fill="hold" nodeType="withGroup">
                            <p:stCondLst>
                              <p:cond delay="0"/>
                            </p:stCondLst>
                            <p:childTnLst>
                              <p:par>
                                <p:cTn id="298" presetID="23" presetClass="entr" presetSubtype="36" fill="hold" grpId="0" nodeType="clickEffect">
                                  <p:stCondLst>
                                    <p:cond delay="0"/>
                                  </p:stCondLst>
                                  <p:childTnLst>
                                    <p:set>
                                      <p:cBhvr>
                                        <p:cTn id="299" dur="1" fill="hold">
                                          <p:stCondLst>
                                            <p:cond delay="0"/>
                                          </p:stCondLst>
                                        </p:cTn>
                                        <p:tgtEl>
                                          <p:spTgt spid="368674"/>
                                        </p:tgtEl>
                                        <p:attrNameLst>
                                          <p:attrName>style.visibility</p:attrName>
                                        </p:attrNameLst>
                                      </p:cBhvr>
                                      <p:to>
                                        <p:strVal val="visible"/>
                                      </p:to>
                                    </p:set>
                                    <p:anim calcmode="lin" valueType="num">
                                      <p:cBhvr>
                                        <p:cTn id="300" dur="500" fill="hold"/>
                                        <p:tgtEl>
                                          <p:spTgt spid="368674"/>
                                        </p:tgtEl>
                                        <p:attrNameLst>
                                          <p:attrName>ppt_w</p:attrName>
                                        </p:attrNameLst>
                                      </p:cBhvr>
                                      <p:tavLst>
                                        <p:tav tm="0">
                                          <p:val>
                                            <p:strVal val="(6*min(max(#ppt_w*#ppt_h,.3),1)-7.4)/-.7*#ppt_w"/>
                                          </p:val>
                                        </p:tav>
                                        <p:tav tm="100000">
                                          <p:val>
                                            <p:strVal val="#ppt_w"/>
                                          </p:val>
                                        </p:tav>
                                      </p:tavLst>
                                    </p:anim>
                                    <p:anim calcmode="lin" valueType="num">
                                      <p:cBhvr>
                                        <p:cTn id="301" dur="500" fill="hold"/>
                                        <p:tgtEl>
                                          <p:spTgt spid="368674"/>
                                        </p:tgtEl>
                                        <p:attrNameLst>
                                          <p:attrName>ppt_h</p:attrName>
                                        </p:attrNameLst>
                                      </p:cBhvr>
                                      <p:tavLst>
                                        <p:tav tm="0">
                                          <p:val>
                                            <p:strVal val="(6*min(max(#ppt_w*#ppt_h,.3),1)-7.4)/-.7*#ppt_h"/>
                                          </p:val>
                                        </p:tav>
                                        <p:tav tm="100000">
                                          <p:val>
                                            <p:strVal val="#ppt_h"/>
                                          </p:val>
                                        </p:tav>
                                      </p:tavLst>
                                    </p:anim>
                                    <p:anim calcmode="lin" valueType="num">
                                      <p:cBhvr>
                                        <p:cTn id="302" dur="500" fill="hold"/>
                                        <p:tgtEl>
                                          <p:spTgt spid="368674"/>
                                        </p:tgtEl>
                                        <p:attrNameLst>
                                          <p:attrName>ppt_x</p:attrName>
                                        </p:attrNameLst>
                                      </p:cBhvr>
                                      <p:tavLst>
                                        <p:tav tm="0">
                                          <p:val>
                                            <p:fltVal val="0.5"/>
                                          </p:val>
                                        </p:tav>
                                        <p:tav tm="100000">
                                          <p:val>
                                            <p:strVal val="#ppt_x"/>
                                          </p:val>
                                        </p:tav>
                                      </p:tavLst>
                                    </p:anim>
                                    <p:anim calcmode="lin" valueType="num">
                                      <p:cBhvr>
                                        <p:cTn id="303" dur="500" fill="hold"/>
                                        <p:tgtEl>
                                          <p:spTgt spid="368674"/>
                                        </p:tgtEl>
                                        <p:attrNameLst>
                                          <p:attrName>ppt_y</p:attrName>
                                        </p:attrNameLst>
                                      </p:cBhvr>
                                      <p:tavLst>
                                        <p:tav tm="0">
                                          <p:val>
                                            <p:strVal val="1+(6*min(max(#ppt_w*#ppt_h,.3),1)-7.4)/-.7*#ppt_h/2"/>
                                          </p:val>
                                        </p:tav>
                                        <p:tav tm="100000">
                                          <p:val>
                                            <p:strVal val="#ppt_y"/>
                                          </p:val>
                                        </p:tav>
                                      </p:tavLst>
                                    </p:anim>
                                  </p:childTnLst>
                                </p:cTn>
                              </p:par>
                            </p:childTnLst>
                          </p:cTn>
                        </p:par>
                      </p:childTnLst>
                    </p:cTn>
                  </p:par>
                  <p:par>
                    <p:cTn id="304" fill="hold" nodeType="clickPar">
                      <p:stCondLst>
                        <p:cond delay="indefinite"/>
                      </p:stCondLst>
                      <p:childTnLst>
                        <p:par>
                          <p:cTn id="305" fill="hold" nodeType="withGroup">
                            <p:stCondLst>
                              <p:cond delay="0"/>
                            </p:stCondLst>
                            <p:childTnLst>
                              <p:par>
                                <p:cTn id="306" presetID="23" presetClass="entr" presetSubtype="36" fill="hold" grpId="0" nodeType="clickEffect">
                                  <p:stCondLst>
                                    <p:cond delay="0"/>
                                  </p:stCondLst>
                                  <p:childTnLst>
                                    <p:set>
                                      <p:cBhvr>
                                        <p:cTn id="307" dur="1" fill="hold">
                                          <p:stCondLst>
                                            <p:cond delay="0"/>
                                          </p:stCondLst>
                                        </p:cTn>
                                        <p:tgtEl>
                                          <p:spTgt spid="368675"/>
                                        </p:tgtEl>
                                        <p:attrNameLst>
                                          <p:attrName>style.visibility</p:attrName>
                                        </p:attrNameLst>
                                      </p:cBhvr>
                                      <p:to>
                                        <p:strVal val="visible"/>
                                      </p:to>
                                    </p:set>
                                    <p:anim calcmode="lin" valueType="num">
                                      <p:cBhvr>
                                        <p:cTn id="308" dur="500" fill="hold"/>
                                        <p:tgtEl>
                                          <p:spTgt spid="368675"/>
                                        </p:tgtEl>
                                        <p:attrNameLst>
                                          <p:attrName>ppt_w</p:attrName>
                                        </p:attrNameLst>
                                      </p:cBhvr>
                                      <p:tavLst>
                                        <p:tav tm="0">
                                          <p:val>
                                            <p:strVal val="(6*min(max(#ppt_w*#ppt_h,.3),1)-7.4)/-.7*#ppt_w"/>
                                          </p:val>
                                        </p:tav>
                                        <p:tav tm="100000">
                                          <p:val>
                                            <p:strVal val="#ppt_w"/>
                                          </p:val>
                                        </p:tav>
                                      </p:tavLst>
                                    </p:anim>
                                    <p:anim calcmode="lin" valueType="num">
                                      <p:cBhvr>
                                        <p:cTn id="309" dur="500" fill="hold"/>
                                        <p:tgtEl>
                                          <p:spTgt spid="368675"/>
                                        </p:tgtEl>
                                        <p:attrNameLst>
                                          <p:attrName>ppt_h</p:attrName>
                                        </p:attrNameLst>
                                      </p:cBhvr>
                                      <p:tavLst>
                                        <p:tav tm="0">
                                          <p:val>
                                            <p:strVal val="(6*min(max(#ppt_w*#ppt_h,.3),1)-7.4)/-.7*#ppt_h"/>
                                          </p:val>
                                        </p:tav>
                                        <p:tav tm="100000">
                                          <p:val>
                                            <p:strVal val="#ppt_h"/>
                                          </p:val>
                                        </p:tav>
                                      </p:tavLst>
                                    </p:anim>
                                    <p:anim calcmode="lin" valueType="num">
                                      <p:cBhvr>
                                        <p:cTn id="310" dur="500" fill="hold"/>
                                        <p:tgtEl>
                                          <p:spTgt spid="368675"/>
                                        </p:tgtEl>
                                        <p:attrNameLst>
                                          <p:attrName>ppt_x</p:attrName>
                                        </p:attrNameLst>
                                      </p:cBhvr>
                                      <p:tavLst>
                                        <p:tav tm="0">
                                          <p:val>
                                            <p:fltVal val="0.5"/>
                                          </p:val>
                                        </p:tav>
                                        <p:tav tm="100000">
                                          <p:val>
                                            <p:strVal val="#ppt_x"/>
                                          </p:val>
                                        </p:tav>
                                      </p:tavLst>
                                    </p:anim>
                                    <p:anim calcmode="lin" valueType="num">
                                      <p:cBhvr>
                                        <p:cTn id="311" dur="500" fill="hold"/>
                                        <p:tgtEl>
                                          <p:spTgt spid="368675"/>
                                        </p:tgtEl>
                                        <p:attrNameLst>
                                          <p:attrName>ppt_y</p:attrName>
                                        </p:attrNameLst>
                                      </p:cBhvr>
                                      <p:tavLst>
                                        <p:tav tm="0">
                                          <p:val>
                                            <p:strVal val="1+(6*min(max(#ppt_w*#ppt_h,.3),1)-7.4)/-.7*#ppt_h/2"/>
                                          </p:val>
                                        </p:tav>
                                        <p:tav tm="100000">
                                          <p:val>
                                            <p:strVal val="#ppt_y"/>
                                          </p:val>
                                        </p:tav>
                                      </p:tavLst>
                                    </p:anim>
                                  </p:childTnLst>
                                </p:cTn>
                              </p:par>
                            </p:childTnLst>
                          </p:cTn>
                        </p:par>
                      </p:childTnLst>
                    </p:cTn>
                  </p:par>
                  <p:par>
                    <p:cTn id="312" fill="hold" nodeType="clickPar">
                      <p:stCondLst>
                        <p:cond delay="indefinite"/>
                      </p:stCondLst>
                      <p:childTnLst>
                        <p:par>
                          <p:cTn id="313" fill="hold" nodeType="withGroup">
                            <p:stCondLst>
                              <p:cond delay="0"/>
                            </p:stCondLst>
                            <p:childTnLst>
                              <p:par>
                                <p:cTn id="314" presetID="18" presetClass="entr" presetSubtype="3" fill="hold" nodeType="clickEffect">
                                  <p:stCondLst>
                                    <p:cond delay="0"/>
                                  </p:stCondLst>
                                  <p:childTnLst>
                                    <p:set>
                                      <p:cBhvr>
                                        <p:cTn id="315" dur="1" fill="hold">
                                          <p:stCondLst>
                                            <p:cond delay="0"/>
                                          </p:stCondLst>
                                        </p:cTn>
                                        <p:tgtEl>
                                          <p:spTgt spid="368696"/>
                                        </p:tgtEl>
                                        <p:attrNameLst>
                                          <p:attrName>style.visibility</p:attrName>
                                        </p:attrNameLst>
                                      </p:cBhvr>
                                      <p:to>
                                        <p:strVal val="visible"/>
                                      </p:to>
                                    </p:set>
                                    <p:animEffect transition="in" filter="strips(upRight)">
                                      <p:cBhvr>
                                        <p:cTn id="316" dur="500"/>
                                        <p:tgtEl>
                                          <p:spTgt spid="368696"/>
                                        </p:tgtEl>
                                      </p:cBhvr>
                                    </p:animEffect>
                                  </p:childTnLst>
                                </p:cTn>
                              </p:par>
                            </p:childTnLst>
                          </p:cTn>
                        </p:par>
                      </p:childTnLst>
                    </p:cTn>
                  </p:par>
                  <p:par>
                    <p:cTn id="317" fill="hold" nodeType="clickPar">
                      <p:stCondLst>
                        <p:cond delay="indefinite"/>
                      </p:stCondLst>
                      <p:childTnLst>
                        <p:par>
                          <p:cTn id="318" fill="hold" nodeType="withGroup">
                            <p:stCondLst>
                              <p:cond delay="0"/>
                            </p:stCondLst>
                            <p:childTnLst>
                              <p:par>
                                <p:cTn id="319" presetID="18" presetClass="entr" presetSubtype="6" fill="hold" nodeType="clickEffect">
                                  <p:stCondLst>
                                    <p:cond delay="0"/>
                                  </p:stCondLst>
                                  <p:childTnLst>
                                    <p:set>
                                      <p:cBhvr>
                                        <p:cTn id="320" dur="1" fill="hold">
                                          <p:stCondLst>
                                            <p:cond delay="0"/>
                                          </p:stCondLst>
                                        </p:cTn>
                                        <p:tgtEl>
                                          <p:spTgt spid="368697"/>
                                        </p:tgtEl>
                                        <p:attrNameLst>
                                          <p:attrName>style.visibility</p:attrName>
                                        </p:attrNameLst>
                                      </p:cBhvr>
                                      <p:to>
                                        <p:strVal val="visible"/>
                                      </p:to>
                                    </p:set>
                                    <p:animEffect transition="in" filter="strips(downRight)">
                                      <p:cBhvr>
                                        <p:cTn id="321" dur="500"/>
                                        <p:tgtEl>
                                          <p:spTgt spid="368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animBg="1"/>
      <p:bldP spid="368648" grpId="0" autoUpdateAnimBg="0"/>
      <p:bldP spid="368657" grpId="0" autoUpdateAnimBg="0"/>
      <p:bldP spid="368668" grpId="0" autoUpdateAnimBg="0"/>
      <p:bldP spid="368669" grpId="0" autoUpdateAnimBg="0"/>
      <p:bldP spid="368670" grpId="0" autoUpdateAnimBg="0"/>
      <p:bldP spid="368671" grpId="0" autoUpdateAnimBg="0"/>
      <p:bldP spid="368672" grpId="0" autoUpdateAnimBg="0"/>
      <p:bldP spid="368673" grpId="0" autoUpdateAnimBg="0"/>
      <p:bldP spid="368674" grpId="0" autoUpdateAnimBg="0"/>
      <p:bldP spid="368675" grpId="0" autoUpdateAnimBg="0"/>
      <p:bldP spid="368676" grpId="0" animBg="1"/>
      <p:bldP spid="368677" grpId="0" animBg="1"/>
      <p:bldP spid="368678" grpId="0" animBg="1"/>
      <p:bldP spid="368679" grpId="0" animBg="1"/>
      <p:bldP spid="368680" grpId="0" animBg="1"/>
      <p:bldP spid="368681" grpId="0" animBg="1"/>
      <p:bldP spid="368682" grpId="0" animBg="1"/>
      <p:bldP spid="368683" grpId="0" animBg="1"/>
      <p:bldP spid="36868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3" name="Object 3"/>
          <p:cNvGraphicFramePr>
            <a:graphicFrameLocks noChangeAspect="1"/>
          </p:cNvGraphicFramePr>
          <p:nvPr/>
        </p:nvGraphicFramePr>
        <p:xfrm>
          <a:off x="304800" y="304800"/>
          <a:ext cx="8458200" cy="6324599"/>
        </p:xfrm>
        <a:graphic>
          <a:graphicData uri="http://schemas.openxmlformats.org/presentationml/2006/ole">
            <mc:AlternateContent xmlns:mc="http://schemas.openxmlformats.org/markup-compatibility/2006">
              <mc:Choice xmlns:v="urn:schemas-microsoft-com:vml" Requires="v">
                <p:oleObj spid="_x0000_s87044" name="Acrobat Document" r:id="rId3" imgW="8019837" imgH="5667255" progId="AcroExch.Document.7">
                  <p:embed/>
                </p:oleObj>
              </mc:Choice>
              <mc:Fallback>
                <p:oleObj name="Acrobat Document" r:id="rId3" imgW="8019837" imgH="5667255"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04800"/>
                        <a:ext cx="8458200" cy="63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0"/>
            <a:ext cx="8229600" cy="838200"/>
          </a:xfrm>
        </p:spPr>
        <p:txBody>
          <a:bodyPr>
            <a:normAutofit fontScale="90000"/>
          </a:bodyPr>
          <a:lstStyle/>
          <a:p>
            <a:r>
              <a:rPr lang="en-US" altLang="en-US" sz="3600" b="1" i="1" u="sng" dirty="0">
                <a:latin typeface="Times New Roman" pitchFamily="18" charset="0"/>
                <a:cs typeface="Times New Roman" pitchFamily="18" charset="0"/>
              </a:rPr>
              <a:t>Type of Lines</a:t>
            </a:r>
            <a:br>
              <a:rPr lang="en-US" altLang="en-US" sz="3600" b="1" i="1" u="sng" dirty="0">
                <a:latin typeface="Times New Roman" pitchFamily="18" charset="0"/>
                <a:cs typeface="Times New Roman" pitchFamily="18" charset="0"/>
              </a:rPr>
            </a:br>
            <a:endParaRPr lang="en-IN" altLang="en-US" sz="3600" b="1" i="1" u="sng"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52399" y="449275"/>
          <a:ext cx="8839201" cy="6347405"/>
        </p:xfrm>
        <a:graphic>
          <a:graphicData uri="http://schemas.openxmlformats.org/drawingml/2006/table">
            <a:tbl>
              <a:tblPr/>
              <a:tblGrid>
                <a:gridCol w="2047361">
                  <a:extLst>
                    <a:ext uri="{9D8B030D-6E8A-4147-A177-3AD203B41FA5}">
                      <a16:colId xmlns:a16="http://schemas.microsoft.com/office/drawing/2014/main" val="20000"/>
                    </a:ext>
                  </a:extLst>
                </a:gridCol>
                <a:gridCol w="2475390">
                  <a:extLst>
                    <a:ext uri="{9D8B030D-6E8A-4147-A177-3AD203B41FA5}">
                      <a16:colId xmlns:a16="http://schemas.microsoft.com/office/drawing/2014/main" val="20001"/>
                    </a:ext>
                  </a:extLst>
                </a:gridCol>
                <a:gridCol w="1906643">
                  <a:extLst>
                    <a:ext uri="{9D8B030D-6E8A-4147-A177-3AD203B41FA5}">
                      <a16:colId xmlns:a16="http://schemas.microsoft.com/office/drawing/2014/main" val="20002"/>
                    </a:ext>
                  </a:extLst>
                </a:gridCol>
                <a:gridCol w="2409807">
                  <a:extLst>
                    <a:ext uri="{9D8B030D-6E8A-4147-A177-3AD203B41FA5}">
                      <a16:colId xmlns:a16="http://schemas.microsoft.com/office/drawing/2014/main" val="20003"/>
                    </a:ext>
                  </a:extLst>
                </a:gridCol>
              </a:tblGrid>
              <a:tr h="717257">
                <a:tc>
                  <a:txBody>
                    <a:bodyPr/>
                    <a:lstStyle/>
                    <a:p>
                      <a:pPr algn="ctr">
                        <a:lnSpc>
                          <a:spcPct val="104000"/>
                        </a:lnSpc>
                        <a:spcAft>
                          <a:spcPts val="0"/>
                        </a:spcAft>
                      </a:pPr>
                      <a:r>
                        <a:rPr lang="en-IN" sz="2400" b="1" u="sng" dirty="0">
                          <a:latin typeface="Times New Roman" panose="02020603050405020304" pitchFamily="18" charset="0"/>
                          <a:ea typeface="Calibri"/>
                          <a:cs typeface="Times New Roman" panose="02020603050405020304" pitchFamily="18" charset="0"/>
                        </a:rPr>
                        <a:t>Type</a:t>
                      </a:r>
                      <a:r>
                        <a:rPr lang="en-IN" sz="2400" b="1" u="sng" baseline="0" dirty="0">
                          <a:latin typeface="Times New Roman" panose="02020603050405020304" pitchFamily="18" charset="0"/>
                          <a:ea typeface="Calibri"/>
                          <a:cs typeface="Times New Roman" panose="02020603050405020304" pitchFamily="18" charset="0"/>
                        </a:rPr>
                        <a:t> of line</a:t>
                      </a:r>
                      <a:endParaRPr lang="en-IN" sz="2400" b="1" u="sng"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4000"/>
                        </a:lnSpc>
                        <a:spcAft>
                          <a:spcPts val="0"/>
                        </a:spcAft>
                      </a:pPr>
                      <a:r>
                        <a:rPr lang="en-IN" sz="2400" b="1" u="sng" dirty="0">
                          <a:latin typeface="Times New Roman" panose="02020603050405020304" pitchFamily="18" charset="0"/>
                          <a:ea typeface="Calibri"/>
                          <a:cs typeface="Times New Roman" panose="02020603050405020304" pitchFamily="18" charset="0"/>
                        </a:rPr>
                        <a:t>Representation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4000"/>
                        </a:lnSpc>
                        <a:spcBef>
                          <a:spcPts val="0"/>
                        </a:spcBef>
                        <a:spcAft>
                          <a:spcPts val="0"/>
                        </a:spcAft>
                        <a:buClrTx/>
                        <a:buSzTx/>
                        <a:buFontTx/>
                        <a:buNone/>
                        <a:tabLst/>
                        <a:defRPr/>
                      </a:pPr>
                      <a:r>
                        <a:rPr lang="en-IN" sz="2400" b="1" u="sng" dirty="0">
                          <a:latin typeface="Times New Roman" panose="02020603050405020304" pitchFamily="18" charset="0"/>
                          <a:ea typeface="Calibri"/>
                          <a:cs typeface="Times New Roman" panose="02020603050405020304" pitchFamily="18" charset="0"/>
                        </a:rPr>
                        <a:t>Description</a:t>
                      </a:r>
                    </a:p>
                    <a:p>
                      <a:pPr algn="ctr">
                        <a:lnSpc>
                          <a:spcPct val="104000"/>
                        </a:lnSpc>
                        <a:spcAft>
                          <a:spcPts val="0"/>
                        </a:spcAft>
                      </a:pPr>
                      <a:endParaRPr lang="en-IN" sz="2400" b="1" u="sng"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4000"/>
                        </a:lnSpc>
                        <a:spcAft>
                          <a:spcPts val="0"/>
                        </a:spcAft>
                      </a:pPr>
                      <a:r>
                        <a:rPr lang="en-IN" sz="2400" b="1" u="sng" dirty="0">
                          <a:latin typeface="Times New Roman" panose="02020603050405020304" pitchFamily="18" charset="0"/>
                          <a:ea typeface="Calibri"/>
                          <a:cs typeface="Times New Roman" panose="02020603050405020304" pitchFamily="18" charset="0"/>
                        </a:rPr>
                        <a:t>Grade of Pencil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6944">
                <a:tc>
                  <a:txBody>
                    <a:bodyPr/>
                    <a:lstStyle/>
                    <a:p>
                      <a:pPr marL="0" marR="0" indent="0" algn="ctr" defTabSz="914400" rtl="0" eaLnBrk="1" fontAlgn="auto" latinLnBrk="0" hangingPunct="1">
                        <a:lnSpc>
                          <a:spcPct val="104000"/>
                        </a:lnSpc>
                        <a:spcBef>
                          <a:spcPts val="0"/>
                        </a:spcBef>
                        <a:spcAft>
                          <a:spcPts val="0"/>
                        </a:spcAft>
                        <a:buClrTx/>
                        <a:buSzTx/>
                        <a:buFontTx/>
                        <a:buNone/>
                        <a:tabLst/>
                        <a:defRPr/>
                      </a:pPr>
                      <a:endParaRPr lang="en-IN" sz="2000" dirty="0">
                        <a:latin typeface="Times New Roman" panose="02020603050405020304" pitchFamily="18" charset="0"/>
                        <a:ea typeface="Calibri"/>
                        <a:cs typeface="Times New Roman" panose="02020603050405020304" pitchFamily="18" charset="0"/>
                      </a:endParaRPr>
                    </a:p>
                    <a:p>
                      <a:pPr marL="0" marR="0" indent="0" algn="ctr" defTabSz="914400" rtl="0" eaLnBrk="1" fontAlgn="auto" latinLnBrk="0" hangingPunct="1">
                        <a:lnSpc>
                          <a:spcPct val="104000"/>
                        </a:lnSpc>
                        <a:spcBef>
                          <a:spcPts val="0"/>
                        </a:spcBef>
                        <a:spcAft>
                          <a:spcPts val="0"/>
                        </a:spcAft>
                        <a:buClrTx/>
                        <a:buSzTx/>
                        <a:buFontTx/>
                        <a:buNone/>
                        <a:tabLst/>
                        <a:defRPr/>
                      </a:pPr>
                      <a:r>
                        <a:rPr lang="en-IN" sz="2000" dirty="0">
                          <a:latin typeface="Times New Roman" panose="02020603050405020304" pitchFamily="18" charset="0"/>
                          <a:ea typeface="Calibri"/>
                          <a:cs typeface="Times New Roman" panose="02020603050405020304" pitchFamily="18" charset="0"/>
                        </a:rPr>
                        <a:t>Outer Line</a:t>
                      </a:r>
                    </a:p>
                    <a:p>
                      <a:pPr algn="ctr">
                        <a:lnSpc>
                          <a:spcPct val="104000"/>
                        </a:lnSpc>
                        <a:spcAft>
                          <a:spcPts val="0"/>
                        </a:spcAft>
                      </a:pPr>
                      <a:endParaRPr lang="en-IN" sz="14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IN" sz="18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200000"/>
                        </a:lnSpc>
                        <a:spcAft>
                          <a:spcPts val="0"/>
                        </a:spcAft>
                      </a:pPr>
                      <a:r>
                        <a:rPr lang="en-IN" sz="2000" dirty="0">
                          <a:latin typeface="Times New Roman" panose="02020603050405020304" pitchFamily="18" charset="0"/>
                          <a:ea typeface="Calibri"/>
                          <a:cs typeface="Times New Roman" panose="02020603050405020304" pitchFamily="18" charset="0"/>
                        </a:rPr>
                        <a:t>Thick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200000"/>
                        </a:lnSpc>
                        <a:spcAft>
                          <a:spcPts val="0"/>
                        </a:spcAft>
                      </a:pPr>
                      <a:r>
                        <a:rPr lang="en-IN" sz="1600" b="1" dirty="0">
                          <a:latin typeface="Times New Roman" panose="02020603050405020304" pitchFamily="18" charset="0"/>
                          <a:ea typeface="Calibri"/>
                          <a:cs typeface="Times New Roman" panose="02020603050405020304" pitchFamily="18" charset="0"/>
                        </a:rPr>
                        <a:t>HB</a:t>
                      </a:r>
                      <a:endParaRPr lang="en-IN" sz="16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15955">
                <a:tc>
                  <a:txBody>
                    <a:bodyPr/>
                    <a:lstStyle/>
                    <a:p>
                      <a:pPr algn="ctr">
                        <a:lnSpc>
                          <a:spcPct val="200000"/>
                        </a:lnSpc>
                        <a:spcAft>
                          <a:spcPts val="0"/>
                        </a:spcAft>
                      </a:pPr>
                      <a:r>
                        <a:rPr lang="en-IN" sz="2000" dirty="0">
                          <a:latin typeface="Times New Roman" panose="02020603050405020304" pitchFamily="18" charset="0"/>
                          <a:ea typeface="Calibri"/>
                          <a:cs typeface="Times New Roman" panose="02020603050405020304" pitchFamily="18" charset="0"/>
                        </a:rPr>
                        <a:t>Dimension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IN" sz="18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200000"/>
                        </a:lnSpc>
                        <a:spcAft>
                          <a:spcPts val="0"/>
                        </a:spcAft>
                      </a:pPr>
                      <a:r>
                        <a:rPr lang="en-IN" sz="2000" dirty="0">
                          <a:latin typeface="Times New Roman" panose="02020603050405020304" pitchFamily="18" charset="0"/>
                          <a:ea typeface="Calibri"/>
                          <a:cs typeface="Times New Roman" panose="02020603050405020304" pitchFamily="18" charset="0"/>
                        </a:rPr>
                        <a:t>Thin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400" b="1"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r>
                        <a:rPr lang="en-IN" sz="1600" b="1" dirty="0">
                          <a:latin typeface="Times New Roman" panose="02020603050405020304" pitchFamily="18" charset="0"/>
                          <a:ea typeface="Calibri"/>
                          <a:cs typeface="Times New Roman" panose="02020603050405020304" pitchFamily="18" charset="0"/>
                        </a:rPr>
                        <a:t>HB</a:t>
                      </a:r>
                      <a:r>
                        <a:rPr lang="en-IN" sz="1600" b="1" baseline="0" dirty="0">
                          <a:latin typeface="Times New Roman" panose="02020603050405020304" pitchFamily="18" charset="0"/>
                          <a:ea typeface="Calibri"/>
                          <a:cs typeface="Times New Roman" panose="02020603050405020304" pitchFamily="18" charset="0"/>
                        </a:rPr>
                        <a:t> </a:t>
                      </a:r>
                      <a:r>
                        <a:rPr lang="en-IN" sz="1600" b="0" baseline="0" dirty="0">
                          <a:latin typeface="Times New Roman" panose="02020603050405020304" pitchFamily="18" charset="0"/>
                          <a:ea typeface="Calibri"/>
                          <a:cs typeface="Times New Roman" panose="02020603050405020304" pitchFamily="18" charset="0"/>
                        </a:rPr>
                        <a:t>&amp;</a:t>
                      </a:r>
                      <a:r>
                        <a:rPr lang="en-IN" sz="1600" b="1" baseline="0" dirty="0">
                          <a:latin typeface="Times New Roman" panose="02020603050405020304" pitchFamily="18" charset="0"/>
                          <a:ea typeface="Calibri"/>
                          <a:cs typeface="Times New Roman" panose="02020603050405020304" pitchFamily="18" charset="0"/>
                        </a:rPr>
                        <a:t> </a:t>
                      </a:r>
                      <a:r>
                        <a:rPr lang="en-IN" sz="1600" b="1" dirty="0">
                          <a:latin typeface="Times New Roman" panose="02020603050405020304" pitchFamily="18" charset="0"/>
                          <a:ea typeface="Calibri"/>
                          <a:cs typeface="Times New Roman" panose="02020603050405020304" pitchFamily="18" charset="0"/>
                        </a:rPr>
                        <a:t>2H</a:t>
                      </a:r>
                      <a:endParaRPr lang="en-IN" sz="1600"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endParaRPr lang="en-IN" sz="14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5742">
                <a:tc>
                  <a:txBody>
                    <a:bodyPr/>
                    <a:lstStyle/>
                    <a:p>
                      <a:pPr algn="ctr">
                        <a:lnSpc>
                          <a:spcPct val="115000"/>
                        </a:lnSpc>
                        <a:spcAft>
                          <a:spcPts val="0"/>
                        </a:spcAft>
                      </a:pPr>
                      <a:endParaRPr lang="en-IN" sz="2000"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r>
                        <a:rPr lang="en-IN" sz="2000" dirty="0">
                          <a:latin typeface="Times New Roman" panose="02020603050405020304" pitchFamily="18" charset="0"/>
                          <a:ea typeface="Calibri"/>
                          <a:cs typeface="Times New Roman" panose="02020603050405020304" pitchFamily="18" charset="0"/>
                        </a:rPr>
                        <a:t>Centre  Line </a:t>
                      </a:r>
                    </a:p>
                    <a:p>
                      <a:pPr algn="ctr">
                        <a:lnSpc>
                          <a:spcPct val="200000"/>
                        </a:lnSpc>
                        <a:spcAft>
                          <a:spcPts val="0"/>
                        </a:spcAft>
                      </a:pPr>
                      <a:endParaRPr lang="en-IN" sz="20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IN" sz="18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200000"/>
                        </a:lnSpc>
                        <a:spcAft>
                          <a:spcPts val="0"/>
                        </a:spcAft>
                      </a:pPr>
                      <a:r>
                        <a:rPr lang="en-IN" sz="2000" dirty="0">
                          <a:latin typeface="Times New Roman" panose="02020603050405020304" pitchFamily="18" charset="0"/>
                          <a:ea typeface="Calibri"/>
                          <a:cs typeface="Times New Roman" panose="02020603050405020304" pitchFamily="18" charset="0"/>
                        </a:rPr>
                        <a:t>Thin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600" b="1"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r>
                        <a:rPr lang="en-IN" sz="1600" b="1" dirty="0">
                          <a:latin typeface="Times New Roman" panose="02020603050405020304" pitchFamily="18" charset="0"/>
                          <a:ea typeface="Calibri"/>
                          <a:cs typeface="Times New Roman" panose="02020603050405020304" pitchFamily="18" charset="0"/>
                        </a:rPr>
                        <a:t>2H</a:t>
                      </a:r>
                      <a:endParaRPr lang="en-IN" sz="16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15955">
                <a:tc>
                  <a:txBody>
                    <a:bodyPr/>
                    <a:lstStyle/>
                    <a:p>
                      <a:pPr algn="ctr">
                        <a:lnSpc>
                          <a:spcPct val="200000"/>
                        </a:lnSpc>
                        <a:spcAft>
                          <a:spcPts val="0"/>
                        </a:spcAft>
                      </a:pPr>
                      <a:r>
                        <a:rPr lang="en-IN" sz="2000" dirty="0">
                          <a:latin typeface="Times New Roman" panose="02020603050405020304" pitchFamily="18" charset="0"/>
                          <a:ea typeface="Calibri"/>
                          <a:cs typeface="Times New Roman" panose="02020603050405020304" pitchFamily="18" charset="0"/>
                        </a:rPr>
                        <a:t>Hidden Line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IN" sz="18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200000"/>
                        </a:lnSpc>
                        <a:spcAft>
                          <a:spcPts val="0"/>
                        </a:spcAft>
                      </a:pPr>
                      <a:r>
                        <a:rPr lang="en-IN" sz="2000" dirty="0">
                          <a:latin typeface="Times New Roman" panose="02020603050405020304" pitchFamily="18" charset="0"/>
                          <a:ea typeface="Calibri"/>
                          <a:cs typeface="Times New Roman" panose="02020603050405020304" pitchFamily="18" charset="0"/>
                        </a:rPr>
                        <a:t>Thin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1600" b="1"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r>
                        <a:rPr lang="en-IN" sz="1600" b="1" dirty="0">
                          <a:latin typeface="Times New Roman" panose="02020603050405020304" pitchFamily="18" charset="0"/>
                          <a:ea typeface="Calibri"/>
                          <a:cs typeface="Times New Roman" panose="02020603050405020304" pitchFamily="18" charset="0"/>
                        </a:rPr>
                        <a:t>2H</a:t>
                      </a:r>
                      <a:endParaRPr lang="en-IN" sz="1600"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r>
                        <a:rPr lang="en-IN" sz="1600" dirty="0">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88272">
                <a:tc>
                  <a:txBody>
                    <a:bodyPr/>
                    <a:lstStyle/>
                    <a:p>
                      <a:pPr algn="ctr">
                        <a:lnSpc>
                          <a:spcPct val="150000"/>
                        </a:lnSpc>
                        <a:spcAft>
                          <a:spcPts val="0"/>
                        </a:spcAft>
                      </a:pPr>
                      <a:endParaRPr lang="en-IN" sz="2000" dirty="0">
                        <a:latin typeface="Times New Roman" panose="02020603050405020304" pitchFamily="18" charset="0"/>
                        <a:ea typeface="Calibri"/>
                        <a:cs typeface="Times New Roman" panose="02020603050405020304" pitchFamily="18" charset="0"/>
                      </a:endParaRPr>
                    </a:p>
                    <a:p>
                      <a:pPr algn="ctr">
                        <a:lnSpc>
                          <a:spcPct val="150000"/>
                        </a:lnSpc>
                        <a:spcAft>
                          <a:spcPts val="0"/>
                        </a:spcAft>
                      </a:pPr>
                      <a:r>
                        <a:rPr lang="en-IN" sz="2000" dirty="0">
                          <a:latin typeface="Times New Roman" panose="02020603050405020304" pitchFamily="18" charset="0"/>
                          <a:ea typeface="Calibri"/>
                          <a:cs typeface="Times New Roman" panose="02020603050405020304" pitchFamily="18" charset="0"/>
                        </a:rPr>
                        <a:t>Section Line  </a:t>
                      </a:r>
                    </a:p>
                    <a:p>
                      <a:pPr algn="ctr">
                        <a:lnSpc>
                          <a:spcPct val="150000"/>
                        </a:lnSpc>
                        <a:spcAft>
                          <a:spcPts val="0"/>
                        </a:spcAft>
                      </a:pPr>
                      <a:r>
                        <a:rPr lang="en-IN" sz="2000" dirty="0">
                          <a:latin typeface="Times New Roman" panose="02020603050405020304" pitchFamily="18" charset="0"/>
                          <a:ea typeface="Calibri"/>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en-IN" sz="18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IN" sz="2000"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endParaRPr lang="en-IN" sz="2000" dirty="0">
                        <a:latin typeface="Times New Roman" panose="02020603050405020304" pitchFamily="18" charset="0"/>
                        <a:ea typeface="Calibri"/>
                        <a:cs typeface="Times New Roman" panose="02020603050405020304" pitchFamily="18" charset="0"/>
                      </a:endParaRPr>
                    </a:p>
                    <a:p>
                      <a:pPr algn="ctr">
                        <a:lnSpc>
                          <a:spcPct val="115000"/>
                        </a:lnSpc>
                        <a:spcAft>
                          <a:spcPts val="0"/>
                        </a:spcAft>
                      </a:pPr>
                      <a:r>
                        <a:rPr lang="en-IN" sz="2000" dirty="0">
                          <a:latin typeface="Times New Roman" panose="02020603050405020304" pitchFamily="18" charset="0"/>
                          <a:ea typeface="Calibri"/>
                          <a:cs typeface="Times New Roman" panose="02020603050405020304" pitchFamily="18" charset="0"/>
                        </a:rPr>
                        <a:t>Thin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4000"/>
                        </a:lnSpc>
                        <a:spcAft>
                          <a:spcPts val="0"/>
                        </a:spcAft>
                      </a:pPr>
                      <a:endParaRPr lang="en-IN" sz="1600" b="1" dirty="0">
                        <a:latin typeface="Times New Roman" panose="02020603050405020304" pitchFamily="18" charset="0"/>
                        <a:ea typeface="Calibri"/>
                        <a:cs typeface="Times New Roman" panose="02020603050405020304" pitchFamily="18" charset="0"/>
                      </a:endParaRPr>
                    </a:p>
                    <a:p>
                      <a:pPr algn="ctr">
                        <a:lnSpc>
                          <a:spcPct val="104000"/>
                        </a:lnSpc>
                        <a:spcAft>
                          <a:spcPts val="0"/>
                        </a:spcAft>
                      </a:pPr>
                      <a:endParaRPr lang="en-IN" sz="1600" b="1" dirty="0">
                        <a:latin typeface="Times New Roman" panose="02020603050405020304" pitchFamily="18" charset="0"/>
                        <a:ea typeface="Calibri"/>
                        <a:cs typeface="Times New Roman" panose="02020603050405020304" pitchFamily="18" charset="0"/>
                      </a:endParaRPr>
                    </a:p>
                    <a:p>
                      <a:pPr algn="ctr">
                        <a:lnSpc>
                          <a:spcPct val="104000"/>
                        </a:lnSpc>
                        <a:spcAft>
                          <a:spcPts val="0"/>
                        </a:spcAft>
                      </a:pPr>
                      <a:endParaRPr lang="en-IN" sz="1600" b="1" dirty="0">
                        <a:latin typeface="Times New Roman" panose="02020603050405020304" pitchFamily="18" charset="0"/>
                        <a:ea typeface="Calibri"/>
                        <a:cs typeface="Times New Roman" panose="02020603050405020304" pitchFamily="18" charset="0"/>
                      </a:endParaRPr>
                    </a:p>
                    <a:p>
                      <a:pPr algn="ctr">
                        <a:lnSpc>
                          <a:spcPct val="104000"/>
                        </a:lnSpc>
                        <a:spcAft>
                          <a:spcPts val="0"/>
                        </a:spcAft>
                      </a:pPr>
                      <a:r>
                        <a:rPr lang="en-IN" sz="1600" b="1" dirty="0">
                          <a:latin typeface="Times New Roman" panose="02020603050405020304" pitchFamily="18" charset="0"/>
                          <a:ea typeface="Calibri"/>
                          <a:cs typeface="Times New Roman" panose="02020603050405020304" pitchFamily="18" charset="0"/>
                        </a:rPr>
                        <a:t>2H</a:t>
                      </a:r>
                      <a:endParaRPr lang="en-IN" sz="1600" dirty="0">
                        <a:latin typeface="Times New Roman" panose="02020603050405020304" pitchFamily="18" charset="0"/>
                        <a:ea typeface="Calibri"/>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8473" name="Picture 34"/>
          <p:cNvPicPr>
            <a:picLocks noChangeAspect="1" noChangeArrowheads="1"/>
          </p:cNvPicPr>
          <p:nvPr/>
        </p:nvPicPr>
        <p:blipFill>
          <a:blip r:embed="rId2"/>
          <a:srcRect/>
          <a:stretch>
            <a:fillRect/>
          </a:stretch>
        </p:blipFill>
        <p:spPr bwMode="auto">
          <a:xfrm>
            <a:off x="2286000" y="2209800"/>
            <a:ext cx="2387958" cy="609600"/>
          </a:xfrm>
          <a:prstGeom prst="rect">
            <a:avLst/>
          </a:prstGeom>
          <a:noFill/>
          <a:ln w="9525">
            <a:noFill/>
            <a:miter lim="800000"/>
            <a:headEnd/>
            <a:tailEnd/>
          </a:ln>
        </p:spPr>
      </p:pic>
      <p:pic>
        <p:nvPicPr>
          <p:cNvPr id="18475" name="Picture 38"/>
          <p:cNvPicPr>
            <a:picLocks noChangeAspect="1" noChangeArrowheads="1"/>
          </p:cNvPicPr>
          <p:nvPr/>
        </p:nvPicPr>
        <p:blipFill>
          <a:blip r:embed="rId3"/>
          <a:srcRect/>
          <a:stretch>
            <a:fillRect/>
          </a:stretch>
        </p:blipFill>
        <p:spPr bwMode="auto">
          <a:xfrm>
            <a:off x="2286000" y="4419600"/>
            <a:ext cx="2362200" cy="533400"/>
          </a:xfrm>
          <a:prstGeom prst="rect">
            <a:avLst/>
          </a:prstGeom>
          <a:noFill/>
          <a:ln w="9525">
            <a:noFill/>
            <a:miter lim="800000"/>
            <a:headEnd/>
            <a:tailEnd/>
          </a:ln>
        </p:spPr>
      </p:pic>
      <p:pic>
        <p:nvPicPr>
          <p:cNvPr id="18476" name="Picture 40"/>
          <p:cNvPicPr>
            <a:picLocks noChangeAspect="1" noChangeArrowheads="1"/>
          </p:cNvPicPr>
          <p:nvPr/>
        </p:nvPicPr>
        <p:blipFill>
          <a:blip r:embed="rId4"/>
          <a:srcRect/>
          <a:stretch>
            <a:fillRect/>
          </a:stretch>
        </p:blipFill>
        <p:spPr bwMode="auto">
          <a:xfrm>
            <a:off x="2286000" y="1219200"/>
            <a:ext cx="2362200" cy="762000"/>
          </a:xfrm>
          <a:prstGeom prst="rect">
            <a:avLst/>
          </a:prstGeom>
          <a:noFill/>
          <a:ln w="9525">
            <a:noFill/>
            <a:miter lim="800000"/>
            <a:headEnd/>
            <a:tailEnd/>
          </a:ln>
        </p:spPr>
      </p:pic>
      <p:pic>
        <p:nvPicPr>
          <p:cNvPr id="24588" name="Picture 12"/>
          <p:cNvPicPr>
            <a:picLocks noChangeAspect="1" noChangeArrowheads="1"/>
          </p:cNvPicPr>
          <p:nvPr/>
        </p:nvPicPr>
        <p:blipFill>
          <a:blip r:embed="rId5"/>
          <a:srcRect/>
          <a:stretch>
            <a:fillRect/>
          </a:stretch>
        </p:blipFill>
        <p:spPr bwMode="auto">
          <a:xfrm>
            <a:off x="2286000" y="5562600"/>
            <a:ext cx="2362200" cy="685800"/>
          </a:xfrm>
          <a:prstGeom prst="rect">
            <a:avLst/>
          </a:prstGeom>
          <a:noFill/>
          <a:ln w="9525">
            <a:noFill/>
            <a:miter lim="800000"/>
            <a:headEnd/>
            <a:tailEnd/>
          </a:ln>
          <a:effectLst/>
        </p:spPr>
      </p:pic>
      <p:pic>
        <p:nvPicPr>
          <p:cNvPr id="24589" name="Picture 13"/>
          <p:cNvPicPr>
            <a:picLocks noChangeAspect="1" noChangeArrowheads="1"/>
          </p:cNvPicPr>
          <p:nvPr/>
        </p:nvPicPr>
        <p:blipFill>
          <a:blip r:embed="rId6"/>
          <a:srcRect/>
          <a:stretch>
            <a:fillRect/>
          </a:stretch>
        </p:blipFill>
        <p:spPr bwMode="auto">
          <a:xfrm>
            <a:off x="2286000" y="3352800"/>
            <a:ext cx="2362200" cy="5334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p:cNvPicPr>
            <a:picLocks noGrp="1" noChangeAspect="1" noChangeArrowheads="1"/>
          </p:cNvPicPr>
          <p:nvPr>
            <p:ph idx="1"/>
          </p:nvPr>
        </p:nvPicPr>
        <p:blipFill>
          <a:blip r:embed="rId2"/>
          <a:srcRect/>
          <a:stretch>
            <a:fillRect/>
          </a:stretch>
        </p:blipFill>
        <p:spPr bwMode="auto">
          <a:xfrm>
            <a:off x="228600" y="304800"/>
            <a:ext cx="8686800" cy="424021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304800" y="304800"/>
            <a:ext cx="8640870" cy="61722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descr="Definition Dimensioning  is the process of specifying part’ s information by using of  lines, number, symbols   and notes ..."/>
          <p:cNvPicPr>
            <a:picLocks noChangeAspect="1" noChangeArrowheads="1"/>
          </p:cNvPicPr>
          <p:nvPr/>
        </p:nvPicPr>
        <p:blipFill>
          <a:blip r:embed="rId2"/>
          <a:srcRect/>
          <a:stretch>
            <a:fillRect/>
          </a:stretch>
        </p:blipFill>
        <p:spPr bwMode="auto">
          <a:xfrm>
            <a:off x="1" y="0"/>
            <a:ext cx="9144000" cy="6858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4" name="Picture 2" descr="Dimensioning components Extension lines Dimension lines   (with arrowheads) Leader lines Dimension numbers (or dimension f..."/>
          <p:cNvPicPr>
            <a:picLocks noChangeAspect="1" noChangeArrowheads="1"/>
          </p:cNvPicPr>
          <p:nvPr/>
        </p:nvPicPr>
        <p:blipFill>
          <a:blip r:embed="rId2"/>
          <a:srcRect/>
          <a:stretch>
            <a:fillRect/>
          </a:stretch>
        </p:blipFill>
        <p:spPr bwMode="auto">
          <a:xfrm>
            <a:off x="152400" y="0"/>
            <a:ext cx="8763000" cy="66294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descr="1. Aligned method  (This course) 2. Unidirectional method The dimension figures are placed so that they are readable from ..."/>
          <p:cNvPicPr>
            <a:picLocks noChangeAspect="1" noChangeArrowheads="1"/>
          </p:cNvPicPr>
          <p:nvPr/>
        </p:nvPicPr>
        <p:blipFill>
          <a:blip r:embed="rId2"/>
          <a:srcRect/>
          <a:stretch>
            <a:fillRect/>
          </a:stretch>
        </p:blipFill>
        <p:spPr bwMode="auto">
          <a:xfrm>
            <a:off x="228600" y="0"/>
            <a:ext cx="8635999" cy="66294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descr="30 30 30 30 30 30 30 30 EXAMPLE :   Orientation of a length dimension 30 30 30 30 30 30 30 30 1. Aligned method  (This cou..."/>
          <p:cNvPicPr>
            <a:picLocks noChangeAspect="1" noChangeArrowheads="1"/>
          </p:cNvPicPr>
          <p:nvPr/>
        </p:nvPicPr>
        <p:blipFill>
          <a:blip r:embed="rId2"/>
          <a:srcRect/>
          <a:stretch>
            <a:fillRect/>
          </a:stretch>
        </p:blipFill>
        <p:spPr bwMode="auto">
          <a:xfrm>
            <a:off x="228600" y="0"/>
            <a:ext cx="8915400" cy="67056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534400" cy="5897563"/>
          </a:xfrm>
        </p:spPr>
        <p:txBody>
          <a:bodyPr/>
          <a:lstStyle/>
          <a:p>
            <a:pPr algn="just">
              <a:buNone/>
            </a:pPr>
            <a:r>
              <a:rPr lang="en-US" b="1" u="sng" dirty="0">
                <a:latin typeface="Arial Black" pitchFamily="34" charset="0"/>
              </a:rPr>
              <a:t>Title Block</a:t>
            </a:r>
          </a:p>
          <a:p>
            <a:pPr algn="just"/>
            <a:r>
              <a:rPr lang="en-US" sz="2800" dirty="0"/>
              <a:t>The </a:t>
            </a:r>
            <a:r>
              <a:rPr lang="en-US" sz="2800" b="1" dirty="0"/>
              <a:t>title block</a:t>
            </a:r>
            <a:r>
              <a:rPr lang="en-US" sz="2800" dirty="0"/>
              <a:t> of a </a:t>
            </a:r>
            <a:r>
              <a:rPr lang="en-US" sz="2800" b="1" dirty="0"/>
              <a:t>drawing</a:t>
            </a:r>
            <a:r>
              <a:rPr lang="en-US" sz="2800" dirty="0"/>
              <a:t>, usually located on the bottom or lower right hand corner, contains all the information necessary to identify the </a:t>
            </a:r>
            <a:r>
              <a:rPr lang="en-US" sz="2800" b="1" dirty="0"/>
              <a:t>drawing</a:t>
            </a:r>
            <a:r>
              <a:rPr lang="en-US" sz="2800" dirty="0"/>
              <a:t> and to verify its validity. A </a:t>
            </a:r>
            <a:r>
              <a:rPr lang="en-US" sz="2800" b="1" dirty="0"/>
              <a:t>title block</a:t>
            </a:r>
            <a:r>
              <a:rPr lang="en-US" sz="2800" dirty="0"/>
              <a:t> is divided into several areas. The </a:t>
            </a:r>
            <a:r>
              <a:rPr lang="en-US" sz="2800" b="1" dirty="0"/>
              <a:t>drawing title</a:t>
            </a:r>
            <a:r>
              <a:rPr lang="en-US" sz="2800" dirty="0"/>
              <a:t> and the </a:t>
            </a:r>
            <a:r>
              <a:rPr lang="en-US" sz="2800" b="1" dirty="0"/>
              <a:t>drawing</a:t>
            </a:r>
            <a:r>
              <a:rPr lang="en-US" sz="2800" dirty="0"/>
              <a:t> number are used for identification and filing purposes.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a:xfrm>
            <a:off x="214313" y="0"/>
            <a:ext cx="8643937" cy="762000"/>
          </a:xfrm>
        </p:spPr>
        <p:txBody>
          <a:bodyPr/>
          <a:lstStyle/>
          <a:p>
            <a:endParaRPr lang="en-IN" altLang="en-US" sz="3600" b="1" dirty="0">
              <a:latin typeface="Times New Roman" pitchFamily="18" charset="0"/>
              <a:cs typeface="Times New Roman" pitchFamily="18" charset="0"/>
            </a:endParaRPr>
          </a:p>
        </p:txBody>
      </p:sp>
      <p:pic>
        <p:nvPicPr>
          <p:cNvPr id="1026" name="Picture 2" descr="C:\Users\ED\Desktop\Untitled.png"/>
          <p:cNvPicPr>
            <a:picLocks noChangeAspect="1" noChangeArrowheads="1"/>
          </p:cNvPicPr>
          <p:nvPr/>
        </p:nvPicPr>
        <p:blipFill>
          <a:blip r:embed="rId2"/>
          <a:srcRect/>
          <a:stretch>
            <a:fillRect/>
          </a:stretch>
        </p:blipFill>
        <p:spPr bwMode="auto">
          <a:xfrm>
            <a:off x="-9525" y="-14288"/>
            <a:ext cx="8924925" cy="688657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04800"/>
            <a:ext cx="8229600" cy="1219200"/>
          </a:xfrm>
        </p:spPr>
        <p:txBody>
          <a:bodyPr>
            <a:noAutofit/>
          </a:bodyPr>
          <a:lstStyle/>
          <a:p>
            <a:r>
              <a:rPr lang="en-US" altLang="en-US" b="1" u="sng" dirty="0">
                <a:solidFill>
                  <a:schemeClr val="accent2">
                    <a:lumMod val="75000"/>
                  </a:schemeClr>
                </a:solidFill>
                <a:latin typeface="Times New Roman" pitchFamily="18" charset="0"/>
                <a:cs typeface="Times New Roman" pitchFamily="18" charset="0"/>
              </a:rPr>
              <a:t>Introduction</a:t>
            </a:r>
            <a:endParaRPr lang="en-IN" altLang="en-US" u="sng" dirty="0">
              <a:solidFill>
                <a:schemeClr val="accent2">
                  <a:lumMod val="75000"/>
                </a:schemeClr>
              </a:solidFill>
            </a:endParaRPr>
          </a:p>
        </p:txBody>
      </p:sp>
      <p:sp>
        <p:nvSpPr>
          <p:cNvPr id="8195" name="Content Placeholder 2"/>
          <p:cNvSpPr>
            <a:spLocks noGrp="1"/>
          </p:cNvSpPr>
          <p:nvPr>
            <p:ph idx="1"/>
          </p:nvPr>
        </p:nvSpPr>
        <p:spPr/>
        <p:txBody>
          <a:bodyPr>
            <a:normAutofit fontScale="92500"/>
          </a:bodyPr>
          <a:lstStyle/>
          <a:p>
            <a:pPr algn="just">
              <a:lnSpc>
                <a:spcPct val="150000"/>
              </a:lnSpc>
              <a:buFontTx/>
              <a:buChar char="•"/>
            </a:pPr>
            <a:r>
              <a:rPr lang="en-US" altLang="en-US" sz="2800" dirty="0">
                <a:solidFill>
                  <a:schemeClr val="accent1">
                    <a:lumMod val="50000"/>
                  </a:schemeClr>
                </a:solidFill>
                <a:latin typeface="Times New Roman" pitchFamily="18" charset="0"/>
                <a:cs typeface="Times New Roman" pitchFamily="18" charset="0"/>
              </a:rPr>
              <a:t>Drawing is the way of expressing ideas and thoughts with the help of pictures.</a:t>
            </a:r>
          </a:p>
          <a:p>
            <a:pPr algn="just">
              <a:lnSpc>
                <a:spcPct val="150000"/>
              </a:lnSpc>
              <a:buFontTx/>
              <a:buChar char="•"/>
            </a:pPr>
            <a:r>
              <a:rPr lang="en-US" altLang="en-US" sz="2800" dirty="0">
                <a:solidFill>
                  <a:schemeClr val="accent1">
                    <a:lumMod val="50000"/>
                  </a:schemeClr>
                </a:solidFill>
                <a:latin typeface="Times New Roman" pitchFamily="18" charset="0"/>
                <a:cs typeface="Times New Roman" pitchFamily="18" charset="0"/>
              </a:rPr>
              <a:t>It is essential for all branches of engineering.</a:t>
            </a:r>
          </a:p>
          <a:p>
            <a:pPr algn="just">
              <a:lnSpc>
                <a:spcPct val="150000"/>
              </a:lnSpc>
              <a:buFontTx/>
              <a:buChar char="•"/>
            </a:pPr>
            <a:r>
              <a:rPr lang="en-US" altLang="en-US" sz="2800" dirty="0">
                <a:solidFill>
                  <a:schemeClr val="accent1">
                    <a:lumMod val="50000"/>
                  </a:schemeClr>
                </a:solidFill>
                <a:latin typeface="Times New Roman" pitchFamily="18" charset="0"/>
                <a:cs typeface="Times New Roman" pitchFamily="18" charset="0"/>
              </a:rPr>
              <a:t>Engineering Drawing is the Universal language of all engineer .</a:t>
            </a:r>
          </a:p>
          <a:p>
            <a:pPr algn="just">
              <a:lnSpc>
                <a:spcPct val="150000"/>
              </a:lnSpc>
              <a:buFontTx/>
              <a:buChar char="•"/>
            </a:pPr>
            <a:r>
              <a:rPr lang="en-US" altLang="en-US" sz="2800" dirty="0">
                <a:solidFill>
                  <a:schemeClr val="accent1">
                    <a:lumMod val="50000"/>
                  </a:schemeClr>
                </a:solidFill>
                <a:latin typeface="Times New Roman" pitchFamily="18" charset="0"/>
                <a:cs typeface="Times New Roman" pitchFamily="18" charset="0"/>
              </a:rPr>
              <a:t>Basically it is the Graphic language from which a trained person can visualize and understand the object.</a:t>
            </a:r>
          </a:p>
          <a:p>
            <a:pPr>
              <a:buFont typeface="Arial" pitchFamily="34" charset="0"/>
              <a:buNone/>
            </a:pPr>
            <a:endParaRPr lang="en-IN" altLang="en-US" dirty="0">
              <a:solidFill>
                <a:schemeClr val="accent1">
                  <a:lumMod val="50000"/>
                </a:schemeClr>
              </a:solidFill>
            </a:endParaRPr>
          </a:p>
        </p:txBody>
      </p:sp>
    </p:spTree>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2501900" y="5838825"/>
            <a:ext cx="6321425" cy="482600"/>
            <a:chOff x="1576" y="3262"/>
            <a:chExt cx="3982" cy="304"/>
          </a:xfrm>
        </p:grpSpPr>
        <p:sp>
          <p:nvSpPr>
            <p:cNvPr id="35876" name="Text Box 3"/>
            <p:cNvSpPr txBox="1">
              <a:spLocks noChangeArrowheads="1"/>
            </p:cNvSpPr>
            <p:nvPr/>
          </p:nvSpPr>
          <p:spPr bwMode="auto">
            <a:xfrm>
              <a:off x="1576" y="3278"/>
              <a:ext cx="446" cy="288"/>
            </a:xfrm>
            <a:prstGeom prst="rect">
              <a:avLst/>
            </a:prstGeom>
            <a:noFill/>
            <a:ln w="9525">
              <a:noFill/>
              <a:miter lim="800000"/>
              <a:headEnd/>
              <a:tailEnd/>
            </a:ln>
          </p:spPr>
          <p:txBody>
            <a:bodyPr wrap="none">
              <a:spAutoFit/>
            </a:bodyPr>
            <a:lstStyle/>
            <a:p>
              <a:r>
                <a:rPr lang="en-US" sz="2400" dirty="0">
                  <a:latin typeface="Arial" charset="0"/>
                  <a:cs typeface="Arial" charset="0"/>
                </a:rPr>
                <a:t>ISO</a:t>
              </a:r>
            </a:p>
          </p:txBody>
        </p:sp>
        <p:sp>
          <p:nvSpPr>
            <p:cNvPr id="35877" name="Text Box 5"/>
            <p:cNvSpPr txBox="1">
              <a:spLocks noChangeArrowheads="1"/>
            </p:cNvSpPr>
            <p:nvPr/>
          </p:nvSpPr>
          <p:spPr bwMode="auto">
            <a:xfrm>
              <a:off x="2312" y="3262"/>
              <a:ext cx="3246" cy="288"/>
            </a:xfrm>
            <a:prstGeom prst="rect">
              <a:avLst/>
            </a:prstGeom>
            <a:noFill/>
            <a:ln w="9525">
              <a:noFill/>
              <a:miter lim="800000"/>
              <a:headEnd/>
              <a:tailEnd/>
            </a:ln>
          </p:spPr>
          <p:txBody>
            <a:bodyPr wrap="none">
              <a:spAutoFit/>
            </a:bodyPr>
            <a:lstStyle/>
            <a:p>
              <a:r>
                <a:rPr lang="en-US" sz="2400" b="1">
                  <a:solidFill>
                    <a:schemeClr val="accent2"/>
                  </a:solidFill>
                  <a:latin typeface="Arial" charset="0"/>
                  <a:cs typeface="Arial" charset="0"/>
                </a:rPr>
                <a:t>I</a:t>
              </a:r>
              <a:r>
                <a:rPr lang="en-US" sz="2400">
                  <a:latin typeface="Arial" charset="0"/>
                  <a:cs typeface="Arial" charset="0"/>
                </a:rPr>
                <a:t>nternational </a:t>
              </a:r>
              <a:r>
                <a:rPr lang="en-US" sz="2400" b="1">
                  <a:solidFill>
                    <a:schemeClr val="accent2"/>
                  </a:solidFill>
                  <a:latin typeface="Arial" charset="0"/>
                  <a:cs typeface="Arial" charset="0"/>
                </a:rPr>
                <a:t>S</a:t>
              </a:r>
              <a:r>
                <a:rPr lang="en-US" sz="2400">
                  <a:latin typeface="Arial" charset="0"/>
                  <a:cs typeface="Arial" charset="0"/>
                </a:rPr>
                <a:t>tandards </a:t>
              </a:r>
              <a:r>
                <a:rPr lang="en-US" sz="2400" b="1">
                  <a:solidFill>
                    <a:schemeClr val="accent2"/>
                  </a:solidFill>
                  <a:latin typeface="Arial" charset="0"/>
                  <a:cs typeface="Arial" charset="0"/>
                </a:rPr>
                <a:t>O</a:t>
              </a:r>
              <a:r>
                <a:rPr lang="en-US" sz="2400">
                  <a:latin typeface="Arial" charset="0"/>
                  <a:cs typeface="Arial" charset="0"/>
                </a:rPr>
                <a:t>rganization</a:t>
              </a:r>
            </a:p>
          </p:txBody>
        </p:sp>
      </p:grpSp>
      <p:sp>
        <p:nvSpPr>
          <p:cNvPr id="35843" name="Text Box 13"/>
          <p:cNvSpPr txBox="1">
            <a:spLocks noChangeArrowheads="1"/>
          </p:cNvSpPr>
          <p:nvPr/>
        </p:nvSpPr>
        <p:spPr bwMode="auto">
          <a:xfrm>
            <a:off x="2590800" y="328613"/>
            <a:ext cx="3935413" cy="701675"/>
          </a:xfrm>
          <a:prstGeom prst="rect">
            <a:avLst/>
          </a:prstGeom>
          <a:noFill/>
          <a:ln w="9525">
            <a:noFill/>
            <a:miter lim="800000"/>
            <a:headEnd/>
            <a:tailEnd/>
          </a:ln>
        </p:spPr>
        <p:txBody>
          <a:bodyPr wrap="none">
            <a:spAutoFit/>
          </a:bodyPr>
          <a:lstStyle/>
          <a:p>
            <a:r>
              <a:rPr lang="en-US" sz="4000" b="1">
                <a:solidFill>
                  <a:schemeClr val="accent2"/>
                </a:solidFill>
                <a:latin typeface="Arial" charset="0"/>
                <a:cs typeface="Arial" charset="0"/>
              </a:rPr>
              <a:t>Standard  Code</a:t>
            </a:r>
          </a:p>
        </p:txBody>
      </p:sp>
      <p:grpSp>
        <p:nvGrpSpPr>
          <p:cNvPr id="3" name="Group 32"/>
          <p:cNvGrpSpPr>
            <a:grpSpLocks/>
          </p:cNvGrpSpPr>
          <p:nvPr/>
        </p:nvGrpSpPr>
        <p:grpSpPr bwMode="auto">
          <a:xfrm>
            <a:off x="479425" y="2871788"/>
            <a:ext cx="8321675" cy="506412"/>
            <a:chOff x="302" y="1393"/>
            <a:chExt cx="5242" cy="319"/>
          </a:xfrm>
        </p:grpSpPr>
        <p:sp>
          <p:nvSpPr>
            <p:cNvPr id="35873" name="Text Box 2"/>
            <p:cNvSpPr txBox="1">
              <a:spLocks noChangeArrowheads="1"/>
            </p:cNvSpPr>
            <p:nvPr/>
          </p:nvSpPr>
          <p:spPr bwMode="auto">
            <a:xfrm>
              <a:off x="1552" y="1424"/>
              <a:ext cx="564" cy="288"/>
            </a:xfrm>
            <a:prstGeom prst="rect">
              <a:avLst/>
            </a:prstGeom>
            <a:noFill/>
            <a:ln w="9525">
              <a:noFill/>
              <a:miter lim="800000"/>
              <a:headEnd/>
              <a:tailEnd/>
            </a:ln>
          </p:spPr>
          <p:txBody>
            <a:bodyPr wrap="none">
              <a:spAutoFit/>
            </a:bodyPr>
            <a:lstStyle/>
            <a:p>
              <a:r>
                <a:rPr lang="en-US" sz="2400" dirty="0">
                  <a:latin typeface="Arial" charset="0"/>
                  <a:cs typeface="Arial" charset="0"/>
                </a:rPr>
                <a:t>ANSI</a:t>
              </a:r>
            </a:p>
          </p:txBody>
        </p:sp>
        <p:sp>
          <p:nvSpPr>
            <p:cNvPr id="35874" name="Text Box 10"/>
            <p:cNvSpPr txBox="1">
              <a:spLocks noChangeArrowheads="1"/>
            </p:cNvSpPr>
            <p:nvPr/>
          </p:nvSpPr>
          <p:spPr bwMode="auto">
            <a:xfrm>
              <a:off x="2288" y="1414"/>
              <a:ext cx="3256" cy="288"/>
            </a:xfrm>
            <a:prstGeom prst="rect">
              <a:avLst/>
            </a:prstGeom>
            <a:noFill/>
            <a:ln w="9525">
              <a:noFill/>
              <a:miter lim="800000"/>
              <a:headEnd/>
              <a:tailEnd/>
            </a:ln>
          </p:spPr>
          <p:txBody>
            <a:bodyPr wrap="none">
              <a:spAutoFit/>
            </a:bodyPr>
            <a:lstStyle/>
            <a:p>
              <a:r>
                <a:rPr lang="en-US" sz="2400" b="1" dirty="0">
                  <a:solidFill>
                    <a:schemeClr val="accent2"/>
                  </a:solidFill>
                  <a:latin typeface="Arial" charset="0"/>
                  <a:cs typeface="Arial" charset="0"/>
                </a:rPr>
                <a:t>A</a:t>
              </a:r>
              <a:r>
                <a:rPr lang="en-US" sz="2400" dirty="0">
                  <a:latin typeface="Arial" charset="0"/>
                  <a:cs typeface="Arial" charset="0"/>
                </a:rPr>
                <a:t>merican </a:t>
              </a:r>
              <a:r>
                <a:rPr lang="en-US" sz="2400" b="1" dirty="0">
                  <a:solidFill>
                    <a:schemeClr val="accent2"/>
                  </a:solidFill>
                  <a:latin typeface="Arial" charset="0"/>
                  <a:cs typeface="Arial" charset="0"/>
                </a:rPr>
                <a:t>N</a:t>
              </a:r>
              <a:r>
                <a:rPr lang="en-US" sz="2400" dirty="0">
                  <a:latin typeface="Arial" charset="0"/>
                  <a:cs typeface="Arial" charset="0"/>
                </a:rPr>
                <a:t>ational </a:t>
              </a:r>
              <a:r>
                <a:rPr lang="en-US" sz="2400" b="1" dirty="0">
                  <a:solidFill>
                    <a:schemeClr val="accent2"/>
                  </a:solidFill>
                  <a:latin typeface="Arial" charset="0"/>
                  <a:cs typeface="Arial" charset="0"/>
                </a:rPr>
                <a:t>S</a:t>
              </a:r>
              <a:r>
                <a:rPr lang="en-US" sz="2400" dirty="0">
                  <a:latin typeface="Arial" charset="0"/>
                  <a:cs typeface="Arial" charset="0"/>
                </a:rPr>
                <a:t>tandard </a:t>
              </a:r>
              <a:r>
                <a:rPr lang="en-US" sz="2400" b="1" dirty="0">
                  <a:solidFill>
                    <a:schemeClr val="accent2"/>
                  </a:solidFill>
                  <a:latin typeface="Arial" charset="0"/>
                  <a:cs typeface="Arial" charset="0"/>
                </a:rPr>
                <a:t>I</a:t>
              </a:r>
              <a:r>
                <a:rPr lang="en-US" sz="2400" dirty="0">
                  <a:latin typeface="Arial" charset="0"/>
                  <a:cs typeface="Arial" charset="0"/>
                </a:rPr>
                <a:t>nstitute</a:t>
              </a:r>
            </a:p>
          </p:txBody>
        </p:sp>
        <p:sp>
          <p:nvSpPr>
            <p:cNvPr id="35875" name="Text Box 19"/>
            <p:cNvSpPr txBox="1">
              <a:spLocks noChangeArrowheads="1"/>
            </p:cNvSpPr>
            <p:nvPr/>
          </p:nvSpPr>
          <p:spPr bwMode="auto">
            <a:xfrm>
              <a:off x="302" y="1393"/>
              <a:ext cx="511" cy="288"/>
            </a:xfrm>
            <a:prstGeom prst="rect">
              <a:avLst/>
            </a:prstGeom>
            <a:noFill/>
            <a:ln w="9525">
              <a:noFill/>
              <a:miter lim="800000"/>
              <a:headEnd/>
              <a:tailEnd/>
            </a:ln>
          </p:spPr>
          <p:txBody>
            <a:bodyPr wrap="none">
              <a:spAutoFit/>
            </a:bodyPr>
            <a:lstStyle/>
            <a:p>
              <a:r>
                <a:rPr lang="en-US" sz="2400" dirty="0">
                  <a:latin typeface="Arial" charset="0"/>
                </a:rPr>
                <a:t>USA</a:t>
              </a:r>
            </a:p>
          </p:txBody>
        </p:sp>
      </p:grpSp>
      <p:grpSp>
        <p:nvGrpSpPr>
          <p:cNvPr id="4" name="Group 33"/>
          <p:cNvGrpSpPr>
            <a:grpSpLocks/>
          </p:cNvGrpSpPr>
          <p:nvPr/>
        </p:nvGrpSpPr>
        <p:grpSpPr bwMode="auto">
          <a:xfrm>
            <a:off x="466725" y="3438525"/>
            <a:ext cx="7335838" cy="496888"/>
            <a:chOff x="294" y="1750"/>
            <a:chExt cx="4621" cy="313"/>
          </a:xfrm>
        </p:grpSpPr>
        <p:sp>
          <p:nvSpPr>
            <p:cNvPr id="35870" name="Text Box 4"/>
            <p:cNvSpPr txBox="1">
              <a:spLocks noChangeArrowheads="1"/>
            </p:cNvSpPr>
            <p:nvPr/>
          </p:nvSpPr>
          <p:spPr bwMode="auto">
            <a:xfrm>
              <a:off x="1561" y="1775"/>
              <a:ext cx="393" cy="288"/>
            </a:xfrm>
            <a:prstGeom prst="rect">
              <a:avLst/>
            </a:prstGeom>
            <a:noFill/>
            <a:ln w="9525">
              <a:noFill/>
              <a:miter lim="800000"/>
              <a:headEnd/>
              <a:tailEnd/>
            </a:ln>
          </p:spPr>
          <p:txBody>
            <a:bodyPr wrap="none">
              <a:spAutoFit/>
            </a:bodyPr>
            <a:lstStyle/>
            <a:p>
              <a:r>
                <a:rPr lang="en-US" sz="2400">
                  <a:latin typeface="Arial" charset="0"/>
                  <a:cs typeface="Arial" charset="0"/>
                </a:rPr>
                <a:t>JIS</a:t>
              </a:r>
            </a:p>
          </p:txBody>
        </p:sp>
        <p:sp>
          <p:nvSpPr>
            <p:cNvPr id="35871" name="Text Box 6"/>
            <p:cNvSpPr txBox="1">
              <a:spLocks noChangeArrowheads="1"/>
            </p:cNvSpPr>
            <p:nvPr/>
          </p:nvSpPr>
          <p:spPr bwMode="auto">
            <a:xfrm>
              <a:off x="2288" y="1750"/>
              <a:ext cx="2627" cy="288"/>
            </a:xfrm>
            <a:prstGeom prst="rect">
              <a:avLst/>
            </a:prstGeom>
            <a:noFill/>
            <a:ln w="9525">
              <a:noFill/>
              <a:miter lim="800000"/>
              <a:headEnd/>
              <a:tailEnd/>
            </a:ln>
          </p:spPr>
          <p:txBody>
            <a:bodyPr wrap="none">
              <a:spAutoFit/>
            </a:bodyPr>
            <a:lstStyle/>
            <a:p>
              <a:r>
                <a:rPr lang="en-US" sz="2400" b="1">
                  <a:solidFill>
                    <a:srgbClr val="006699"/>
                  </a:solidFill>
                  <a:latin typeface="Arial" charset="0"/>
                  <a:cs typeface="Arial" charset="0"/>
                </a:rPr>
                <a:t>J</a:t>
              </a:r>
              <a:r>
                <a:rPr lang="en-US" sz="2400">
                  <a:latin typeface="Arial" charset="0"/>
                  <a:cs typeface="Arial" charset="0"/>
                </a:rPr>
                <a:t>apanese </a:t>
              </a:r>
              <a:r>
                <a:rPr lang="en-US" sz="2400" b="1">
                  <a:solidFill>
                    <a:schemeClr val="accent2"/>
                  </a:solidFill>
                  <a:latin typeface="Arial" charset="0"/>
                  <a:cs typeface="Arial" charset="0"/>
                </a:rPr>
                <a:t>I</a:t>
              </a:r>
              <a:r>
                <a:rPr lang="en-US" sz="2400">
                  <a:latin typeface="Arial" charset="0"/>
                  <a:cs typeface="Arial" charset="0"/>
                </a:rPr>
                <a:t>ndustrial </a:t>
              </a:r>
              <a:r>
                <a:rPr lang="en-US" sz="2400" b="1">
                  <a:solidFill>
                    <a:schemeClr val="accent2"/>
                  </a:solidFill>
                  <a:latin typeface="Arial" charset="0"/>
                  <a:cs typeface="Arial" charset="0"/>
                </a:rPr>
                <a:t>S</a:t>
              </a:r>
              <a:r>
                <a:rPr lang="en-US" sz="2400">
                  <a:latin typeface="Arial" charset="0"/>
                  <a:cs typeface="Arial" charset="0"/>
                </a:rPr>
                <a:t>tandard</a:t>
              </a:r>
            </a:p>
          </p:txBody>
        </p:sp>
        <p:sp>
          <p:nvSpPr>
            <p:cNvPr id="35872" name="Text Box 20"/>
            <p:cNvSpPr txBox="1">
              <a:spLocks noChangeArrowheads="1"/>
            </p:cNvSpPr>
            <p:nvPr/>
          </p:nvSpPr>
          <p:spPr bwMode="auto">
            <a:xfrm>
              <a:off x="294" y="1761"/>
              <a:ext cx="640" cy="288"/>
            </a:xfrm>
            <a:prstGeom prst="rect">
              <a:avLst/>
            </a:prstGeom>
            <a:noFill/>
            <a:ln w="9525">
              <a:noFill/>
              <a:miter lim="800000"/>
              <a:headEnd/>
              <a:tailEnd/>
            </a:ln>
          </p:spPr>
          <p:txBody>
            <a:bodyPr wrap="none">
              <a:spAutoFit/>
            </a:bodyPr>
            <a:lstStyle/>
            <a:p>
              <a:r>
                <a:rPr lang="en-US" sz="2400">
                  <a:latin typeface="Arial" charset="0"/>
                </a:rPr>
                <a:t>Japan</a:t>
              </a:r>
            </a:p>
          </p:txBody>
        </p:sp>
      </p:grpSp>
      <p:grpSp>
        <p:nvGrpSpPr>
          <p:cNvPr id="5" name="Group 34"/>
          <p:cNvGrpSpPr>
            <a:grpSpLocks/>
          </p:cNvGrpSpPr>
          <p:nvPr/>
        </p:nvGrpSpPr>
        <p:grpSpPr bwMode="auto">
          <a:xfrm>
            <a:off x="504825" y="3997325"/>
            <a:ext cx="5511800" cy="484188"/>
            <a:chOff x="318" y="2102"/>
            <a:chExt cx="3472" cy="305"/>
          </a:xfrm>
        </p:grpSpPr>
        <p:sp>
          <p:nvSpPr>
            <p:cNvPr id="35867" name="Text Box 14"/>
            <p:cNvSpPr txBox="1">
              <a:spLocks noChangeArrowheads="1"/>
            </p:cNvSpPr>
            <p:nvPr/>
          </p:nvSpPr>
          <p:spPr bwMode="auto">
            <a:xfrm>
              <a:off x="1569" y="2119"/>
              <a:ext cx="372" cy="288"/>
            </a:xfrm>
            <a:prstGeom prst="rect">
              <a:avLst/>
            </a:prstGeom>
            <a:noFill/>
            <a:ln w="9525">
              <a:noFill/>
              <a:miter lim="800000"/>
              <a:headEnd/>
              <a:tailEnd/>
            </a:ln>
          </p:spPr>
          <p:txBody>
            <a:bodyPr wrap="none">
              <a:spAutoFit/>
            </a:bodyPr>
            <a:lstStyle/>
            <a:p>
              <a:r>
                <a:rPr lang="en-US" sz="2400">
                  <a:latin typeface="Arial" charset="0"/>
                  <a:cs typeface="Arial" charset="0"/>
                </a:rPr>
                <a:t>BS</a:t>
              </a:r>
            </a:p>
          </p:txBody>
        </p:sp>
        <p:sp>
          <p:nvSpPr>
            <p:cNvPr id="35868" name="Text Box 15"/>
            <p:cNvSpPr txBox="1">
              <a:spLocks noChangeArrowheads="1"/>
            </p:cNvSpPr>
            <p:nvPr/>
          </p:nvSpPr>
          <p:spPr bwMode="auto">
            <a:xfrm>
              <a:off x="2296" y="2102"/>
              <a:ext cx="1494" cy="288"/>
            </a:xfrm>
            <a:prstGeom prst="rect">
              <a:avLst/>
            </a:prstGeom>
            <a:noFill/>
            <a:ln w="9525">
              <a:noFill/>
              <a:miter lim="800000"/>
              <a:headEnd/>
              <a:tailEnd/>
            </a:ln>
          </p:spPr>
          <p:txBody>
            <a:bodyPr wrap="none">
              <a:spAutoFit/>
            </a:bodyPr>
            <a:lstStyle/>
            <a:p>
              <a:r>
                <a:rPr lang="en-US" sz="2400" b="1">
                  <a:solidFill>
                    <a:schemeClr val="accent2"/>
                  </a:solidFill>
                  <a:latin typeface="Arial" charset="0"/>
                  <a:cs typeface="Arial" charset="0"/>
                </a:rPr>
                <a:t>B</a:t>
              </a:r>
              <a:r>
                <a:rPr lang="en-US" sz="2400">
                  <a:latin typeface="Arial" charset="0"/>
                  <a:cs typeface="Arial" charset="0"/>
                </a:rPr>
                <a:t>ritish </a:t>
              </a:r>
              <a:r>
                <a:rPr lang="en-US" sz="2400" b="1">
                  <a:solidFill>
                    <a:schemeClr val="accent2"/>
                  </a:solidFill>
                  <a:latin typeface="Arial" charset="0"/>
                  <a:cs typeface="Arial" charset="0"/>
                </a:rPr>
                <a:t>S</a:t>
              </a:r>
              <a:r>
                <a:rPr lang="en-US" sz="2400">
                  <a:latin typeface="Arial" charset="0"/>
                  <a:cs typeface="Arial" charset="0"/>
                </a:rPr>
                <a:t>tandard</a:t>
              </a:r>
            </a:p>
          </p:txBody>
        </p:sp>
        <p:sp>
          <p:nvSpPr>
            <p:cNvPr id="35869" name="Text Box 21"/>
            <p:cNvSpPr txBox="1">
              <a:spLocks noChangeArrowheads="1"/>
            </p:cNvSpPr>
            <p:nvPr/>
          </p:nvSpPr>
          <p:spPr bwMode="auto">
            <a:xfrm>
              <a:off x="318" y="2105"/>
              <a:ext cx="383" cy="288"/>
            </a:xfrm>
            <a:prstGeom prst="rect">
              <a:avLst/>
            </a:prstGeom>
            <a:noFill/>
            <a:ln w="9525">
              <a:noFill/>
              <a:miter lim="800000"/>
              <a:headEnd/>
              <a:tailEnd/>
            </a:ln>
          </p:spPr>
          <p:txBody>
            <a:bodyPr wrap="none">
              <a:spAutoFit/>
            </a:bodyPr>
            <a:lstStyle/>
            <a:p>
              <a:r>
                <a:rPr lang="en-US" sz="2400">
                  <a:latin typeface="Arial" charset="0"/>
                </a:rPr>
                <a:t>UK</a:t>
              </a:r>
            </a:p>
          </p:txBody>
        </p:sp>
      </p:grpSp>
      <p:grpSp>
        <p:nvGrpSpPr>
          <p:cNvPr id="6" name="Group 35"/>
          <p:cNvGrpSpPr>
            <a:grpSpLocks/>
          </p:cNvGrpSpPr>
          <p:nvPr/>
        </p:nvGrpSpPr>
        <p:grpSpPr bwMode="auto">
          <a:xfrm>
            <a:off x="517525" y="4594225"/>
            <a:ext cx="6021388" cy="484188"/>
            <a:chOff x="326" y="2478"/>
            <a:chExt cx="3793" cy="305"/>
          </a:xfrm>
        </p:grpSpPr>
        <p:sp>
          <p:nvSpPr>
            <p:cNvPr id="35864" name="Text Box 7"/>
            <p:cNvSpPr txBox="1">
              <a:spLocks noChangeArrowheads="1"/>
            </p:cNvSpPr>
            <p:nvPr/>
          </p:nvSpPr>
          <p:spPr bwMode="auto">
            <a:xfrm>
              <a:off x="1577" y="2495"/>
              <a:ext cx="372" cy="288"/>
            </a:xfrm>
            <a:prstGeom prst="rect">
              <a:avLst/>
            </a:prstGeom>
            <a:noFill/>
            <a:ln w="9525">
              <a:noFill/>
              <a:miter lim="800000"/>
              <a:headEnd/>
              <a:tailEnd/>
            </a:ln>
          </p:spPr>
          <p:txBody>
            <a:bodyPr wrap="none">
              <a:spAutoFit/>
            </a:bodyPr>
            <a:lstStyle/>
            <a:p>
              <a:r>
                <a:rPr lang="en-US" sz="2400">
                  <a:latin typeface="Arial" charset="0"/>
                  <a:cs typeface="Arial" charset="0"/>
                </a:rPr>
                <a:t>AS</a:t>
              </a:r>
            </a:p>
          </p:txBody>
        </p:sp>
        <p:sp>
          <p:nvSpPr>
            <p:cNvPr id="35865" name="Text Box 8"/>
            <p:cNvSpPr txBox="1">
              <a:spLocks noChangeArrowheads="1"/>
            </p:cNvSpPr>
            <p:nvPr/>
          </p:nvSpPr>
          <p:spPr bwMode="auto">
            <a:xfrm>
              <a:off x="2304" y="2478"/>
              <a:ext cx="1815" cy="288"/>
            </a:xfrm>
            <a:prstGeom prst="rect">
              <a:avLst/>
            </a:prstGeom>
            <a:noFill/>
            <a:ln w="9525">
              <a:noFill/>
              <a:miter lim="800000"/>
              <a:headEnd/>
              <a:tailEnd/>
            </a:ln>
          </p:spPr>
          <p:txBody>
            <a:bodyPr wrap="none">
              <a:spAutoFit/>
            </a:bodyPr>
            <a:lstStyle/>
            <a:p>
              <a:r>
                <a:rPr lang="en-US" sz="2400" b="1">
                  <a:solidFill>
                    <a:schemeClr val="accent2"/>
                  </a:solidFill>
                  <a:latin typeface="Arial" charset="0"/>
                  <a:cs typeface="Arial" charset="0"/>
                </a:rPr>
                <a:t>A</a:t>
              </a:r>
              <a:r>
                <a:rPr lang="en-US" sz="2400">
                  <a:latin typeface="Arial" charset="0"/>
                  <a:cs typeface="Arial" charset="0"/>
                </a:rPr>
                <a:t>ustralian </a:t>
              </a:r>
              <a:r>
                <a:rPr lang="en-US" sz="2400" b="1">
                  <a:solidFill>
                    <a:schemeClr val="accent2"/>
                  </a:solidFill>
                  <a:latin typeface="Arial" charset="0"/>
                  <a:cs typeface="Arial" charset="0"/>
                </a:rPr>
                <a:t>S</a:t>
              </a:r>
              <a:r>
                <a:rPr lang="en-US" sz="2400">
                  <a:latin typeface="Arial" charset="0"/>
                  <a:cs typeface="Arial" charset="0"/>
                </a:rPr>
                <a:t>tandard</a:t>
              </a:r>
            </a:p>
          </p:txBody>
        </p:sp>
        <p:sp>
          <p:nvSpPr>
            <p:cNvPr id="35866" name="Text Box 22"/>
            <p:cNvSpPr txBox="1">
              <a:spLocks noChangeArrowheads="1"/>
            </p:cNvSpPr>
            <p:nvPr/>
          </p:nvSpPr>
          <p:spPr bwMode="auto">
            <a:xfrm>
              <a:off x="326" y="2481"/>
              <a:ext cx="864" cy="288"/>
            </a:xfrm>
            <a:prstGeom prst="rect">
              <a:avLst/>
            </a:prstGeom>
            <a:noFill/>
            <a:ln w="9525">
              <a:noFill/>
              <a:miter lim="800000"/>
              <a:headEnd/>
              <a:tailEnd/>
            </a:ln>
          </p:spPr>
          <p:txBody>
            <a:bodyPr wrap="none">
              <a:spAutoFit/>
            </a:bodyPr>
            <a:lstStyle/>
            <a:p>
              <a:r>
                <a:rPr lang="en-US" sz="2400">
                  <a:latin typeface="Arial" charset="0"/>
                </a:rPr>
                <a:t>Australia</a:t>
              </a:r>
            </a:p>
          </p:txBody>
        </p:sp>
      </p:grpSp>
      <p:grpSp>
        <p:nvGrpSpPr>
          <p:cNvPr id="7" name="Group 36"/>
          <p:cNvGrpSpPr>
            <a:grpSpLocks/>
          </p:cNvGrpSpPr>
          <p:nvPr/>
        </p:nvGrpSpPr>
        <p:grpSpPr bwMode="auto">
          <a:xfrm>
            <a:off x="504825" y="5172075"/>
            <a:ext cx="7621588" cy="490538"/>
            <a:chOff x="318" y="2842"/>
            <a:chExt cx="4801" cy="309"/>
          </a:xfrm>
        </p:grpSpPr>
        <p:sp>
          <p:nvSpPr>
            <p:cNvPr id="35861" name="Text Box 17"/>
            <p:cNvSpPr txBox="1">
              <a:spLocks noChangeArrowheads="1"/>
            </p:cNvSpPr>
            <p:nvPr/>
          </p:nvSpPr>
          <p:spPr bwMode="auto">
            <a:xfrm>
              <a:off x="2296" y="2842"/>
              <a:ext cx="2823" cy="308"/>
            </a:xfrm>
            <a:prstGeom prst="rect">
              <a:avLst/>
            </a:prstGeom>
            <a:noFill/>
            <a:ln w="9525">
              <a:noFill/>
              <a:miter lim="800000"/>
              <a:headEnd/>
              <a:tailEnd/>
            </a:ln>
          </p:spPr>
          <p:txBody>
            <a:bodyPr wrap="none">
              <a:spAutoFit/>
            </a:bodyPr>
            <a:lstStyle/>
            <a:p>
              <a:r>
                <a:rPr lang="en-US" sz="2400" b="1">
                  <a:solidFill>
                    <a:schemeClr val="accent2"/>
                  </a:solidFill>
                  <a:latin typeface="Arial" charset="0"/>
                  <a:cs typeface="Arial" charset="0"/>
                </a:rPr>
                <a:t>D</a:t>
              </a:r>
              <a:r>
                <a:rPr lang="en-US" sz="2400">
                  <a:latin typeface="Arial" charset="0"/>
                  <a:cs typeface="Arial" charset="0"/>
                </a:rPr>
                <a:t>eutsches </a:t>
              </a:r>
              <a:r>
                <a:rPr lang="en-US" sz="2400" b="1">
                  <a:solidFill>
                    <a:schemeClr val="accent2"/>
                  </a:solidFill>
                  <a:latin typeface="Arial" charset="0"/>
                  <a:cs typeface="Arial" charset="0"/>
                </a:rPr>
                <a:t>I</a:t>
              </a:r>
              <a:r>
                <a:rPr lang="en-US" sz="2400">
                  <a:latin typeface="Arial" charset="0"/>
                  <a:cs typeface="Arial" charset="0"/>
                </a:rPr>
                <a:t>nstitut </a:t>
              </a:r>
              <a:r>
                <a:rPr lang="en-US" sz="2400" b="1">
                  <a:latin typeface="Arial" charset="0"/>
                  <a:cs typeface="Arial" charset="0"/>
                </a:rPr>
                <a:t> </a:t>
              </a:r>
              <a:r>
                <a:rPr lang="en-US" sz="2400">
                  <a:latin typeface="Arial" charset="0"/>
                  <a:cs typeface="Arial" charset="0"/>
                </a:rPr>
                <a:t>f</a:t>
              </a:r>
              <a:r>
                <a:rPr lang="en-US" sz="2600">
                  <a:latin typeface="Dutch801 Rm BT" pitchFamily="18" charset="0"/>
                  <a:cs typeface="Arial" charset="0"/>
                </a:rPr>
                <a:t>ü</a:t>
              </a:r>
              <a:r>
                <a:rPr lang="en-US" sz="2400">
                  <a:latin typeface="Arial" charset="0"/>
                  <a:cs typeface="Arial" charset="0"/>
                </a:rPr>
                <a:t>r</a:t>
              </a:r>
              <a:r>
                <a:rPr lang="en-US" sz="2400" b="1">
                  <a:latin typeface="Arial" charset="0"/>
                  <a:cs typeface="Arial" charset="0"/>
                </a:rPr>
                <a:t> </a:t>
              </a:r>
              <a:r>
                <a:rPr lang="en-US" sz="2400" b="1">
                  <a:solidFill>
                    <a:schemeClr val="accent2"/>
                  </a:solidFill>
                  <a:latin typeface="Arial" charset="0"/>
                  <a:cs typeface="Arial" charset="0"/>
                </a:rPr>
                <a:t>N</a:t>
              </a:r>
              <a:r>
                <a:rPr lang="en-US" sz="2400">
                  <a:latin typeface="Arial" charset="0"/>
                  <a:cs typeface="Arial" charset="0"/>
                </a:rPr>
                <a:t>ormung</a:t>
              </a:r>
            </a:p>
          </p:txBody>
        </p:sp>
        <p:sp>
          <p:nvSpPr>
            <p:cNvPr id="35862" name="Text Box 18"/>
            <p:cNvSpPr txBox="1">
              <a:spLocks noChangeArrowheads="1"/>
            </p:cNvSpPr>
            <p:nvPr/>
          </p:nvSpPr>
          <p:spPr bwMode="auto">
            <a:xfrm>
              <a:off x="1577" y="2863"/>
              <a:ext cx="447" cy="288"/>
            </a:xfrm>
            <a:prstGeom prst="rect">
              <a:avLst/>
            </a:prstGeom>
            <a:noFill/>
            <a:ln w="9525">
              <a:noFill/>
              <a:miter lim="800000"/>
              <a:headEnd/>
              <a:tailEnd/>
            </a:ln>
          </p:spPr>
          <p:txBody>
            <a:bodyPr wrap="none">
              <a:spAutoFit/>
            </a:bodyPr>
            <a:lstStyle/>
            <a:p>
              <a:r>
                <a:rPr lang="en-US" sz="2400">
                  <a:latin typeface="Arial" charset="0"/>
                  <a:cs typeface="Arial" charset="0"/>
                </a:rPr>
                <a:t>DIN</a:t>
              </a:r>
            </a:p>
          </p:txBody>
        </p:sp>
        <p:sp>
          <p:nvSpPr>
            <p:cNvPr id="35863" name="Text Box 23"/>
            <p:cNvSpPr txBox="1">
              <a:spLocks noChangeArrowheads="1"/>
            </p:cNvSpPr>
            <p:nvPr/>
          </p:nvSpPr>
          <p:spPr bwMode="auto">
            <a:xfrm>
              <a:off x="318" y="2857"/>
              <a:ext cx="906" cy="288"/>
            </a:xfrm>
            <a:prstGeom prst="rect">
              <a:avLst/>
            </a:prstGeom>
            <a:noFill/>
            <a:ln w="9525">
              <a:noFill/>
              <a:miter lim="800000"/>
              <a:headEnd/>
              <a:tailEnd/>
            </a:ln>
          </p:spPr>
          <p:txBody>
            <a:bodyPr wrap="none">
              <a:spAutoFit/>
            </a:bodyPr>
            <a:lstStyle/>
            <a:p>
              <a:r>
                <a:rPr lang="en-US" sz="2400">
                  <a:latin typeface="Arial" charset="0"/>
                </a:rPr>
                <a:t>Germany</a:t>
              </a:r>
            </a:p>
          </p:txBody>
        </p:sp>
      </p:grpSp>
      <p:grpSp>
        <p:nvGrpSpPr>
          <p:cNvPr id="8" name="Group 38"/>
          <p:cNvGrpSpPr>
            <a:grpSpLocks/>
          </p:cNvGrpSpPr>
          <p:nvPr/>
        </p:nvGrpSpPr>
        <p:grpSpPr bwMode="auto">
          <a:xfrm>
            <a:off x="482600" y="1485900"/>
            <a:ext cx="8178800" cy="571500"/>
            <a:chOff x="304" y="1016"/>
            <a:chExt cx="5152" cy="360"/>
          </a:xfrm>
        </p:grpSpPr>
        <p:sp>
          <p:nvSpPr>
            <p:cNvPr id="35855" name="Rectangle 31"/>
            <p:cNvSpPr>
              <a:spLocks noChangeArrowheads="1"/>
            </p:cNvSpPr>
            <p:nvPr/>
          </p:nvSpPr>
          <p:spPr bwMode="auto">
            <a:xfrm>
              <a:off x="315" y="1024"/>
              <a:ext cx="5131" cy="336"/>
            </a:xfrm>
            <a:prstGeom prst="rect">
              <a:avLst/>
            </a:prstGeom>
            <a:solidFill>
              <a:srgbClr val="CCFFCC">
                <a:alpha val="50195"/>
              </a:srgbClr>
            </a:solidFill>
            <a:ln w="9525">
              <a:noFill/>
              <a:miter lim="800000"/>
              <a:headEnd/>
              <a:tailEnd/>
            </a:ln>
          </p:spPr>
          <p:txBody>
            <a:bodyPr wrap="none" anchor="ctr"/>
            <a:lstStyle/>
            <a:p>
              <a:endParaRPr lang="en-US"/>
            </a:p>
          </p:txBody>
        </p:sp>
        <p:sp>
          <p:nvSpPr>
            <p:cNvPr id="35856" name="Line 24"/>
            <p:cNvSpPr>
              <a:spLocks noChangeShapeType="1"/>
            </p:cNvSpPr>
            <p:nvPr/>
          </p:nvSpPr>
          <p:spPr bwMode="auto">
            <a:xfrm>
              <a:off x="304" y="1376"/>
              <a:ext cx="5136" cy="0"/>
            </a:xfrm>
            <a:prstGeom prst="line">
              <a:avLst/>
            </a:prstGeom>
            <a:noFill/>
            <a:ln w="28575">
              <a:solidFill>
                <a:srgbClr val="FF0000"/>
              </a:solidFill>
              <a:round/>
              <a:headEnd/>
              <a:tailEnd/>
            </a:ln>
          </p:spPr>
          <p:txBody>
            <a:bodyPr/>
            <a:lstStyle/>
            <a:p>
              <a:endParaRPr lang="en-US"/>
            </a:p>
          </p:txBody>
        </p:sp>
        <p:sp>
          <p:nvSpPr>
            <p:cNvPr id="35857" name="Line 25"/>
            <p:cNvSpPr>
              <a:spLocks noChangeShapeType="1"/>
            </p:cNvSpPr>
            <p:nvPr/>
          </p:nvSpPr>
          <p:spPr bwMode="auto">
            <a:xfrm>
              <a:off x="320" y="1016"/>
              <a:ext cx="5136" cy="0"/>
            </a:xfrm>
            <a:prstGeom prst="line">
              <a:avLst/>
            </a:prstGeom>
            <a:noFill/>
            <a:ln w="28575">
              <a:solidFill>
                <a:srgbClr val="FF0000"/>
              </a:solidFill>
              <a:round/>
              <a:headEnd/>
              <a:tailEnd/>
            </a:ln>
          </p:spPr>
          <p:txBody>
            <a:bodyPr/>
            <a:lstStyle/>
            <a:p>
              <a:endParaRPr lang="en-US"/>
            </a:p>
          </p:txBody>
        </p:sp>
        <p:sp>
          <p:nvSpPr>
            <p:cNvPr id="35858" name="Text Box 26"/>
            <p:cNvSpPr txBox="1">
              <a:spLocks noChangeArrowheads="1"/>
            </p:cNvSpPr>
            <p:nvPr/>
          </p:nvSpPr>
          <p:spPr bwMode="auto">
            <a:xfrm>
              <a:off x="326" y="1033"/>
              <a:ext cx="789" cy="288"/>
            </a:xfrm>
            <a:prstGeom prst="rect">
              <a:avLst/>
            </a:prstGeom>
            <a:noFill/>
            <a:ln w="9525">
              <a:noFill/>
              <a:miter lim="800000"/>
              <a:headEnd/>
              <a:tailEnd/>
            </a:ln>
          </p:spPr>
          <p:txBody>
            <a:bodyPr wrap="none">
              <a:spAutoFit/>
            </a:bodyPr>
            <a:lstStyle/>
            <a:p>
              <a:r>
                <a:rPr lang="en-US" sz="2400">
                  <a:latin typeface="Arial" charset="0"/>
                </a:rPr>
                <a:t>Country</a:t>
              </a:r>
            </a:p>
          </p:txBody>
        </p:sp>
        <p:sp>
          <p:nvSpPr>
            <p:cNvPr id="35859" name="Text Box 27"/>
            <p:cNvSpPr txBox="1">
              <a:spLocks noChangeArrowheads="1"/>
            </p:cNvSpPr>
            <p:nvPr/>
          </p:nvSpPr>
          <p:spPr bwMode="auto">
            <a:xfrm>
              <a:off x="1502" y="1041"/>
              <a:ext cx="576" cy="288"/>
            </a:xfrm>
            <a:prstGeom prst="rect">
              <a:avLst/>
            </a:prstGeom>
            <a:noFill/>
            <a:ln w="9525">
              <a:noFill/>
              <a:miter lim="800000"/>
              <a:headEnd/>
              <a:tailEnd/>
            </a:ln>
          </p:spPr>
          <p:txBody>
            <a:bodyPr wrap="none">
              <a:spAutoFit/>
            </a:bodyPr>
            <a:lstStyle/>
            <a:p>
              <a:r>
                <a:rPr lang="en-US" sz="2400">
                  <a:latin typeface="Arial" charset="0"/>
                </a:rPr>
                <a:t>Code</a:t>
              </a:r>
            </a:p>
          </p:txBody>
        </p:sp>
        <p:sp>
          <p:nvSpPr>
            <p:cNvPr id="35860" name="Text Box 28"/>
            <p:cNvSpPr txBox="1">
              <a:spLocks noChangeArrowheads="1"/>
            </p:cNvSpPr>
            <p:nvPr/>
          </p:nvSpPr>
          <p:spPr bwMode="auto">
            <a:xfrm>
              <a:off x="3198" y="1025"/>
              <a:ext cx="960" cy="288"/>
            </a:xfrm>
            <a:prstGeom prst="rect">
              <a:avLst/>
            </a:prstGeom>
            <a:noFill/>
            <a:ln w="9525">
              <a:noFill/>
              <a:miter lim="800000"/>
              <a:headEnd/>
              <a:tailEnd/>
            </a:ln>
          </p:spPr>
          <p:txBody>
            <a:bodyPr wrap="none">
              <a:spAutoFit/>
            </a:bodyPr>
            <a:lstStyle/>
            <a:p>
              <a:r>
                <a:rPr lang="en-US" sz="2400">
                  <a:latin typeface="Arial" charset="0"/>
                </a:rPr>
                <a:t>Full name</a:t>
              </a:r>
            </a:p>
          </p:txBody>
        </p:sp>
      </p:grpSp>
      <p:sp>
        <p:nvSpPr>
          <p:cNvPr id="45086" name="Line 30"/>
          <p:cNvSpPr>
            <a:spLocks noChangeShapeType="1"/>
          </p:cNvSpPr>
          <p:nvPr/>
        </p:nvSpPr>
        <p:spPr bwMode="auto">
          <a:xfrm>
            <a:off x="533400" y="6388100"/>
            <a:ext cx="8153400" cy="0"/>
          </a:xfrm>
          <a:prstGeom prst="line">
            <a:avLst/>
          </a:prstGeom>
          <a:noFill/>
          <a:ln w="28575">
            <a:solidFill>
              <a:srgbClr val="FF0000"/>
            </a:solidFill>
            <a:round/>
            <a:headEnd/>
            <a:tailEnd/>
          </a:ln>
        </p:spPr>
        <p:txBody>
          <a:bodyPr/>
          <a:lstStyle/>
          <a:p>
            <a:endParaRPr lang="en-US"/>
          </a:p>
        </p:txBody>
      </p:sp>
      <p:grpSp>
        <p:nvGrpSpPr>
          <p:cNvPr id="9" name="Group 43"/>
          <p:cNvGrpSpPr>
            <a:grpSpLocks/>
          </p:cNvGrpSpPr>
          <p:nvPr/>
        </p:nvGrpSpPr>
        <p:grpSpPr bwMode="auto">
          <a:xfrm>
            <a:off x="441325" y="2205038"/>
            <a:ext cx="5807076" cy="606425"/>
            <a:chOff x="278" y="1469"/>
            <a:chExt cx="3658" cy="382"/>
          </a:xfrm>
        </p:grpSpPr>
        <p:sp>
          <p:nvSpPr>
            <p:cNvPr id="35852" name="Text Box 40"/>
            <p:cNvSpPr txBox="1">
              <a:spLocks noChangeArrowheads="1"/>
            </p:cNvSpPr>
            <p:nvPr/>
          </p:nvSpPr>
          <p:spPr bwMode="auto">
            <a:xfrm>
              <a:off x="1528" y="1469"/>
              <a:ext cx="364" cy="291"/>
            </a:xfrm>
            <a:prstGeom prst="rect">
              <a:avLst/>
            </a:prstGeom>
            <a:noFill/>
            <a:ln w="9525">
              <a:noFill/>
              <a:miter lim="800000"/>
              <a:headEnd/>
              <a:tailEnd/>
            </a:ln>
          </p:spPr>
          <p:txBody>
            <a:bodyPr wrap="none">
              <a:spAutoFit/>
            </a:bodyPr>
            <a:lstStyle/>
            <a:p>
              <a:r>
                <a:rPr lang="tr-TR" sz="2400" dirty="0">
                  <a:latin typeface="Arial" charset="0"/>
                  <a:cs typeface="Arial" charset="0"/>
                </a:rPr>
                <a:t>TS</a:t>
              </a:r>
              <a:endParaRPr lang="en-US" sz="2400" dirty="0">
                <a:latin typeface="Arial" charset="0"/>
                <a:cs typeface="Arial" charset="0"/>
              </a:endParaRPr>
            </a:p>
          </p:txBody>
        </p:sp>
        <p:sp>
          <p:nvSpPr>
            <p:cNvPr id="35853" name="Text Box 41"/>
            <p:cNvSpPr txBox="1">
              <a:spLocks noChangeArrowheads="1"/>
            </p:cNvSpPr>
            <p:nvPr/>
          </p:nvSpPr>
          <p:spPr bwMode="auto">
            <a:xfrm>
              <a:off x="2264" y="1483"/>
              <a:ext cx="1672" cy="368"/>
            </a:xfrm>
            <a:prstGeom prst="rect">
              <a:avLst/>
            </a:prstGeom>
            <a:noFill/>
            <a:ln w="9525">
              <a:noFill/>
              <a:miter lim="800000"/>
              <a:headEnd/>
              <a:tailEnd/>
            </a:ln>
          </p:spPr>
          <p:txBody>
            <a:bodyPr wrap="none">
              <a:spAutoFit/>
            </a:bodyPr>
            <a:lstStyle/>
            <a:p>
              <a:r>
                <a:rPr lang="tr-TR" sz="3200" b="1" dirty="0">
                  <a:latin typeface="Browallia New" pitchFamily="34" charset="-34"/>
                  <a:cs typeface="Browallia New" pitchFamily="34" charset="-34"/>
                </a:rPr>
                <a:t>  </a:t>
              </a:r>
              <a:r>
                <a:rPr lang="tr-TR" sz="2400" b="1" dirty="0">
                  <a:solidFill>
                    <a:srgbClr val="00B0F0"/>
                  </a:solidFill>
                  <a:latin typeface="Arial" charset="0"/>
                  <a:cs typeface="Arial" charset="0"/>
                </a:rPr>
                <a:t>T</a:t>
              </a:r>
              <a:r>
                <a:rPr lang="tr-TR" sz="2400" dirty="0">
                  <a:latin typeface="Arial" charset="0"/>
                  <a:cs typeface="Arial" charset="0"/>
                </a:rPr>
                <a:t>urkish</a:t>
              </a:r>
              <a:r>
                <a:rPr lang="tr-TR" sz="3200" b="1" dirty="0">
                  <a:latin typeface="Browallia New" pitchFamily="34" charset="-34"/>
                  <a:cs typeface="Browallia New" pitchFamily="34" charset="-34"/>
                </a:rPr>
                <a:t> </a:t>
              </a:r>
              <a:r>
                <a:rPr lang="tr-TR" sz="2400" b="1" dirty="0">
                  <a:solidFill>
                    <a:srgbClr val="00B0F0"/>
                  </a:solidFill>
                  <a:latin typeface="Arial" charset="0"/>
                  <a:cs typeface="Arial" charset="0"/>
                </a:rPr>
                <a:t>S</a:t>
              </a:r>
              <a:r>
                <a:rPr lang="tr-TR" sz="2400" dirty="0">
                  <a:latin typeface="Arial" charset="0"/>
                  <a:cs typeface="Arial" charset="0"/>
                </a:rPr>
                <a:t>tandard</a:t>
              </a:r>
              <a:endParaRPr lang="en-US" sz="2400" dirty="0">
                <a:latin typeface="Arial" charset="0"/>
                <a:cs typeface="Arial" charset="0"/>
              </a:endParaRPr>
            </a:p>
          </p:txBody>
        </p:sp>
        <p:sp>
          <p:nvSpPr>
            <p:cNvPr id="35854" name="Text Box 42"/>
            <p:cNvSpPr txBox="1">
              <a:spLocks noChangeArrowheads="1"/>
            </p:cNvSpPr>
            <p:nvPr/>
          </p:nvSpPr>
          <p:spPr bwMode="auto">
            <a:xfrm>
              <a:off x="278" y="1489"/>
              <a:ext cx="702" cy="291"/>
            </a:xfrm>
            <a:prstGeom prst="rect">
              <a:avLst/>
            </a:prstGeom>
            <a:noFill/>
            <a:ln w="9525">
              <a:noFill/>
              <a:miter lim="800000"/>
              <a:headEnd/>
              <a:tailEnd/>
            </a:ln>
          </p:spPr>
          <p:txBody>
            <a:bodyPr wrap="none">
              <a:spAutoFit/>
            </a:bodyPr>
            <a:lstStyle/>
            <a:p>
              <a:r>
                <a:rPr lang="tr-TR" sz="2400" dirty="0">
                  <a:latin typeface="Arial" charset="0"/>
                  <a:cs typeface="Arial" charset="0"/>
                </a:rPr>
                <a:t>Turkey</a:t>
              </a:r>
              <a:endParaRPr lang="en-US" sz="2400" dirty="0">
                <a:latin typeface="Arial" charset="0"/>
                <a:cs typeface="Arial" charset="0"/>
              </a:endParaRPr>
            </a:p>
          </p:txBody>
        </p:sp>
      </p:gr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45086"/>
                                        </p:tgtEl>
                                        <p:attrNameLst>
                                          <p:attrName>style.visibility</p:attrName>
                                        </p:attrNameLst>
                                      </p:cBhvr>
                                      <p:to>
                                        <p:strVal val="visible"/>
                                      </p:to>
                                    </p:set>
                                    <p:animEffect transition="in" filter="wipe(left)">
                                      <p:cBhvr>
                                        <p:cTn id="48" dur="500"/>
                                        <p:tgtEl>
                                          <p:spTgt spid="45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261938" y="161925"/>
            <a:ext cx="8602662" cy="723900"/>
          </a:xfrm>
          <a:prstGeom prst="rect">
            <a:avLst/>
          </a:prstGeom>
          <a:noFill/>
          <a:ln w="9525">
            <a:noFill/>
            <a:miter lim="800000"/>
            <a:headEnd/>
            <a:tailEnd/>
          </a:ln>
        </p:spPr>
        <p:txBody>
          <a:bodyPr anchor="ctr"/>
          <a:lstStyle/>
          <a:p>
            <a:pPr algn="ctr"/>
            <a:r>
              <a:rPr lang="en-US" sz="4000" b="1">
                <a:solidFill>
                  <a:schemeClr val="accent2"/>
                </a:solidFill>
                <a:latin typeface="Arial" charset="0"/>
                <a:cs typeface="Arial" charset="0"/>
              </a:rPr>
              <a:t>Drawing  Scales</a:t>
            </a:r>
          </a:p>
        </p:txBody>
      </p:sp>
      <p:grpSp>
        <p:nvGrpSpPr>
          <p:cNvPr id="2" name="Group 5"/>
          <p:cNvGrpSpPr>
            <a:grpSpLocks/>
          </p:cNvGrpSpPr>
          <p:nvPr/>
        </p:nvGrpSpPr>
        <p:grpSpPr bwMode="auto">
          <a:xfrm>
            <a:off x="512763" y="1030288"/>
            <a:ext cx="7751762" cy="1114425"/>
            <a:chOff x="323" y="2001"/>
            <a:chExt cx="4883" cy="702"/>
          </a:xfrm>
        </p:grpSpPr>
        <p:sp>
          <p:nvSpPr>
            <p:cNvPr id="41992" name="Text Box 6"/>
            <p:cNvSpPr txBox="1">
              <a:spLocks noChangeArrowheads="1"/>
            </p:cNvSpPr>
            <p:nvPr/>
          </p:nvSpPr>
          <p:spPr bwMode="auto">
            <a:xfrm>
              <a:off x="585" y="2001"/>
              <a:ext cx="4621" cy="702"/>
            </a:xfrm>
            <a:prstGeom prst="rect">
              <a:avLst/>
            </a:prstGeom>
            <a:noFill/>
            <a:ln w="9525">
              <a:noFill/>
              <a:miter lim="800000"/>
              <a:headEnd/>
              <a:tailEnd/>
            </a:ln>
          </p:spPr>
          <p:txBody>
            <a:bodyPr wrap="none">
              <a:spAutoFit/>
            </a:bodyPr>
            <a:lstStyle/>
            <a:p>
              <a:pPr>
                <a:lnSpc>
                  <a:spcPct val="140000"/>
                </a:lnSpc>
              </a:pPr>
              <a:r>
                <a:rPr lang="en-US" sz="2400">
                  <a:latin typeface="Arial" charset="0"/>
                  <a:cs typeface="Arial" charset="0"/>
                </a:rPr>
                <a:t>Designation of a scale consists of the word “</a:t>
              </a:r>
              <a:r>
                <a:rPr lang="en-US" sz="2400">
                  <a:solidFill>
                    <a:schemeClr val="accent2"/>
                  </a:solidFill>
                  <a:latin typeface="Arial" charset="0"/>
                  <a:cs typeface="Arial" charset="0"/>
                </a:rPr>
                <a:t>SCALE</a:t>
              </a:r>
              <a:r>
                <a:rPr lang="en-US" sz="2400">
                  <a:latin typeface="Arial" charset="0"/>
                  <a:cs typeface="Arial" charset="0"/>
                </a:rPr>
                <a:t>” </a:t>
              </a:r>
            </a:p>
            <a:p>
              <a:pPr>
                <a:lnSpc>
                  <a:spcPct val="140000"/>
                </a:lnSpc>
              </a:pPr>
              <a:r>
                <a:rPr lang="en-US" sz="2400">
                  <a:latin typeface="Arial" charset="0"/>
                  <a:cs typeface="Arial" charset="0"/>
                </a:rPr>
                <a:t>followed by the indication of its </a:t>
              </a:r>
              <a:r>
                <a:rPr lang="en-US" sz="2400">
                  <a:solidFill>
                    <a:schemeClr val="accent2"/>
                  </a:solidFill>
                  <a:latin typeface="Arial" charset="0"/>
                  <a:cs typeface="Arial" charset="0"/>
                </a:rPr>
                <a:t>ratio</a:t>
              </a:r>
              <a:r>
                <a:rPr lang="en-US" sz="2400">
                  <a:latin typeface="Arial" charset="0"/>
                  <a:cs typeface="Arial" charset="0"/>
                </a:rPr>
                <a:t>, as follow</a:t>
              </a:r>
            </a:p>
          </p:txBody>
        </p:sp>
        <p:sp>
          <p:nvSpPr>
            <p:cNvPr id="197639" name="Rectangle 7"/>
            <p:cNvSpPr>
              <a:spLocks noChangeArrowheads="1"/>
            </p:cNvSpPr>
            <p:nvPr/>
          </p:nvSpPr>
          <p:spPr bwMode="auto">
            <a:xfrm>
              <a:off x="323" y="2158"/>
              <a:ext cx="141" cy="141"/>
            </a:xfrm>
            <a:prstGeom prst="rect">
              <a:avLst/>
            </a:prstGeom>
            <a:solidFill>
              <a:schemeClr val="accent2"/>
            </a:solidFill>
            <a:ln w="9525">
              <a:noFill/>
              <a:miter lim="800000"/>
              <a:headEnd/>
              <a:tailEnd/>
            </a:ln>
            <a:effectLst>
              <a:outerShdw dist="107763" dir="2700000" algn="ctr" rotWithShape="0">
                <a:schemeClr val="bg2">
                  <a:alpha val="50000"/>
                </a:schemeClr>
              </a:outerShdw>
            </a:effectLst>
          </p:spPr>
          <p:txBody>
            <a:bodyPr wrap="none" anchor="ctr"/>
            <a:lstStyle/>
            <a:p>
              <a:pPr>
                <a:defRPr/>
              </a:pPr>
              <a:endParaRPr lang="en-US"/>
            </a:p>
          </p:txBody>
        </p:sp>
      </p:grpSp>
      <p:sp>
        <p:nvSpPr>
          <p:cNvPr id="197640" name="Rectangle 8"/>
          <p:cNvSpPr>
            <a:spLocks noChangeArrowheads="1"/>
          </p:cNvSpPr>
          <p:nvPr/>
        </p:nvSpPr>
        <p:spPr bwMode="auto">
          <a:xfrm>
            <a:off x="1865313" y="2351088"/>
            <a:ext cx="6592887" cy="1625600"/>
          </a:xfrm>
          <a:prstGeom prst="rect">
            <a:avLst/>
          </a:prstGeom>
          <a:noFill/>
          <a:ln w="9525">
            <a:noFill/>
            <a:miter lim="800000"/>
            <a:headEnd/>
            <a:tailEnd/>
          </a:ln>
          <a:effectLst/>
        </p:spPr>
        <p:txBody>
          <a:bodyPr wrap="none">
            <a:spAutoFit/>
          </a:bodyPr>
          <a:lstStyle/>
          <a:p>
            <a:pPr>
              <a:lnSpc>
                <a:spcPct val="140000"/>
              </a:lnSpc>
              <a:defRPr/>
            </a:pPr>
            <a:r>
              <a:rPr lang="en-US" sz="2400" dirty="0">
                <a:latin typeface="Arial" charset="0"/>
                <a:cs typeface="Arial" charset="0"/>
              </a:rPr>
              <a:t>SCALE 1:1	for full size</a:t>
            </a:r>
          </a:p>
          <a:p>
            <a:pPr>
              <a:lnSpc>
                <a:spcPct val="140000"/>
              </a:lnSpc>
              <a:defRPr/>
            </a:pPr>
            <a:r>
              <a:rPr lang="en-US" sz="2400" dirty="0">
                <a:latin typeface="Arial" charset="0"/>
                <a:cs typeface="Arial" charset="0"/>
              </a:rPr>
              <a:t>SCALE </a:t>
            </a:r>
            <a:r>
              <a:rPr lang="en-US" sz="2400" b="1" dirty="0">
                <a:solidFill>
                  <a:srgbClr val="FF0000"/>
                </a:solidFill>
                <a:latin typeface="Arial" charset="0"/>
                <a:cs typeface="Arial" charset="0"/>
              </a:rPr>
              <a:t>X</a:t>
            </a:r>
            <a:r>
              <a:rPr lang="en-US" sz="2400" dirty="0">
                <a:latin typeface="Arial" charset="0"/>
                <a:cs typeface="Arial" charset="0"/>
              </a:rPr>
              <a:t>:1	for  </a:t>
            </a:r>
            <a:r>
              <a:rPr lang="en-US" sz="2400" b="1" i="1" dirty="0">
                <a:solidFill>
                  <a:srgbClr val="CC3300"/>
                </a:solidFill>
                <a:effectLst>
                  <a:outerShdw blurRad="38100" dist="38100" dir="2700000" algn="tl">
                    <a:srgbClr val="C0C0C0"/>
                  </a:outerShdw>
                </a:effectLst>
                <a:latin typeface="Arial" charset="0"/>
                <a:cs typeface="Arial" charset="0"/>
              </a:rPr>
              <a:t>enlargement</a:t>
            </a:r>
            <a:r>
              <a:rPr lang="en-US" sz="2400" dirty="0">
                <a:latin typeface="Arial" charset="0"/>
                <a:cs typeface="Arial" charset="0"/>
              </a:rPr>
              <a:t>  scales 	(X &gt; 1)</a:t>
            </a:r>
          </a:p>
          <a:p>
            <a:pPr>
              <a:lnSpc>
                <a:spcPct val="140000"/>
              </a:lnSpc>
              <a:defRPr/>
            </a:pPr>
            <a:r>
              <a:rPr lang="en-US" sz="2400" dirty="0">
                <a:latin typeface="Arial" charset="0"/>
                <a:cs typeface="Arial" charset="0"/>
              </a:rPr>
              <a:t>SCALE 1:</a:t>
            </a:r>
            <a:r>
              <a:rPr lang="en-US" sz="2400" b="1" dirty="0">
                <a:solidFill>
                  <a:srgbClr val="FF0000"/>
                </a:solidFill>
                <a:latin typeface="Arial" charset="0"/>
                <a:cs typeface="Arial" charset="0"/>
              </a:rPr>
              <a:t>X</a:t>
            </a:r>
            <a:r>
              <a:rPr lang="en-US" sz="2400" dirty="0">
                <a:latin typeface="Arial" charset="0"/>
                <a:cs typeface="Arial" charset="0"/>
              </a:rPr>
              <a:t>	for  </a:t>
            </a:r>
            <a:r>
              <a:rPr lang="en-US" sz="2400" b="1" i="1" dirty="0">
                <a:solidFill>
                  <a:srgbClr val="CC3300"/>
                </a:solidFill>
                <a:effectLst>
                  <a:outerShdw blurRad="38100" dist="38100" dir="2700000" algn="tl">
                    <a:srgbClr val="C0C0C0"/>
                  </a:outerShdw>
                </a:effectLst>
                <a:latin typeface="Arial" charset="0"/>
                <a:cs typeface="Arial" charset="0"/>
              </a:rPr>
              <a:t>reduction</a:t>
            </a:r>
            <a:r>
              <a:rPr lang="en-US" sz="2400" dirty="0">
                <a:latin typeface="Arial" charset="0"/>
                <a:cs typeface="Arial" charset="0"/>
              </a:rPr>
              <a:t>  scales	</a:t>
            </a:r>
            <a:r>
              <a:rPr lang="en-US" sz="2400" dirty="0">
                <a:latin typeface="Arial" charset="0"/>
              </a:rPr>
              <a:t>(X &gt; 1)</a:t>
            </a:r>
            <a:endParaRPr lang="en-US" sz="2400" dirty="0">
              <a:latin typeface="Arial" charset="0"/>
              <a:cs typeface="Arial" charset="0"/>
            </a:endParaRPr>
          </a:p>
        </p:txBody>
      </p:sp>
      <p:grpSp>
        <p:nvGrpSpPr>
          <p:cNvPr id="3" name="Group 11"/>
          <p:cNvGrpSpPr>
            <a:grpSpLocks/>
          </p:cNvGrpSpPr>
          <p:nvPr/>
        </p:nvGrpSpPr>
        <p:grpSpPr bwMode="auto">
          <a:xfrm>
            <a:off x="500063" y="4192588"/>
            <a:ext cx="8402637" cy="1625600"/>
            <a:chOff x="323" y="2001"/>
            <a:chExt cx="5293" cy="1024"/>
          </a:xfrm>
        </p:grpSpPr>
        <p:sp>
          <p:nvSpPr>
            <p:cNvPr id="41990" name="Text Box 12"/>
            <p:cNvSpPr txBox="1">
              <a:spLocks noChangeArrowheads="1"/>
            </p:cNvSpPr>
            <p:nvPr/>
          </p:nvSpPr>
          <p:spPr bwMode="auto">
            <a:xfrm>
              <a:off x="585" y="2001"/>
              <a:ext cx="5031" cy="1024"/>
            </a:xfrm>
            <a:prstGeom prst="rect">
              <a:avLst/>
            </a:prstGeom>
            <a:noFill/>
            <a:ln w="9525">
              <a:noFill/>
              <a:miter lim="800000"/>
              <a:headEnd/>
              <a:tailEnd/>
            </a:ln>
          </p:spPr>
          <p:txBody>
            <a:bodyPr wrap="none">
              <a:spAutoFit/>
            </a:bodyPr>
            <a:lstStyle/>
            <a:p>
              <a:pPr>
                <a:lnSpc>
                  <a:spcPct val="140000"/>
                </a:lnSpc>
              </a:pPr>
              <a:r>
                <a:rPr lang="en-US" sz="2400">
                  <a:latin typeface="Arial" charset="0"/>
                  <a:cs typeface="Arial" charset="0"/>
                </a:rPr>
                <a:t>Dimension numbers shown in the drawing are correspond</a:t>
              </a:r>
            </a:p>
            <a:p>
              <a:pPr>
                <a:lnSpc>
                  <a:spcPct val="140000"/>
                </a:lnSpc>
              </a:pPr>
              <a:r>
                <a:rPr lang="en-US" sz="2400">
                  <a:latin typeface="Arial" charset="0"/>
                  <a:cs typeface="Arial" charset="0"/>
                </a:rPr>
                <a:t>to “</a:t>
              </a:r>
              <a:r>
                <a:rPr lang="en-US" sz="2400">
                  <a:solidFill>
                    <a:schemeClr val="accent2"/>
                  </a:solidFill>
                  <a:latin typeface="Arial" charset="0"/>
                  <a:cs typeface="Arial" charset="0"/>
                </a:rPr>
                <a:t>true size</a:t>
              </a:r>
              <a:r>
                <a:rPr lang="en-US" sz="2400">
                  <a:latin typeface="Arial" charset="0"/>
                  <a:cs typeface="Arial" charset="0"/>
                </a:rPr>
                <a:t>” of the object  and they are </a:t>
              </a:r>
              <a:r>
                <a:rPr lang="en-US" sz="2400">
                  <a:solidFill>
                    <a:schemeClr val="accent2"/>
                  </a:solidFill>
                  <a:latin typeface="Arial" charset="0"/>
                  <a:cs typeface="Arial" charset="0"/>
                </a:rPr>
                <a:t>independent</a:t>
              </a:r>
              <a:r>
                <a:rPr lang="en-US" sz="2400">
                  <a:latin typeface="Arial" charset="0"/>
                  <a:cs typeface="Arial" charset="0"/>
                </a:rPr>
                <a:t> of</a:t>
              </a:r>
            </a:p>
            <a:p>
              <a:pPr>
                <a:lnSpc>
                  <a:spcPct val="140000"/>
                </a:lnSpc>
              </a:pPr>
              <a:r>
                <a:rPr lang="en-US" sz="2400">
                  <a:latin typeface="Arial" charset="0"/>
                  <a:cs typeface="Arial" charset="0"/>
                </a:rPr>
                <a:t>the scale used in creating that drawing.</a:t>
              </a:r>
            </a:p>
          </p:txBody>
        </p:sp>
        <p:sp>
          <p:nvSpPr>
            <p:cNvPr id="197645" name="Rectangle 13"/>
            <p:cNvSpPr>
              <a:spLocks noChangeArrowheads="1"/>
            </p:cNvSpPr>
            <p:nvPr/>
          </p:nvSpPr>
          <p:spPr bwMode="auto">
            <a:xfrm>
              <a:off x="323" y="2158"/>
              <a:ext cx="141" cy="141"/>
            </a:xfrm>
            <a:prstGeom prst="rect">
              <a:avLst/>
            </a:prstGeom>
            <a:solidFill>
              <a:schemeClr val="accent2"/>
            </a:solidFill>
            <a:ln w="9525">
              <a:noFill/>
              <a:miter lim="800000"/>
              <a:headEnd/>
              <a:tailEnd/>
            </a:ln>
            <a:effectLst>
              <a:outerShdw dist="107763" dir="2700000" algn="ctr" rotWithShape="0">
                <a:schemeClr val="bg2">
                  <a:alpha val="50000"/>
                </a:schemeClr>
              </a:outerShdw>
            </a:effectLst>
          </p:spPr>
          <p:txBody>
            <a:bodyPr wrap="none" anchor="ctr"/>
            <a:lstStyle/>
            <a:p>
              <a:pPr>
                <a:defRPr/>
              </a:pPr>
              <a:endParaRPr lang="en-US"/>
            </a:p>
          </p:txBody>
        </p:sp>
      </p:gr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7640">
                                            <p:txEl>
                                              <p:pRg st="0" end="0"/>
                                            </p:txEl>
                                          </p:spTgt>
                                        </p:tgtEl>
                                        <p:attrNameLst>
                                          <p:attrName>style.visibility</p:attrName>
                                        </p:attrNameLst>
                                      </p:cBhvr>
                                      <p:to>
                                        <p:strVal val="visible"/>
                                      </p:to>
                                    </p:set>
                                    <p:animEffect transition="in" filter="wipe(left)">
                                      <p:cBhvr>
                                        <p:cTn id="12" dur="500"/>
                                        <p:tgtEl>
                                          <p:spTgt spid="1976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7640">
                                            <p:txEl>
                                              <p:pRg st="1" end="1"/>
                                            </p:txEl>
                                          </p:spTgt>
                                        </p:tgtEl>
                                        <p:attrNameLst>
                                          <p:attrName>style.visibility</p:attrName>
                                        </p:attrNameLst>
                                      </p:cBhvr>
                                      <p:to>
                                        <p:strVal val="visible"/>
                                      </p:to>
                                    </p:set>
                                    <p:animEffect transition="in" filter="wipe(left)">
                                      <p:cBhvr>
                                        <p:cTn id="17" dur="500"/>
                                        <p:tgtEl>
                                          <p:spTgt spid="1976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7640">
                                            <p:txEl>
                                              <p:pRg st="2" end="2"/>
                                            </p:txEl>
                                          </p:spTgt>
                                        </p:tgtEl>
                                        <p:attrNameLst>
                                          <p:attrName>style.visibility</p:attrName>
                                        </p:attrNameLst>
                                      </p:cBhvr>
                                      <p:to>
                                        <p:strVal val="visible"/>
                                      </p:to>
                                    </p:set>
                                    <p:animEffect transition="in" filter="wipe(left)">
                                      <p:cBhvr>
                                        <p:cTn id="22" dur="500"/>
                                        <p:tgtEl>
                                          <p:spTgt spid="1976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733800"/>
            <a:ext cx="8458200" cy="1295400"/>
          </a:xfrm>
        </p:spPr>
        <p:txBody>
          <a:bodyPr>
            <a:normAutofit fontScale="90000"/>
          </a:bodyPr>
          <a:lstStyle/>
          <a:p>
            <a:pPr eaLnBrk="1" fontAlgn="auto" hangingPunct="1">
              <a:spcAft>
                <a:spcPts val="0"/>
              </a:spcAft>
              <a:defRPr/>
            </a:pPr>
            <a:br>
              <a:rPr lang="en-US" dirty="0">
                <a:solidFill>
                  <a:schemeClr val="tx2">
                    <a:satMod val="130000"/>
                  </a:schemeClr>
                </a:solidFill>
              </a:rPr>
            </a:br>
            <a:endParaRPr lang="en-US" dirty="0">
              <a:solidFill>
                <a:schemeClr val="tx2">
                  <a:satMod val="130000"/>
                </a:schemeClr>
              </a:solidFill>
            </a:endParaRPr>
          </a:p>
        </p:txBody>
      </p:sp>
      <p:sp>
        <p:nvSpPr>
          <p:cNvPr id="31747" name="TextBox 8"/>
          <p:cNvSpPr txBox="1">
            <a:spLocks noChangeArrowheads="1"/>
          </p:cNvSpPr>
          <p:nvPr/>
        </p:nvSpPr>
        <p:spPr bwMode="auto">
          <a:xfrm>
            <a:off x="2362200" y="2895600"/>
            <a:ext cx="184150" cy="369888"/>
          </a:xfrm>
          <a:prstGeom prst="rect">
            <a:avLst/>
          </a:prstGeom>
          <a:noFill/>
          <a:ln w="9525">
            <a:noFill/>
            <a:miter lim="800000"/>
            <a:headEnd/>
            <a:tailEnd/>
          </a:ln>
        </p:spPr>
        <p:txBody>
          <a:bodyPr wrap="none">
            <a:spAutoFit/>
          </a:bodyPr>
          <a:lstStyle/>
          <a:p>
            <a:pPr eaLnBrk="1" hangingPunct="1"/>
            <a:endParaRPr lang="en-US" altLang="en-US">
              <a:latin typeface="Gill Sans MT" pitchFamily="34" charset="0"/>
            </a:endParaRPr>
          </a:p>
        </p:txBody>
      </p:sp>
      <p:sp>
        <p:nvSpPr>
          <p:cNvPr id="31748" name="TextBox 6"/>
          <p:cNvSpPr txBox="1">
            <a:spLocks noChangeArrowheads="1"/>
          </p:cNvSpPr>
          <p:nvPr/>
        </p:nvSpPr>
        <p:spPr bwMode="auto">
          <a:xfrm>
            <a:off x="0" y="228599"/>
            <a:ext cx="9144000" cy="707886"/>
          </a:xfrm>
          <a:prstGeom prst="rect">
            <a:avLst/>
          </a:prstGeom>
          <a:noFill/>
          <a:ln w="9525">
            <a:noFill/>
            <a:miter lim="800000"/>
            <a:headEnd/>
            <a:tailEnd/>
          </a:ln>
        </p:spPr>
        <p:txBody>
          <a:bodyPr wrap="square">
            <a:spAutoFit/>
          </a:bodyPr>
          <a:lstStyle/>
          <a:p>
            <a:pPr algn="ctr" eaLnBrk="1" hangingPunct="1"/>
            <a:r>
              <a:rPr lang="en-US" altLang="en-US" sz="4000" b="1" u="sng" dirty="0">
                <a:solidFill>
                  <a:srgbClr val="FF0000"/>
                </a:solidFill>
                <a:latin typeface="Vani" pitchFamily="34" charset="0"/>
                <a:cs typeface="Vani" pitchFamily="34" charset="0"/>
              </a:rPr>
              <a:t>List of Drawing Titles</a:t>
            </a:r>
            <a:endParaRPr lang="en-US" altLang="en-US" sz="4000" u="sng" dirty="0">
              <a:solidFill>
                <a:srgbClr val="FF0000"/>
              </a:solidFill>
              <a:latin typeface="Vani" pitchFamily="34" charset="0"/>
              <a:cs typeface="Vani" pitchFamily="34" charset="0"/>
            </a:endParaRPr>
          </a:p>
        </p:txBody>
      </p:sp>
      <p:sp>
        <p:nvSpPr>
          <p:cNvPr id="31749" name="TextBox 7"/>
          <p:cNvSpPr txBox="1">
            <a:spLocks noChangeArrowheads="1"/>
          </p:cNvSpPr>
          <p:nvPr/>
        </p:nvSpPr>
        <p:spPr bwMode="auto">
          <a:xfrm>
            <a:off x="0" y="914400"/>
            <a:ext cx="9144000" cy="5216813"/>
          </a:xfrm>
          <a:prstGeom prst="rect">
            <a:avLst/>
          </a:prstGeom>
          <a:noFill/>
          <a:ln w="9525">
            <a:noFill/>
            <a:miter lim="800000"/>
            <a:headEnd/>
            <a:tailEnd/>
          </a:ln>
        </p:spPr>
        <p:txBody>
          <a:bodyPr wrap="square">
            <a:spAutoFit/>
          </a:bodyPr>
          <a:lstStyle/>
          <a:p>
            <a:pPr marL="342900" indent="-342900">
              <a:lnSpc>
                <a:spcPct val="150000"/>
              </a:lnSpc>
              <a:buFont typeface="Gill Sans MT" pitchFamily="34" charset="0"/>
              <a:buAutoNum type="arabicPeriod"/>
            </a:pPr>
            <a:r>
              <a:rPr lang="en-US" altLang="en-US" sz="2900" b="1" dirty="0">
                <a:latin typeface="Times New Roman" pitchFamily="18" charset="0"/>
                <a:cs typeface="Times New Roman" pitchFamily="18" charset="0"/>
              </a:rPr>
              <a:t>Sheet Layout and Sketching with Dimensions.  </a:t>
            </a:r>
          </a:p>
          <a:p>
            <a:pPr marL="342900" indent="-342900" eaLnBrk="1" hangingPunct="1">
              <a:lnSpc>
                <a:spcPct val="150000"/>
              </a:lnSpc>
              <a:buFont typeface="Gill Sans MT" pitchFamily="34" charset="0"/>
              <a:buAutoNum type="arabicPeriod"/>
            </a:pPr>
            <a:r>
              <a:rPr lang="en-US" altLang="en-US" sz="2900" b="1" dirty="0">
                <a:latin typeface="Times New Roman" pitchFamily="18" charset="0"/>
                <a:cs typeface="Times New Roman" pitchFamily="18" charset="0"/>
              </a:rPr>
              <a:t>Projection  of Points, Straight Lines &amp; Arc.</a:t>
            </a:r>
          </a:p>
          <a:p>
            <a:pPr marL="342900" indent="-342900">
              <a:lnSpc>
                <a:spcPct val="150000"/>
              </a:lnSpc>
              <a:buFont typeface="Gill Sans MT" pitchFamily="34" charset="0"/>
              <a:buAutoNum type="arabicPeriod"/>
            </a:pPr>
            <a:r>
              <a:rPr lang="en-US" altLang="en-US" sz="2900" b="1" dirty="0">
                <a:latin typeface="Times New Roman" pitchFamily="18" charset="0"/>
                <a:cs typeface="Times New Roman" pitchFamily="18" charset="0"/>
              </a:rPr>
              <a:t>Projection of Planes. </a:t>
            </a:r>
          </a:p>
          <a:p>
            <a:pPr marL="342900" indent="-342900">
              <a:lnSpc>
                <a:spcPct val="150000"/>
              </a:lnSpc>
              <a:buFont typeface="Gill Sans MT" pitchFamily="34" charset="0"/>
              <a:buAutoNum type="arabicPeriod"/>
            </a:pPr>
            <a:r>
              <a:rPr lang="en-US" altLang="en-US" sz="2900" b="1" dirty="0">
                <a:latin typeface="Times New Roman" pitchFamily="18" charset="0"/>
                <a:cs typeface="Times New Roman" pitchFamily="18" charset="0"/>
              </a:rPr>
              <a:t>Projection of Solids &amp; Section view. </a:t>
            </a:r>
          </a:p>
          <a:p>
            <a:pPr marL="342900" indent="-342900">
              <a:lnSpc>
                <a:spcPct val="150000"/>
              </a:lnSpc>
              <a:buFont typeface="Gill Sans MT" pitchFamily="34" charset="0"/>
              <a:buAutoNum type="arabicPeriod"/>
            </a:pPr>
            <a:r>
              <a:rPr lang="en-US" altLang="en-US" sz="2900" b="1" dirty="0">
                <a:latin typeface="Times New Roman" pitchFamily="18" charset="0"/>
                <a:cs typeface="Times New Roman" pitchFamily="18" charset="0"/>
              </a:rPr>
              <a:t>Isometric projection, Conics and Engineering Curves.</a:t>
            </a:r>
          </a:p>
          <a:p>
            <a:pPr marL="342900" indent="-342900">
              <a:lnSpc>
                <a:spcPct val="150000"/>
              </a:lnSpc>
            </a:pPr>
            <a:r>
              <a:rPr lang="en-US" altLang="en-US" sz="2900" b="1" dirty="0">
                <a:latin typeface="Times New Roman" pitchFamily="18" charset="0"/>
                <a:cs typeface="Times New Roman" pitchFamily="18" charset="0"/>
              </a:rPr>
              <a:t>6. Development  and Intersection of Surfaces.</a:t>
            </a:r>
          </a:p>
          <a:p>
            <a:pPr marL="342900" indent="-342900">
              <a:lnSpc>
                <a:spcPct val="150000"/>
              </a:lnSpc>
            </a:pPr>
            <a:endParaRPr lang="en-US" altLang="en-US" sz="2400" dirty="0">
              <a:latin typeface="Times New Roman" pitchFamily="18" charset="0"/>
              <a:cs typeface="Times New Roman" pitchFamily="18" charset="0"/>
            </a:endParaRPr>
          </a:p>
          <a:p>
            <a:pPr marL="342900" indent="-342900">
              <a:lnSpc>
                <a:spcPct val="150000"/>
              </a:lnSpc>
            </a:pPr>
            <a:endParaRPr lang="en-US" altLang="en-US" sz="2400"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u="sng" dirty="0"/>
              <a:t>Types of Projection</a:t>
            </a:r>
          </a:p>
        </p:txBody>
      </p:sp>
      <p:sp>
        <p:nvSpPr>
          <p:cNvPr id="3" name="Content Placeholder 2"/>
          <p:cNvSpPr>
            <a:spLocks noGrp="1"/>
          </p:cNvSpPr>
          <p:nvPr>
            <p:ph idx="1"/>
          </p:nvPr>
        </p:nvSpPr>
        <p:spPr/>
        <p:txBody>
          <a:bodyPr>
            <a:normAutofit/>
          </a:bodyPr>
          <a:lstStyle/>
          <a:p>
            <a:endParaRPr lang="en-US" sz="4000" b="1" dirty="0"/>
          </a:p>
          <a:p>
            <a:r>
              <a:rPr lang="en-US" sz="4000" b="1" dirty="0"/>
              <a:t>Orthographic projection</a:t>
            </a:r>
          </a:p>
          <a:p>
            <a:r>
              <a:rPr lang="en-US" sz="4000" b="1" dirty="0"/>
              <a:t>Isometric projection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457200" y="-304800"/>
            <a:ext cx="8229600" cy="1371600"/>
          </a:xfrm>
        </p:spPr>
        <p:txBody>
          <a:bodyPr/>
          <a:lstStyle/>
          <a:p>
            <a:r>
              <a:rPr lang="en-IN" sz="4800" u="sng" dirty="0">
                <a:latin typeface="Times New Roman" pitchFamily="18" charset="0"/>
                <a:cs typeface="Times New Roman" pitchFamily="18" charset="0"/>
              </a:rPr>
              <a:t>Quadrants</a:t>
            </a:r>
            <a:endParaRPr lang="en-IN" sz="3600" u="sng" dirty="0">
              <a:latin typeface="Times New Roman" pitchFamily="18" charset="0"/>
              <a:cs typeface="Times New Roman" pitchFamily="18" charset="0"/>
            </a:endParaRPr>
          </a:p>
        </p:txBody>
      </p:sp>
      <p:graphicFrame>
        <p:nvGraphicFramePr>
          <p:cNvPr id="161797" name="Object 5"/>
          <p:cNvGraphicFramePr>
            <a:graphicFrameLocks noChangeAspect="1"/>
          </p:cNvGraphicFramePr>
          <p:nvPr/>
        </p:nvGraphicFramePr>
        <p:xfrm>
          <a:off x="1066800" y="924612"/>
          <a:ext cx="6935128" cy="5933388"/>
        </p:xfrm>
        <a:graphic>
          <a:graphicData uri="http://schemas.openxmlformats.org/presentationml/2006/ole">
            <mc:AlternateContent xmlns:mc="http://schemas.openxmlformats.org/markup-compatibility/2006">
              <mc:Choice xmlns:v="urn:schemas-microsoft-com:vml" Requires="v">
                <p:oleObj spid="_x0000_s1028" name="AutoCAD Drawing" r:id="rId3" imgW="11087280" imgH="6296040" progId="AutoCAD.Drawing.18">
                  <p:embed/>
                </p:oleObj>
              </mc:Choice>
              <mc:Fallback>
                <p:oleObj name="AutoCAD Drawing" r:id="rId3" imgW="11087280" imgH="6296040" progId="AutoCAD.Drawing.1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16092" t="30867" r="54172" b="17677"/>
                      <a:stretch>
                        <a:fillRect/>
                      </a:stretch>
                    </p:blipFill>
                    <p:spPr bwMode="auto">
                      <a:xfrm>
                        <a:off x="1066800" y="924612"/>
                        <a:ext cx="6935128" cy="59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1797"/>
                                        </p:tgtEl>
                                        <p:attrNameLst>
                                          <p:attrName>style.visibility</p:attrName>
                                        </p:attrNameLst>
                                      </p:cBhvr>
                                      <p:to>
                                        <p:strVal val="visible"/>
                                      </p:to>
                                    </p:set>
                                    <p:anim calcmode="lin" valueType="num">
                                      <p:cBhvr>
                                        <p:cTn id="7" dur="500" fill="hold"/>
                                        <p:tgtEl>
                                          <p:spTgt spid="161797"/>
                                        </p:tgtEl>
                                        <p:attrNameLst>
                                          <p:attrName>ppt_w</p:attrName>
                                        </p:attrNameLst>
                                      </p:cBhvr>
                                      <p:tavLst>
                                        <p:tav tm="0">
                                          <p:val>
                                            <p:fltVal val="0"/>
                                          </p:val>
                                        </p:tav>
                                        <p:tav tm="100000">
                                          <p:val>
                                            <p:strVal val="#ppt_w"/>
                                          </p:val>
                                        </p:tav>
                                      </p:tavLst>
                                    </p:anim>
                                    <p:anim calcmode="lin" valueType="num">
                                      <p:cBhvr>
                                        <p:cTn id="8" dur="500" fill="hold"/>
                                        <p:tgtEl>
                                          <p:spTgt spid="1617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85794"/>
          </a:xfrm>
        </p:spPr>
        <p:txBody>
          <a:bodyPr/>
          <a:lstStyle/>
          <a:p>
            <a:r>
              <a:rPr lang="en-US" u="sng" dirty="0"/>
              <a:t>Projection</a:t>
            </a:r>
          </a:p>
        </p:txBody>
      </p:sp>
      <p:sp>
        <p:nvSpPr>
          <p:cNvPr id="3" name="Content Placeholder 2"/>
          <p:cNvSpPr>
            <a:spLocks noGrp="1"/>
          </p:cNvSpPr>
          <p:nvPr>
            <p:ph idx="1"/>
          </p:nvPr>
        </p:nvSpPr>
        <p:spPr>
          <a:xfrm>
            <a:off x="0" y="609600"/>
            <a:ext cx="8686800" cy="4329129"/>
          </a:xfrm>
        </p:spPr>
        <p:txBody>
          <a:bodyPr>
            <a:normAutofit/>
          </a:bodyPr>
          <a:lstStyle/>
          <a:p>
            <a:r>
              <a:rPr lang="en-US" dirty="0"/>
              <a:t>The act of obtaining the image of an object is termed “projection”.</a:t>
            </a:r>
          </a:p>
          <a:p>
            <a:r>
              <a:rPr lang="en-US" dirty="0"/>
              <a:t>All projection theory are based on two variables:</a:t>
            </a:r>
          </a:p>
          <a:p>
            <a:pPr marL="284163" indent="-284163">
              <a:buNone/>
            </a:pPr>
            <a:r>
              <a:rPr lang="en-US" dirty="0"/>
              <a:t>-Line of sight</a:t>
            </a:r>
          </a:p>
          <a:p>
            <a:pPr>
              <a:buNone/>
            </a:pPr>
            <a:r>
              <a:rPr lang="en-US" dirty="0"/>
              <a:t>-Plane of projection.</a:t>
            </a:r>
          </a:p>
          <a:p>
            <a:endParaRPr lang="en-US" b="1" dirty="0"/>
          </a:p>
        </p:txBody>
      </p:sp>
      <p:sp>
        <p:nvSpPr>
          <p:cNvPr id="131074" name="AutoShape 2" descr="https://nptel.ac.in/courses/112103019/module2/lec14/images/14_1.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1076" name="Picture 4" descr="https://nptel.ac.in/courses/112103019/module2/lec14/images/14_1.png"/>
          <p:cNvPicPr>
            <a:picLocks noChangeAspect="1" noChangeArrowheads="1"/>
          </p:cNvPicPr>
          <p:nvPr/>
        </p:nvPicPr>
        <p:blipFill>
          <a:blip r:embed="rId2"/>
          <a:srcRect/>
          <a:stretch>
            <a:fillRect/>
          </a:stretch>
        </p:blipFill>
        <p:spPr bwMode="auto">
          <a:xfrm>
            <a:off x="3429000" y="2286000"/>
            <a:ext cx="5713329" cy="4572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IE" sz="3600">
                <a:latin typeface="Times New Roman" pitchFamily="18" charset="0"/>
                <a:cs typeface="Times New Roman" pitchFamily="18" charset="0"/>
              </a:rPr>
              <a:t>Orthographic Projections</a:t>
            </a:r>
            <a:endParaRPr lang="en-IN" sz="3600">
              <a:latin typeface="Times New Roman" pitchFamily="18" charset="0"/>
              <a:cs typeface="Times New Roman" pitchFamily="18" charset="0"/>
            </a:endParaRPr>
          </a:p>
        </p:txBody>
      </p:sp>
      <p:sp>
        <p:nvSpPr>
          <p:cNvPr id="37891" name="Content Placeholder 2"/>
          <p:cNvSpPr>
            <a:spLocks noGrp="1"/>
          </p:cNvSpPr>
          <p:nvPr>
            <p:ph idx="1"/>
          </p:nvPr>
        </p:nvSpPr>
        <p:spPr>
          <a:xfrm>
            <a:off x="0" y="1357313"/>
            <a:ext cx="3786182" cy="4643455"/>
          </a:xfrm>
        </p:spPr>
        <p:txBody>
          <a:bodyPr/>
          <a:lstStyle/>
          <a:p>
            <a:pPr algn="just">
              <a:buFont typeface="Arial" pitchFamily="34" charset="0"/>
              <a:buNone/>
            </a:pPr>
            <a:r>
              <a:rPr lang="en-IE" sz="2800" dirty="0">
                <a:latin typeface="Times New Roman" pitchFamily="18" charset="0"/>
                <a:cs typeface="Times New Roman" pitchFamily="18" charset="0"/>
              </a:rPr>
              <a:t>	When the projectors are parallel to each other and also perpendicular to the plane, the projection is called </a:t>
            </a:r>
            <a:r>
              <a:rPr lang="en-IE" sz="2800" b="1" dirty="0">
                <a:latin typeface="Times New Roman" pitchFamily="18" charset="0"/>
                <a:cs typeface="Times New Roman" pitchFamily="18" charset="0"/>
              </a:rPr>
              <a:t>Orthographic projection.</a:t>
            </a:r>
            <a:r>
              <a:rPr lang="en-IE" sz="2800" b="1" i="1" dirty="0">
                <a:latin typeface="Times New Roman" pitchFamily="18" charset="0"/>
                <a:cs typeface="Times New Roman" pitchFamily="18" charset="0"/>
              </a:rPr>
              <a:t> </a:t>
            </a:r>
          </a:p>
          <a:p>
            <a:pPr>
              <a:buFont typeface="Arial" pitchFamily="34" charset="0"/>
              <a:buNone/>
            </a:pPr>
            <a:endParaRPr lang="en-IN" dirty="0"/>
          </a:p>
        </p:txBody>
      </p:sp>
      <p:pic>
        <p:nvPicPr>
          <p:cNvPr id="37892" name="Picture 6"/>
          <p:cNvPicPr>
            <a:picLocks noChangeAspect="1" noChangeArrowheads="1"/>
          </p:cNvPicPr>
          <p:nvPr/>
        </p:nvPicPr>
        <p:blipFill>
          <a:blip r:embed="rId2"/>
          <a:srcRect/>
          <a:stretch>
            <a:fillRect/>
          </a:stretch>
        </p:blipFill>
        <p:spPr bwMode="auto">
          <a:xfrm>
            <a:off x="3857620" y="1214422"/>
            <a:ext cx="5000639" cy="5394304"/>
          </a:xfrm>
          <a:prstGeom prst="rect">
            <a:avLst/>
          </a:prstGeom>
          <a:noFill/>
          <a:ln w="12700">
            <a:solidFill>
              <a:schemeClr val="tx1"/>
            </a:solid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ilicon\Desktop\Untitled1132545854.png"/>
          <p:cNvPicPr>
            <a:picLocks noGrp="1" noChangeAspect="1" noChangeArrowheads="1"/>
          </p:cNvPicPr>
          <p:nvPr>
            <p:ph idx="1"/>
          </p:nvPr>
        </p:nvPicPr>
        <p:blipFill>
          <a:blip r:embed="rId2"/>
          <a:srcRect/>
          <a:stretch>
            <a:fillRect/>
          </a:stretch>
        </p:blipFill>
        <p:spPr bwMode="auto">
          <a:xfrm>
            <a:off x="0" y="0"/>
            <a:ext cx="9144000" cy="683257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1265"/>
          <p:cNvSpPr/>
          <p:nvPr/>
        </p:nvSpPr>
        <p:spPr>
          <a:xfrm>
            <a:off x="0" y="0"/>
            <a:ext cx="2971800" cy="914400"/>
          </a:xfrm>
          <a:prstGeom prst="rect">
            <a:avLst/>
          </a:prstGeom>
          <a:solidFill>
            <a:srgbClr val="FFFF99"/>
          </a:solidFill>
          <a:ln>
            <a:solidFill>
              <a:schemeClr val="tx1"/>
            </a:solidFill>
            <a:miter lim="800000"/>
          </a:ln>
        </p:spPr>
      </p:sp>
      <p:sp>
        <p:nvSpPr>
          <p:cNvPr id="11267" name="Rectangle 11266"/>
          <p:cNvSpPr/>
          <p:nvPr/>
        </p:nvSpPr>
        <p:spPr>
          <a:xfrm>
            <a:off x="0" y="2286000"/>
            <a:ext cx="2971800" cy="762000"/>
          </a:xfrm>
          <a:prstGeom prst="rect">
            <a:avLst/>
          </a:prstGeom>
          <a:solidFill>
            <a:schemeClr val="accent1"/>
          </a:solidFill>
          <a:ln>
            <a:solidFill>
              <a:schemeClr val="tx1"/>
            </a:solidFill>
            <a:miter lim="800000"/>
          </a:ln>
        </p:spPr>
      </p:sp>
      <p:sp>
        <p:nvSpPr>
          <p:cNvPr id="11268" name="Rectangle 11267"/>
          <p:cNvSpPr/>
          <p:nvPr/>
        </p:nvSpPr>
        <p:spPr>
          <a:xfrm>
            <a:off x="0" y="914400"/>
            <a:ext cx="2971800" cy="1371600"/>
          </a:xfrm>
          <a:prstGeom prst="rect">
            <a:avLst/>
          </a:prstGeom>
          <a:solidFill>
            <a:srgbClr val="CCFFCC"/>
          </a:solidFill>
          <a:ln>
            <a:solidFill>
              <a:schemeClr val="tx1"/>
            </a:solidFill>
            <a:miter lim="800000"/>
          </a:ln>
        </p:spPr>
      </p:sp>
      <p:graphicFrame>
        <p:nvGraphicFramePr>
          <p:cNvPr id="11269" name="Object 11268"/>
          <p:cNvGraphicFramePr>
            <a:graphicFrameLocks noChangeAspect="1"/>
          </p:cNvGraphicFramePr>
          <p:nvPr/>
        </p:nvGraphicFramePr>
        <p:xfrm>
          <a:off x="3595688" y="4424362"/>
          <a:ext cx="4762500" cy="2357438"/>
        </p:xfrm>
        <a:graphic>
          <a:graphicData uri="http://schemas.openxmlformats.org/presentationml/2006/ole">
            <mc:AlternateContent xmlns:mc="http://schemas.openxmlformats.org/markup-compatibility/2006">
              <mc:Choice xmlns:v="urn:schemas-microsoft-com:vml" Requires="v">
                <p:oleObj spid="_x0000_s43022" name="Image" r:id="rId3" imgW="6133333" imgH="3428571" progId="">
                  <p:embed/>
                </p:oleObj>
              </mc:Choice>
              <mc:Fallback>
                <p:oleObj name="Image" r:id="rId3" imgW="6133333" imgH="342857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688" y="4424362"/>
                        <a:ext cx="4762500" cy="235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11269"/>
          <p:cNvGraphicFramePr>
            <a:graphicFrameLocks noChangeAspect="1"/>
          </p:cNvGraphicFramePr>
          <p:nvPr/>
        </p:nvGraphicFramePr>
        <p:xfrm>
          <a:off x="5429250" y="1928812"/>
          <a:ext cx="1171575" cy="2266950"/>
        </p:xfrm>
        <a:graphic>
          <a:graphicData uri="http://schemas.openxmlformats.org/presentationml/2006/ole">
            <mc:AlternateContent xmlns:mc="http://schemas.openxmlformats.org/markup-compatibility/2006">
              <mc:Choice xmlns:v="urn:schemas-microsoft-com:vml" Requires="v">
                <p:oleObj spid="_x0000_s43023" name="Image" r:id="rId5" imgW="1549206" imgH="2996825" progId="">
                  <p:embed/>
                </p:oleObj>
              </mc:Choice>
              <mc:Fallback>
                <p:oleObj name="Image" r:id="rId5" imgW="1549206" imgH="2996825"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50" y="1928812"/>
                        <a:ext cx="1171575" cy="226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1" name="Object 11270"/>
          <p:cNvGraphicFramePr>
            <a:graphicFrameLocks noChangeAspect="1"/>
          </p:cNvGraphicFramePr>
          <p:nvPr/>
        </p:nvGraphicFramePr>
        <p:xfrm>
          <a:off x="6662738" y="157162"/>
          <a:ext cx="2405062" cy="4038600"/>
        </p:xfrm>
        <a:graphic>
          <a:graphicData uri="http://schemas.openxmlformats.org/presentationml/2006/ole">
            <mc:AlternateContent xmlns:mc="http://schemas.openxmlformats.org/markup-compatibility/2006">
              <mc:Choice xmlns:v="urn:schemas-microsoft-com:vml" Requires="v">
                <p:oleObj spid="_x0000_s43024" name="Image" r:id="rId7" imgW="3085714" imgH="5180952" progId="">
                  <p:embed/>
                </p:oleObj>
              </mc:Choice>
              <mc:Fallback>
                <p:oleObj name="Image" r:id="rId7" imgW="3085714" imgH="5180952"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2738" y="157162"/>
                        <a:ext cx="2405062" cy="403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11271"/>
          <p:cNvGraphicFramePr>
            <a:graphicFrameLocks noChangeAspect="1"/>
          </p:cNvGraphicFramePr>
          <p:nvPr/>
        </p:nvGraphicFramePr>
        <p:xfrm>
          <a:off x="3138488" y="214312"/>
          <a:ext cx="2257425" cy="3886200"/>
        </p:xfrm>
        <a:graphic>
          <a:graphicData uri="http://schemas.openxmlformats.org/presentationml/2006/ole">
            <mc:AlternateContent xmlns:mc="http://schemas.openxmlformats.org/markup-compatibility/2006">
              <mc:Choice xmlns:v="urn:schemas-microsoft-com:vml" Requires="v">
                <p:oleObj spid="_x0000_s43025" name="Image" r:id="rId9" imgW="2920635" imgH="5028571" progId="">
                  <p:embed/>
                </p:oleObj>
              </mc:Choice>
              <mc:Fallback>
                <p:oleObj name="Image" r:id="rId9" imgW="2920635" imgH="5028571"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8488" y="214312"/>
                        <a:ext cx="2257425" cy="388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272"/>
          <p:cNvGrpSpPr/>
          <p:nvPr/>
        </p:nvGrpSpPr>
        <p:grpSpPr>
          <a:xfrm>
            <a:off x="3983038" y="1160462"/>
            <a:ext cx="2362200" cy="2997200"/>
            <a:chOff x="1453" y="731"/>
            <a:chExt cx="1488" cy="1888"/>
          </a:xfrm>
        </p:grpSpPr>
        <p:cxnSp>
          <p:nvCxnSpPr>
            <p:cNvPr id="11274" name="Straight Connector 11273"/>
            <p:cNvCxnSpPr/>
            <p:nvPr/>
          </p:nvCxnSpPr>
          <p:spPr>
            <a:xfrm flipH="1" flipV="1">
              <a:off x="1933" y="731"/>
              <a:ext cx="1008" cy="550"/>
            </a:xfrm>
            <a:prstGeom prst="line">
              <a:avLst/>
            </a:prstGeom>
            <a:noFill/>
            <a:ln>
              <a:solidFill>
                <a:schemeClr val="folHlink"/>
              </a:solidFill>
              <a:miter lim="800000"/>
              <a:tailEnd type="triangle"/>
            </a:ln>
            <a:effectLst/>
          </p:spPr>
        </p:cxnSp>
        <p:cxnSp>
          <p:nvCxnSpPr>
            <p:cNvPr id="11275" name="Straight Connector 11274"/>
            <p:cNvCxnSpPr/>
            <p:nvPr/>
          </p:nvCxnSpPr>
          <p:spPr>
            <a:xfrm flipH="1" flipV="1">
              <a:off x="1456" y="1992"/>
              <a:ext cx="1149" cy="627"/>
            </a:xfrm>
            <a:prstGeom prst="line">
              <a:avLst/>
            </a:prstGeom>
            <a:noFill/>
            <a:ln>
              <a:solidFill>
                <a:schemeClr val="folHlink"/>
              </a:solidFill>
              <a:miter lim="800000"/>
              <a:tailEnd type="triangle"/>
            </a:ln>
            <a:effectLst/>
          </p:spPr>
        </p:cxnSp>
        <p:cxnSp>
          <p:nvCxnSpPr>
            <p:cNvPr id="11276" name="Straight Connector 11275"/>
            <p:cNvCxnSpPr/>
            <p:nvPr/>
          </p:nvCxnSpPr>
          <p:spPr>
            <a:xfrm flipH="1" flipV="1">
              <a:off x="1453" y="980"/>
              <a:ext cx="909" cy="496"/>
            </a:xfrm>
            <a:prstGeom prst="line">
              <a:avLst/>
            </a:prstGeom>
            <a:noFill/>
            <a:ln>
              <a:solidFill>
                <a:schemeClr val="folHlink"/>
              </a:solidFill>
              <a:miter lim="800000"/>
              <a:tailEnd type="triangle"/>
            </a:ln>
            <a:effectLst/>
          </p:spPr>
        </p:cxnSp>
        <p:cxnSp>
          <p:nvCxnSpPr>
            <p:cNvPr id="11277" name="Straight Connector 11276"/>
            <p:cNvCxnSpPr/>
            <p:nvPr/>
          </p:nvCxnSpPr>
          <p:spPr>
            <a:xfrm flipH="1" flipV="1">
              <a:off x="1912" y="1719"/>
              <a:ext cx="432" cy="236"/>
            </a:xfrm>
            <a:prstGeom prst="line">
              <a:avLst/>
            </a:prstGeom>
            <a:noFill/>
            <a:ln>
              <a:solidFill>
                <a:schemeClr val="folHlink"/>
              </a:solidFill>
              <a:miter lim="800000"/>
              <a:tailEnd type="triangle"/>
            </a:ln>
            <a:effectLst/>
          </p:spPr>
        </p:cxnSp>
      </p:grpSp>
      <p:grpSp>
        <p:nvGrpSpPr>
          <p:cNvPr id="3" name="Group 11277"/>
          <p:cNvGrpSpPr/>
          <p:nvPr/>
        </p:nvGrpSpPr>
        <p:grpSpPr>
          <a:xfrm>
            <a:off x="5930900" y="1166812"/>
            <a:ext cx="2014538" cy="2625725"/>
            <a:chOff x="2680" y="735"/>
            <a:chExt cx="1269" cy="1654"/>
          </a:xfrm>
        </p:grpSpPr>
        <p:cxnSp>
          <p:nvCxnSpPr>
            <p:cNvPr id="11279" name="Straight Connector 11278"/>
            <p:cNvCxnSpPr/>
            <p:nvPr/>
          </p:nvCxnSpPr>
          <p:spPr>
            <a:xfrm flipV="1">
              <a:off x="2680" y="735"/>
              <a:ext cx="1008" cy="550"/>
            </a:xfrm>
            <a:prstGeom prst="line">
              <a:avLst/>
            </a:prstGeom>
            <a:noFill/>
            <a:ln>
              <a:solidFill>
                <a:schemeClr val="folHlink"/>
              </a:solidFill>
              <a:miter lim="800000"/>
              <a:tailEnd type="triangle"/>
            </a:ln>
            <a:effectLst/>
          </p:spPr>
        </p:cxnSp>
        <p:cxnSp>
          <p:nvCxnSpPr>
            <p:cNvPr id="11280" name="Straight Connector 11279"/>
            <p:cNvCxnSpPr/>
            <p:nvPr/>
          </p:nvCxnSpPr>
          <p:spPr>
            <a:xfrm flipV="1">
              <a:off x="3037" y="1752"/>
              <a:ext cx="624" cy="340"/>
            </a:xfrm>
            <a:prstGeom prst="line">
              <a:avLst/>
            </a:prstGeom>
            <a:noFill/>
            <a:ln>
              <a:solidFill>
                <a:schemeClr val="folHlink"/>
              </a:solidFill>
              <a:miter lim="800000"/>
              <a:tailEnd type="triangle"/>
            </a:ln>
            <a:effectLst/>
          </p:spPr>
        </p:cxnSp>
        <p:cxnSp>
          <p:nvCxnSpPr>
            <p:cNvPr id="11281" name="Straight Connector 11280"/>
            <p:cNvCxnSpPr/>
            <p:nvPr/>
          </p:nvCxnSpPr>
          <p:spPr>
            <a:xfrm flipV="1">
              <a:off x="2941" y="927"/>
              <a:ext cx="1008" cy="550"/>
            </a:xfrm>
            <a:prstGeom prst="line">
              <a:avLst/>
            </a:prstGeom>
            <a:noFill/>
            <a:ln>
              <a:solidFill>
                <a:schemeClr val="folHlink"/>
              </a:solidFill>
              <a:miter lim="800000"/>
              <a:tailEnd type="triangle"/>
            </a:ln>
            <a:effectLst/>
          </p:spPr>
        </p:cxnSp>
        <p:cxnSp>
          <p:nvCxnSpPr>
            <p:cNvPr id="11282" name="Straight Connector 11281"/>
            <p:cNvCxnSpPr/>
            <p:nvPr/>
          </p:nvCxnSpPr>
          <p:spPr>
            <a:xfrm flipV="1">
              <a:off x="3085" y="1944"/>
              <a:ext cx="816" cy="445"/>
            </a:xfrm>
            <a:prstGeom prst="line">
              <a:avLst/>
            </a:prstGeom>
            <a:noFill/>
            <a:ln>
              <a:solidFill>
                <a:schemeClr val="folHlink"/>
              </a:solidFill>
              <a:miter lim="800000"/>
              <a:tailEnd type="triangle"/>
            </a:ln>
            <a:effectLst/>
          </p:spPr>
        </p:cxnSp>
      </p:grpSp>
      <p:grpSp>
        <p:nvGrpSpPr>
          <p:cNvPr id="4" name="Group 11282"/>
          <p:cNvGrpSpPr/>
          <p:nvPr/>
        </p:nvGrpSpPr>
        <p:grpSpPr>
          <a:xfrm>
            <a:off x="5449888" y="3376612"/>
            <a:ext cx="1143000" cy="2286000"/>
            <a:chOff x="2377" y="2127"/>
            <a:chExt cx="720" cy="1440"/>
          </a:xfrm>
        </p:grpSpPr>
        <p:cxnSp>
          <p:nvCxnSpPr>
            <p:cNvPr id="11284" name="Straight Connector 11283"/>
            <p:cNvCxnSpPr/>
            <p:nvPr/>
          </p:nvCxnSpPr>
          <p:spPr>
            <a:xfrm flipH="1">
              <a:off x="2377" y="2271"/>
              <a:ext cx="0" cy="1200"/>
            </a:xfrm>
            <a:prstGeom prst="line">
              <a:avLst/>
            </a:prstGeom>
            <a:noFill/>
            <a:ln>
              <a:solidFill>
                <a:schemeClr val="folHlink"/>
              </a:solidFill>
              <a:miter lim="800000"/>
              <a:tailEnd type="triangle"/>
            </a:ln>
            <a:effectLst/>
          </p:spPr>
        </p:cxnSp>
        <p:cxnSp>
          <p:nvCxnSpPr>
            <p:cNvPr id="11285" name="Straight Connector 11284"/>
            <p:cNvCxnSpPr/>
            <p:nvPr/>
          </p:nvCxnSpPr>
          <p:spPr>
            <a:xfrm flipH="1">
              <a:off x="2638" y="2367"/>
              <a:ext cx="0" cy="1200"/>
            </a:xfrm>
            <a:prstGeom prst="line">
              <a:avLst/>
            </a:prstGeom>
            <a:noFill/>
            <a:ln>
              <a:solidFill>
                <a:schemeClr val="folHlink"/>
              </a:solidFill>
              <a:miter lim="800000"/>
              <a:tailEnd type="triangle"/>
            </a:ln>
            <a:effectLst/>
          </p:spPr>
        </p:cxnSp>
        <p:cxnSp>
          <p:nvCxnSpPr>
            <p:cNvPr id="11286" name="Straight Connector 11285"/>
            <p:cNvCxnSpPr/>
            <p:nvPr/>
          </p:nvCxnSpPr>
          <p:spPr>
            <a:xfrm flipH="1">
              <a:off x="3097" y="2127"/>
              <a:ext cx="0" cy="1200"/>
            </a:xfrm>
            <a:prstGeom prst="line">
              <a:avLst/>
            </a:prstGeom>
            <a:noFill/>
            <a:ln>
              <a:solidFill>
                <a:schemeClr val="folHlink"/>
              </a:solidFill>
              <a:miter lim="800000"/>
              <a:tailEnd type="triangle"/>
            </a:ln>
            <a:effectLst/>
          </p:spPr>
        </p:cxnSp>
        <p:cxnSp>
          <p:nvCxnSpPr>
            <p:cNvPr id="11287" name="Straight Connector 11286"/>
            <p:cNvCxnSpPr/>
            <p:nvPr/>
          </p:nvCxnSpPr>
          <p:spPr>
            <a:xfrm flipH="1" flipV="1">
              <a:off x="2797" y="2559"/>
              <a:ext cx="0" cy="576"/>
            </a:xfrm>
            <a:prstGeom prst="line">
              <a:avLst/>
            </a:prstGeom>
            <a:noFill/>
            <a:ln>
              <a:solidFill>
                <a:schemeClr val="folHlink"/>
              </a:solidFill>
              <a:miter lim="800000"/>
              <a:headEnd type="triangle"/>
            </a:ln>
            <a:effectLst/>
          </p:spPr>
        </p:cxnSp>
      </p:grpSp>
      <p:sp>
        <p:nvSpPr>
          <p:cNvPr id="11288" name="Shape 11287"/>
          <p:cNvSpPr/>
          <p:nvPr/>
        </p:nvSpPr>
        <p:spPr>
          <a:xfrm>
            <a:off x="7577138" y="1757362"/>
            <a:ext cx="349250" cy="500062"/>
          </a:xfrm>
          <a:solidFill>
            <a:srgbClr val="FFFFFF"/>
          </a:solidFill>
          <a:ln>
            <a:solidFill>
              <a:srgbClr val="FFFFFF"/>
            </a:solidFill>
            <a:miter lim="800000"/>
          </a:ln>
          <a:effectLst/>
        </p:spPr>
        <p:txBody>
          <a:bodyPr wrap="none" fromWordArt="1">
            <a:prstTxWarp prst="textSlantDown">
              <a:avLst/>
            </a:prstTxWarp>
          </a:bodyPr>
          <a:lstStyle/>
          <a:p>
            <a:pPr algn="ctr"/>
            <a:r>
              <a:rPr sz="2400" b="1" kern="10">
                <a:ln>
                  <a:solidFill>
                    <a:srgbClr val="FFFFFF"/>
                  </a:solidFill>
                </a:ln>
                <a:solidFill>
                  <a:srgbClr val="FFFFFF"/>
                </a:solidFill>
                <a:effectLst/>
                <a:latin typeface="Arial"/>
              </a:rPr>
              <a:t>S.V.</a:t>
            </a:r>
          </a:p>
        </p:txBody>
      </p:sp>
      <p:sp>
        <p:nvSpPr>
          <p:cNvPr id="11289" name="Shape 11288"/>
          <p:cNvSpPr/>
          <p:nvPr/>
        </p:nvSpPr>
        <p:spPr>
          <a:xfrm>
            <a:off x="4224338" y="1833562"/>
            <a:ext cx="323850" cy="457200"/>
          </a:xfrm>
          <a:solidFill>
            <a:srgbClr val="FFFF00"/>
          </a:solidFill>
          <a:ln>
            <a:solidFill>
              <a:srgbClr val="CC99FF"/>
            </a:solidFill>
            <a:miter lim="800000"/>
          </a:ln>
          <a:effectLst/>
        </p:spPr>
        <p:txBody>
          <a:bodyPr wrap="none" fromWordArt="1">
            <a:prstTxWarp prst="textSlantUp">
              <a:avLst>
                <a:gd name="adj" fmla="val 32056"/>
              </a:avLst>
            </a:prstTxWarp>
          </a:bodyPr>
          <a:lstStyle/>
          <a:p>
            <a:pPr algn="ctr"/>
            <a:r>
              <a:rPr sz="2000" b="1" kern="10">
                <a:ln>
                  <a:solidFill>
                    <a:srgbClr val="CC99FF"/>
                  </a:solidFill>
                </a:ln>
                <a:solidFill>
                  <a:srgbClr val="FFFF00"/>
                </a:solidFill>
                <a:effectLst/>
                <a:latin typeface="Arial"/>
              </a:rPr>
              <a:t>F.V.</a:t>
            </a:r>
          </a:p>
        </p:txBody>
      </p:sp>
      <p:graphicFrame>
        <p:nvGraphicFramePr>
          <p:cNvPr id="11290" name="Object 11289"/>
          <p:cNvGraphicFramePr>
            <a:graphicFrameLocks noChangeAspect="1"/>
          </p:cNvGraphicFramePr>
          <p:nvPr/>
        </p:nvGraphicFramePr>
        <p:xfrm>
          <a:off x="5638800" y="5067300"/>
          <a:ext cx="658812" cy="476250"/>
        </p:xfrm>
        <a:graphic>
          <a:graphicData uri="http://schemas.openxmlformats.org/presentationml/2006/ole">
            <mc:AlternateContent xmlns:mc="http://schemas.openxmlformats.org/markup-compatibility/2006">
              <mc:Choice xmlns:v="urn:schemas-microsoft-com:vml" Requires="v">
                <p:oleObj spid="_x0000_s43026" name="CorelDRAW" r:id="rId11" imgW="0" imgH="0" progId="">
                  <p:embed/>
                </p:oleObj>
              </mc:Choice>
              <mc:Fallback>
                <p:oleObj name="CorelDRAW" r:id="rId11" imgW="0" imgH="0"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5067300"/>
                        <a:ext cx="658812"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1" name="Shape 11290"/>
          <p:cNvSpPr/>
          <p:nvPr/>
        </p:nvSpPr>
        <p:spPr>
          <a:xfrm>
            <a:off x="3233738" y="1309688"/>
            <a:ext cx="666750" cy="676275"/>
          </a:xfrm>
          <a:solidFill>
            <a:srgbClr val="FF0000"/>
          </a:solidFill>
          <a:ln>
            <a:solidFill>
              <a:srgbClr val="CC99FF"/>
            </a:solidFill>
            <a:miter lim="800000"/>
          </a:ln>
          <a:effectLst/>
        </p:spPr>
        <p:txBody>
          <a:bodyPr wrap="none" fromWordArt="1">
            <a:prstTxWarp prst="textSlantUp">
              <a:avLst/>
            </a:prstTxWarp>
          </a:bodyPr>
          <a:lstStyle/>
          <a:p>
            <a:pPr algn="ctr"/>
            <a:r>
              <a:rPr sz="2400" b="1" kern="10">
                <a:ln>
                  <a:solidFill>
                    <a:srgbClr val="CC99FF"/>
                  </a:solidFill>
                </a:ln>
                <a:solidFill>
                  <a:srgbClr val="FF0000"/>
                </a:solidFill>
                <a:effectLst/>
                <a:latin typeface="Arial Black"/>
              </a:rPr>
              <a:t>V.P.</a:t>
            </a:r>
          </a:p>
        </p:txBody>
      </p:sp>
      <p:sp>
        <p:nvSpPr>
          <p:cNvPr id="11292" name="Shape 11291"/>
          <p:cNvSpPr/>
          <p:nvPr/>
        </p:nvSpPr>
        <p:spPr>
          <a:xfrm>
            <a:off x="8491538" y="1300162"/>
            <a:ext cx="457200" cy="728662"/>
          </a:xfrm>
          <a:solidFill>
            <a:srgbClr val="FF0000"/>
          </a:solidFill>
          <a:ln>
            <a:solidFill>
              <a:srgbClr val="FF0000"/>
            </a:solidFill>
            <a:miter lim="800000"/>
          </a:ln>
          <a:effectLst/>
        </p:spPr>
        <p:txBody>
          <a:bodyPr wrap="none" fromWordArt="1">
            <a:prstTxWarp prst="textSlantDown">
              <a:avLst/>
            </a:prstTxWarp>
          </a:bodyPr>
          <a:lstStyle/>
          <a:p>
            <a:pPr algn="ctr"/>
            <a:r>
              <a:rPr sz="2400" b="1" kern="10">
                <a:ln>
                  <a:solidFill>
                    <a:srgbClr val="FF0000"/>
                  </a:solidFill>
                </a:ln>
                <a:solidFill>
                  <a:srgbClr val="FF0000"/>
                </a:solidFill>
                <a:effectLst/>
                <a:latin typeface="Arial"/>
              </a:rPr>
              <a:t>P.P.</a:t>
            </a:r>
          </a:p>
        </p:txBody>
      </p:sp>
      <p:grpSp>
        <p:nvGrpSpPr>
          <p:cNvPr id="5" name="Group 11292"/>
          <p:cNvGrpSpPr/>
          <p:nvPr/>
        </p:nvGrpSpPr>
        <p:grpSpPr>
          <a:xfrm>
            <a:off x="5656262" y="309562"/>
            <a:ext cx="1046162" cy="815975"/>
            <a:chOff x="1656" y="61"/>
            <a:chExt cx="659" cy="514"/>
          </a:xfrm>
        </p:grpSpPr>
        <p:sp>
          <p:nvSpPr>
            <p:cNvPr id="11294" name="Left Arrow 11293"/>
            <p:cNvSpPr/>
            <p:nvPr/>
          </p:nvSpPr>
          <p:spPr>
            <a:xfrm rot="16140000">
              <a:off x="1704" y="311"/>
              <a:ext cx="336" cy="192"/>
            </a:xfrm>
            <a:prstGeom prst="leftArrow">
              <a:avLst>
                <a:gd name="adj1" fmla="val 50000"/>
                <a:gd name="adj2" fmla="val 43750"/>
              </a:avLst>
            </a:prstGeom>
            <a:solidFill>
              <a:schemeClr val="accent1"/>
            </a:solidFill>
            <a:ln>
              <a:solidFill>
                <a:schemeClr val="tx1"/>
              </a:solidFill>
              <a:miter lim="800000"/>
            </a:ln>
          </p:spPr>
        </p:sp>
        <p:sp>
          <p:nvSpPr>
            <p:cNvPr id="11295" name="Rectangle 11294"/>
            <p:cNvSpPr/>
            <p:nvPr/>
          </p:nvSpPr>
          <p:spPr>
            <a:xfrm>
              <a:off x="1656" y="61"/>
              <a:ext cx="659"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b="1">
                  <a:latin typeface="Times New Roman" charset="0"/>
                </a:rPr>
                <a:t>FOR T.V.</a:t>
              </a:r>
            </a:p>
          </p:txBody>
        </p:sp>
      </p:grpSp>
      <p:grpSp>
        <p:nvGrpSpPr>
          <p:cNvPr id="6" name="Group 11295"/>
          <p:cNvGrpSpPr/>
          <p:nvPr/>
        </p:nvGrpSpPr>
        <p:grpSpPr>
          <a:xfrm>
            <a:off x="3565525" y="4119562"/>
            <a:ext cx="1192212" cy="404812"/>
            <a:chOff x="432" y="2384"/>
            <a:chExt cx="751" cy="255"/>
          </a:xfrm>
        </p:grpSpPr>
        <p:sp>
          <p:nvSpPr>
            <p:cNvPr id="11297" name="Left Arrow 11296"/>
            <p:cNvSpPr/>
            <p:nvPr/>
          </p:nvSpPr>
          <p:spPr>
            <a:xfrm rot="8580000">
              <a:off x="591" y="2447"/>
              <a:ext cx="592" cy="192"/>
            </a:xfrm>
            <a:prstGeom prst="leftArrow">
              <a:avLst>
                <a:gd name="adj1" fmla="val 50000"/>
                <a:gd name="adj2" fmla="val 77083"/>
              </a:avLst>
            </a:prstGeom>
            <a:solidFill>
              <a:schemeClr val="accent1"/>
            </a:solidFill>
            <a:ln>
              <a:solidFill>
                <a:schemeClr val="tx1"/>
              </a:solidFill>
              <a:miter lim="800000"/>
            </a:ln>
          </p:spPr>
        </p:sp>
        <p:sp>
          <p:nvSpPr>
            <p:cNvPr id="11298" name="Rectangle 11297"/>
            <p:cNvSpPr/>
            <p:nvPr/>
          </p:nvSpPr>
          <p:spPr>
            <a:xfrm rot="19380000">
              <a:off x="432" y="2384"/>
              <a:ext cx="645"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b="1">
                  <a:latin typeface="Times New Roman" charset="0"/>
                </a:rPr>
                <a:t>FOR S.V.</a:t>
              </a:r>
            </a:p>
          </p:txBody>
        </p:sp>
      </p:grpSp>
      <p:grpSp>
        <p:nvGrpSpPr>
          <p:cNvPr id="7" name="Group 11298"/>
          <p:cNvGrpSpPr/>
          <p:nvPr/>
        </p:nvGrpSpPr>
        <p:grpSpPr>
          <a:xfrm>
            <a:off x="7408862" y="4175125"/>
            <a:ext cx="1235075" cy="401638"/>
            <a:chOff x="3535" y="2462"/>
            <a:chExt cx="778" cy="253"/>
          </a:xfrm>
        </p:grpSpPr>
        <p:sp>
          <p:nvSpPr>
            <p:cNvPr id="11300" name="Left Arrow 11299"/>
            <p:cNvSpPr/>
            <p:nvPr/>
          </p:nvSpPr>
          <p:spPr>
            <a:xfrm rot="2040000">
              <a:off x="3535" y="2523"/>
              <a:ext cx="624" cy="192"/>
            </a:xfrm>
            <a:prstGeom prst="leftArrow">
              <a:avLst>
                <a:gd name="adj1" fmla="val 50000"/>
                <a:gd name="adj2" fmla="val 81250"/>
              </a:avLst>
            </a:prstGeom>
            <a:solidFill>
              <a:schemeClr val="accent1"/>
            </a:solidFill>
            <a:ln>
              <a:solidFill>
                <a:schemeClr val="tx1"/>
              </a:solidFill>
              <a:miter lim="800000"/>
            </a:ln>
          </p:spPr>
        </p:sp>
        <p:sp>
          <p:nvSpPr>
            <p:cNvPr id="11301" name="Rectangle 11300"/>
            <p:cNvSpPr/>
            <p:nvPr/>
          </p:nvSpPr>
          <p:spPr>
            <a:xfrm rot="2100000">
              <a:off x="3661" y="2462"/>
              <a:ext cx="652"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b="1">
                  <a:latin typeface="Times New Roman" charset="0"/>
                </a:rPr>
                <a:t>FOR F.V.</a:t>
              </a:r>
            </a:p>
          </p:txBody>
        </p:sp>
      </p:grpSp>
      <p:graphicFrame>
        <p:nvGraphicFramePr>
          <p:cNvPr id="11302" name="Object 11301"/>
          <p:cNvGraphicFramePr>
            <a:graphicFrameLocks noChangeAspect="1"/>
          </p:cNvGraphicFramePr>
          <p:nvPr/>
        </p:nvGraphicFramePr>
        <p:xfrm>
          <a:off x="5534025" y="6257925"/>
          <a:ext cx="974725" cy="368300"/>
        </p:xfrm>
        <a:graphic>
          <a:graphicData uri="http://schemas.openxmlformats.org/presentationml/2006/ole">
            <mc:AlternateContent xmlns:mc="http://schemas.openxmlformats.org/markup-compatibility/2006">
              <mc:Choice xmlns:v="urn:schemas-microsoft-com:vml" Requires="v">
                <p:oleObj spid="_x0000_s43027" name="CorelDRAW" r:id="rId13" imgW="0" imgH="0" progId="">
                  <p:embed/>
                </p:oleObj>
              </mc:Choice>
              <mc:Fallback>
                <p:oleObj name="CorelDRAW" r:id="rId13" imgW="0" imgH="0" progId="">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4025" y="6257925"/>
                        <a:ext cx="97472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03" name="Shape 11302"/>
          <p:cNvSpPr/>
          <p:nvPr/>
        </p:nvSpPr>
        <p:spPr>
          <a:xfrm rot="20580000">
            <a:off x="5978525" y="2514600"/>
            <a:ext cx="457200" cy="219075"/>
          </a:xfrm>
          <a:solidFill>
            <a:srgbClr val="FFFF00"/>
          </a:solidFill>
          <a:ln>
            <a:solidFill>
              <a:srgbClr val="FFFF00"/>
            </a:solidFill>
            <a:miter lim="800000"/>
          </a:ln>
          <a:effectLst/>
        </p:spPr>
        <p:txBody>
          <a:bodyPr wrap="none" fromWordArt="1">
            <a:prstTxWarp prst="textSlantUp">
              <a:avLst/>
            </a:prstTxWarp>
          </a:bodyPr>
          <a:lstStyle/>
          <a:p>
            <a:pPr algn="ctr"/>
            <a:r>
              <a:rPr sz="2400" b="1" kern="10" spc="-150">
                <a:ln>
                  <a:solidFill>
                    <a:srgbClr val="FFFF00"/>
                  </a:solidFill>
                </a:ln>
                <a:solidFill>
                  <a:srgbClr val="FFFF00"/>
                </a:solidFill>
                <a:effectLst/>
                <a:latin typeface="Arial"/>
              </a:rPr>
              <a:t>OBJECT</a:t>
            </a:r>
          </a:p>
        </p:txBody>
      </p:sp>
      <p:sp>
        <p:nvSpPr>
          <p:cNvPr id="11304" name="Rectangle 11303"/>
          <p:cNvSpPr/>
          <p:nvPr/>
        </p:nvSpPr>
        <p:spPr>
          <a:xfrm>
            <a:off x="381000" y="0"/>
            <a:ext cx="2298700" cy="822325"/>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2400" b="1" u="sng">
                <a:solidFill>
                  <a:schemeClr val="accent2"/>
                </a:solidFill>
              </a:rPr>
              <a:t>FIRST ANGLE </a:t>
            </a:r>
          </a:p>
          <a:p>
            <a:pPr lvl="0"/>
            <a:r>
              <a:rPr sz="2400" b="1" u="sng">
                <a:solidFill>
                  <a:schemeClr val="accent2"/>
                </a:solidFill>
              </a:rPr>
              <a:t>PROJECTION</a:t>
            </a:r>
            <a:endParaRPr sz="2500" b="1" u="sng">
              <a:solidFill>
                <a:schemeClr val="accent2"/>
              </a:solidFill>
            </a:endParaRPr>
          </a:p>
        </p:txBody>
      </p:sp>
      <p:sp>
        <p:nvSpPr>
          <p:cNvPr id="11305" name="Rectangle 11304"/>
          <p:cNvSpPr/>
          <p:nvPr/>
        </p:nvSpPr>
        <p:spPr>
          <a:xfrm>
            <a:off x="-14288" y="985838"/>
            <a:ext cx="3098800" cy="1155700"/>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lgn="ctr"/>
            <a:r>
              <a:rPr sz="1400" b="1">
                <a:latin typeface="Tahoma" charset="0"/>
              </a:rPr>
              <a:t>IN THIS METHOD, </a:t>
            </a:r>
          </a:p>
          <a:p>
            <a:pPr lvl="0" algn="ctr"/>
            <a:r>
              <a:rPr sz="1400" b="1">
                <a:latin typeface="Tahoma" charset="0"/>
              </a:rPr>
              <a:t>THE OBJECT IS ASSUMED TO BE </a:t>
            </a:r>
          </a:p>
          <a:p>
            <a:pPr lvl="0" algn="ctr"/>
            <a:r>
              <a:rPr sz="1400" b="1">
                <a:latin typeface="Tahoma" charset="0"/>
              </a:rPr>
              <a:t>SITUATED IN FIRST QUADRANT </a:t>
            </a:r>
          </a:p>
          <a:p>
            <a:pPr lvl="0" algn="ctr"/>
            <a:r>
              <a:rPr sz="1400" b="1">
                <a:latin typeface="Tahoma" charset="0"/>
              </a:rPr>
              <a:t>MEANS </a:t>
            </a:r>
          </a:p>
          <a:p>
            <a:pPr lvl="0" algn="ctr"/>
            <a:r>
              <a:rPr sz="1400" b="1">
                <a:latin typeface="Tahoma" charset="0"/>
              </a:rPr>
              <a:t>ABOVE HP &amp; INFRONT OF VP. </a:t>
            </a:r>
          </a:p>
        </p:txBody>
      </p:sp>
      <p:sp>
        <p:nvSpPr>
          <p:cNvPr id="11306" name="Rectangle 11305"/>
          <p:cNvSpPr/>
          <p:nvPr/>
        </p:nvSpPr>
        <p:spPr>
          <a:xfrm>
            <a:off x="228600" y="2362200"/>
            <a:ext cx="2681288" cy="609600"/>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lgn="ctr"/>
            <a:r>
              <a:rPr sz="1700" b="1"/>
              <a:t>OBJECT IS INBETWEEN</a:t>
            </a:r>
          </a:p>
          <a:p>
            <a:pPr lvl="0" algn="ctr"/>
            <a:r>
              <a:rPr sz="1700" b="1"/>
              <a:t>OBSERVER &amp; PLANE.</a:t>
            </a:r>
          </a:p>
        </p:txBody>
      </p:sp>
      <p:sp>
        <p:nvSpPr>
          <p:cNvPr id="11307" name="Rectangle 11306"/>
          <p:cNvSpPr/>
          <p:nvPr/>
        </p:nvSpPr>
        <p:spPr>
          <a:xfrm>
            <a:off x="31750" y="5654675"/>
            <a:ext cx="2278062" cy="1165225"/>
          </a:xfrm>
          <a:prstGeom prst="rect">
            <a:avLst/>
          </a:prstGeom>
          <a:solidFill>
            <a:srgbClr val="00FFFF"/>
          </a:solidFill>
          <a:ln>
            <a:solidFill>
              <a:schemeClr val="tx1"/>
            </a:solid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lgn="ctr"/>
            <a:r>
              <a:rPr sz="1400" b="1">
                <a:solidFill>
                  <a:srgbClr val="D60093"/>
                </a:solidFill>
                <a:latin typeface="Tahoma" charset="0"/>
              </a:rPr>
              <a:t>ACTUAL PATTERN OF</a:t>
            </a:r>
          </a:p>
          <a:p>
            <a:pPr lvl="0" algn="ctr"/>
            <a:r>
              <a:rPr sz="1400" b="1">
                <a:solidFill>
                  <a:srgbClr val="D60093"/>
                </a:solidFill>
                <a:latin typeface="Tahoma" charset="0"/>
              </a:rPr>
              <a:t> PLANES &amp; VIEWS </a:t>
            </a:r>
          </a:p>
          <a:p>
            <a:pPr lvl="0" algn="ctr"/>
            <a:r>
              <a:rPr sz="1400" b="1">
                <a:solidFill>
                  <a:srgbClr val="D60093"/>
                </a:solidFill>
                <a:latin typeface="Tahoma" charset="0"/>
              </a:rPr>
              <a:t>IN </a:t>
            </a:r>
          </a:p>
          <a:p>
            <a:pPr lvl="0" algn="ctr"/>
            <a:r>
              <a:rPr sz="1400" b="1">
                <a:solidFill>
                  <a:srgbClr val="D60093"/>
                </a:solidFill>
                <a:latin typeface="Tahoma" charset="0"/>
              </a:rPr>
              <a:t>FIRST ANGLE METHOD </a:t>
            </a:r>
          </a:p>
          <a:p>
            <a:pPr lvl="0" algn="ctr"/>
            <a:r>
              <a:rPr sz="1400" b="1">
                <a:solidFill>
                  <a:srgbClr val="D60093"/>
                </a:solidFill>
                <a:latin typeface="Tahoma" charset="0"/>
              </a:rPr>
              <a:t>OF PROJECTIONS</a:t>
            </a:r>
          </a:p>
        </p:txBody>
      </p:sp>
      <p:grpSp>
        <p:nvGrpSpPr>
          <p:cNvPr id="8" name="Group 11307"/>
          <p:cNvGrpSpPr/>
          <p:nvPr/>
        </p:nvGrpSpPr>
        <p:grpSpPr>
          <a:xfrm>
            <a:off x="76200" y="3352800"/>
            <a:ext cx="2743200" cy="2038350"/>
            <a:chOff x="246" y="2220"/>
            <a:chExt cx="1728" cy="1284"/>
          </a:xfrm>
        </p:grpSpPr>
        <p:grpSp>
          <p:nvGrpSpPr>
            <p:cNvPr id="9" name="Group 11308"/>
            <p:cNvGrpSpPr/>
            <p:nvPr/>
          </p:nvGrpSpPr>
          <p:grpSpPr>
            <a:xfrm>
              <a:off x="432" y="2256"/>
              <a:ext cx="1344" cy="1232"/>
              <a:chOff x="4368" y="864"/>
              <a:chExt cx="1152" cy="1056"/>
            </a:xfrm>
          </p:grpSpPr>
          <p:sp>
            <p:nvSpPr>
              <p:cNvPr id="11310" name="Rectangle 11309"/>
              <p:cNvSpPr/>
              <p:nvPr/>
            </p:nvSpPr>
            <p:spPr>
              <a:xfrm>
                <a:off x="4896" y="864"/>
                <a:ext cx="624" cy="528"/>
              </a:xfrm>
              <a:prstGeom prst="rect">
                <a:avLst/>
              </a:prstGeom>
              <a:solidFill>
                <a:srgbClr val="CCFF33"/>
              </a:solidFill>
              <a:ln>
                <a:solidFill>
                  <a:schemeClr val="tx1"/>
                </a:solidFill>
                <a:miter lim="800000"/>
              </a:ln>
            </p:spPr>
          </p:sp>
          <p:sp>
            <p:nvSpPr>
              <p:cNvPr id="11311" name="Rectangle 11310"/>
              <p:cNvSpPr/>
              <p:nvPr/>
            </p:nvSpPr>
            <p:spPr>
              <a:xfrm>
                <a:off x="4368" y="864"/>
                <a:ext cx="624" cy="528"/>
              </a:xfrm>
              <a:prstGeom prst="rect">
                <a:avLst/>
              </a:prstGeom>
              <a:solidFill>
                <a:schemeClr val="hlink"/>
              </a:solidFill>
              <a:ln>
                <a:solidFill>
                  <a:schemeClr val="tx1"/>
                </a:solidFill>
                <a:miter lim="800000"/>
              </a:ln>
            </p:spPr>
          </p:sp>
          <p:sp>
            <p:nvSpPr>
              <p:cNvPr id="11312" name="Rectangle 11311"/>
              <p:cNvSpPr/>
              <p:nvPr/>
            </p:nvSpPr>
            <p:spPr>
              <a:xfrm>
                <a:off x="4368" y="1392"/>
                <a:ext cx="624" cy="528"/>
              </a:xfrm>
              <a:prstGeom prst="rect">
                <a:avLst/>
              </a:prstGeom>
              <a:solidFill>
                <a:srgbClr val="99CCFF"/>
              </a:solidFill>
              <a:ln>
                <a:solidFill>
                  <a:schemeClr val="tx1"/>
                </a:solidFill>
                <a:miter lim="800000"/>
              </a:ln>
            </p:spPr>
          </p:sp>
        </p:grpSp>
        <p:sp>
          <p:nvSpPr>
            <p:cNvPr id="11313" name="Rectangle 11312"/>
            <p:cNvSpPr/>
            <p:nvPr/>
          </p:nvSpPr>
          <p:spPr>
            <a:xfrm>
              <a:off x="672" y="2496"/>
              <a:ext cx="288" cy="240"/>
            </a:xfrm>
            <a:prstGeom prst="rect">
              <a:avLst/>
            </a:prstGeom>
            <a:solidFill>
              <a:schemeClr val="accent1"/>
            </a:solidFill>
            <a:ln>
              <a:solidFill>
                <a:schemeClr val="tx1"/>
              </a:solidFill>
              <a:miter lim="800000"/>
            </a:ln>
          </p:spPr>
        </p:sp>
        <p:sp>
          <p:nvSpPr>
            <p:cNvPr id="11314" name="Rectangle 11313"/>
            <p:cNvSpPr/>
            <p:nvPr/>
          </p:nvSpPr>
          <p:spPr>
            <a:xfrm>
              <a:off x="246" y="2757"/>
              <a:ext cx="220" cy="231"/>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a:latin typeface="Times New Roman" charset="0"/>
                </a:rPr>
                <a:t>X</a:t>
              </a:r>
            </a:p>
          </p:txBody>
        </p:sp>
        <p:sp>
          <p:nvSpPr>
            <p:cNvPr id="11315" name="Rectangle 11314"/>
            <p:cNvSpPr/>
            <p:nvPr/>
          </p:nvSpPr>
          <p:spPr>
            <a:xfrm>
              <a:off x="1754" y="2754"/>
              <a:ext cx="220" cy="231"/>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a:latin typeface="Times New Roman" charset="0"/>
                </a:rPr>
                <a:t>Y</a:t>
              </a:r>
            </a:p>
          </p:txBody>
        </p:sp>
        <p:grpSp>
          <p:nvGrpSpPr>
            <p:cNvPr id="10" name="Group 11315"/>
            <p:cNvGrpSpPr/>
            <p:nvPr/>
          </p:nvGrpSpPr>
          <p:grpSpPr>
            <a:xfrm>
              <a:off x="405" y="2220"/>
              <a:ext cx="1407" cy="1284"/>
              <a:chOff x="4101" y="2316"/>
              <a:chExt cx="1407" cy="1284"/>
            </a:xfrm>
          </p:grpSpPr>
          <p:sp>
            <p:nvSpPr>
              <p:cNvPr id="11317" name="Rectangle 11316"/>
              <p:cNvSpPr/>
              <p:nvPr/>
            </p:nvSpPr>
            <p:spPr>
              <a:xfrm>
                <a:off x="4101" y="2334"/>
                <a:ext cx="279"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a:latin typeface="Times New Roman" charset="0"/>
                  </a:rPr>
                  <a:t>VP</a:t>
                </a:r>
              </a:p>
            </p:txBody>
          </p:sp>
          <p:sp>
            <p:nvSpPr>
              <p:cNvPr id="11318" name="Rectangle 11317"/>
              <p:cNvSpPr/>
              <p:nvPr/>
            </p:nvSpPr>
            <p:spPr>
              <a:xfrm>
                <a:off x="4110" y="3388"/>
                <a:ext cx="279"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a:latin typeface="Times New Roman" charset="0"/>
                  </a:rPr>
                  <a:t>HP</a:t>
                </a:r>
              </a:p>
            </p:txBody>
          </p:sp>
          <p:sp>
            <p:nvSpPr>
              <p:cNvPr id="11319" name="Rectangle 11318"/>
              <p:cNvSpPr/>
              <p:nvPr/>
            </p:nvSpPr>
            <p:spPr>
              <a:xfrm>
                <a:off x="5250" y="2316"/>
                <a:ext cx="258"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a:latin typeface="Times New Roman" charset="0"/>
                  </a:rPr>
                  <a:t>PP</a:t>
                </a:r>
              </a:p>
            </p:txBody>
          </p:sp>
        </p:grpSp>
        <p:sp>
          <p:nvSpPr>
            <p:cNvPr id="11320" name="Rectangle 11319"/>
            <p:cNvSpPr/>
            <p:nvPr/>
          </p:nvSpPr>
          <p:spPr>
            <a:xfrm>
              <a:off x="681" y="2505"/>
              <a:ext cx="279"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a:latin typeface="Times New Roman" charset="0"/>
                </a:rPr>
                <a:t>FV</a:t>
              </a:r>
            </a:p>
          </p:txBody>
        </p:sp>
        <p:sp>
          <p:nvSpPr>
            <p:cNvPr id="11321" name="Rectangle 11320"/>
            <p:cNvSpPr/>
            <p:nvPr/>
          </p:nvSpPr>
          <p:spPr>
            <a:xfrm>
              <a:off x="1296" y="2496"/>
              <a:ext cx="288" cy="240"/>
            </a:xfrm>
            <a:prstGeom prst="rect">
              <a:avLst/>
            </a:prstGeom>
            <a:solidFill>
              <a:schemeClr val="accent1"/>
            </a:solidFill>
            <a:ln>
              <a:solidFill>
                <a:schemeClr val="tx1"/>
              </a:solidFill>
              <a:miter lim="800000"/>
            </a:ln>
          </p:spPr>
        </p:sp>
        <p:sp>
          <p:nvSpPr>
            <p:cNvPr id="11322" name="Rectangle 11321"/>
            <p:cNvSpPr/>
            <p:nvPr/>
          </p:nvSpPr>
          <p:spPr>
            <a:xfrm>
              <a:off x="672" y="3006"/>
              <a:ext cx="288" cy="240"/>
            </a:xfrm>
            <a:prstGeom prst="rect">
              <a:avLst/>
            </a:prstGeom>
            <a:solidFill>
              <a:schemeClr val="accent1"/>
            </a:solidFill>
            <a:ln>
              <a:solidFill>
                <a:schemeClr val="tx1"/>
              </a:solidFill>
              <a:miter lim="800000"/>
            </a:ln>
          </p:spPr>
        </p:sp>
        <p:sp>
          <p:nvSpPr>
            <p:cNvPr id="11323" name="Rectangle 11322"/>
            <p:cNvSpPr/>
            <p:nvPr/>
          </p:nvSpPr>
          <p:spPr>
            <a:xfrm>
              <a:off x="1275" y="2505"/>
              <a:ext cx="357"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a:latin typeface="Times New Roman" charset="0"/>
                </a:rPr>
                <a:t>LSV</a:t>
              </a:r>
            </a:p>
          </p:txBody>
        </p:sp>
        <p:sp>
          <p:nvSpPr>
            <p:cNvPr id="11324" name="Rectangle 11323"/>
            <p:cNvSpPr/>
            <p:nvPr/>
          </p:nvSpPr>
          <p:spPr>
            <a:xfrm>
              <a:off x="675" y="3033"/>
              <a:ext cx="286" cy="212"/>
            </a:xfrm>
            <a:prstGeom prst="rect">
              <a:avLst/>
            </a:prstGeom>
            <a:noFill/>
            <a:ln>
              <a:noFill/>
              <a:miter lim="800000"/>
            </a:ln>
          </p:spPr>
          <p:txBody>
            <a:bodyPr wrap="none" anchor="t" anchorCtr="0">
              <a:spAutoFit/>
            </a:bodyPr>
            <a:lstStyle>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a:defRPr>
              </a:lvl5pPr>
            </a:lstStyle>
            <a:p>
              <a:pPr lvl="0"/>
              <a:r>
                <a:rPr sz="1600">
                  <a:latin typeface="Times New Roman" charset="0"/>
                </a:rPr>
                <a:t>TV</a:t>
              </a:r>
            </a:p>
          </p:txBody>
        </p:sp>
      </p:grpSp>
      <p:grpSp>
        <p:nvGrpSpPr>
          <p:cNvPr id="11" name="Group 11324"/>
          <p:cNvGrpSpPr/>
          <p:nvPr/>
        </p:nvGrpSpPr>
        <p:grpSpPr>
          <a:xfrm>
            <a:off x="8016875" y="46038"/>
            <a:ext cx="1096962" cy="182562"/>
            <a:chOff x="5050" y="29"/>
            <a:chExt cx="691" cy="115"/>
          </a:xfrm>
        </p:grpSpPr>
        <p:sp>
          <p:nvSpPr>
            <p:cNvPr id="11326" name="Action Button: Home 11325">
              <a:hlinkClick r:id="" action="ppaction://noaction"/>
            </p:cNvPr>
            <p:cNvSpPr/>
            <p:nvPr/>
          </p:nvSpPr>
          <p:spPr>
            <a:xfrm>
              <a:off x="5050" y="29"/>
              <a:ext cx="115" cy="115"/>
            </a:xfrm>
            <a:prstGeom prst="actionButtonHome">
              <a:avLst/>
            </a:prstGeom>
            <a:solidFill>
              <a:srgbClr val="C0C0C0"/>
            </a:solidFill>
            <a:ln w="12700">
              <a:solidFill>
                <a:schemeClr val="tx1"/>
              </a:solidFill>
              <a:miter lim="800000"/>
            </a:ln>
            <a:effectLst/>
          </p:spPr>
        </p:sp>
        <p:sp>
          <p:nvSpPr>
            <p:cNvPr id="11327" name="Action Button: Back or Previous 11326">
              <a:hlinkClick r:id="" action="ppaction://hlinkshowjump?jump=previousslide"/>
            </p:cNvPr>
            <p:cNvSpPr/>
            <p:nvPr/>
          </p:nvSpPr>
          <p:spPr>
            <a:xfrm>
              <a:off x="5280" y="29"/>
              <a:ext cx="116" cy="115"/>
            </a:xfrm>
            <a:prstGeom prst="actionButtonBackPrevious">
              <a:avLst/>
            </a:prstGeom>
            <a:solidFill>
              <a:srgbClr val="C0C0C0"/>
            </a:solidFill>
            <a:ln w="12700">
              <a:solidFill>
                <a:schemeClr val="tx1"/>
              </a:solidFill>
              <a:miter lim="800000"/>
            </a:ln>
            <a:effectLst/>
          </p:spPr>
        </p:sp>
        <p:sp>
          <p:nvSpPr>
            <p:cNvPr id="11328" name="Action Button: Forward or Next 11327">
              <a:hlinkClick r:id="" action="ppaction://hlinkshowjump?jump=nextslide"/>
            </p:cNvPr>
            <p:cNvSpPr/>
            <p:nvPr/>
          </p:nvSpPr>
          <p:spPr>
            <a:xfrm>
              <a:off x="5396" y="29"/>
              <a:ext cx="115" cy="115"/>
            </a:xfrm>
            <a:prstGeom prst="actionButtonForwardNext">
              <a:avLst/>
            </a:prstGeom>
            <a:solidFill>
              <a:srgbClr val="C0C0C0"/>
            </a:solidFill>
            <a:ln w="12700">
              <a:solidFill>
                <a:schemeClr val="tx1"/>
              </a:solidFill>
              <a:miter lim="800000"/>
            </a:ln>
            <a:effectLst/>
          </p:spPr>
        </p:sp>
        <p:sp>
          <p:nvSpPr>
            <p:cNvPr id="11329" name="Action Button: Beginning 11328">
              <a:hlinkClick r:id="" action="ppaction://hlinkshowjump?jump=firstslide"/>
            </p:cNvPr>
            <p:cNvSpPr/>
            <p:nvPr/>
          </p:nvSpPr>
          <p:spPr>
            <a:xfrm>
              <a:off x="5165" y="29"/>
              <a:ext cx="115" cy="115"/>
            </a:xfrm>
            <a:prstGeom prst="actionButtonBeginning">
              <a:avLst/>
            </a:prstGeom>
            <a:solidFill>
              <a:srgbClr val="C0C0C0"/>
            </a:solidFill>
            <a:ln w="12700">
              <a:solidFill>
                <a:schemeClr val="tx1"/>
              </a:solidFill>
              <a:miter lim="800000"/>
            </a:ln>
            <a:effectLst/>
          </p:spPr>
        </p:sp>
        <p:sp>
          <p:nvSpPr>
            <p:cNvPr id="11330" name="Action Button: End 11329">
              <a:hlinkClick r:id="" action="ppaction://hlinkshowjump?jump=lastslide"/>
            </p:cNvPr>
            <p:cNvSpPr/>
            <p:nvPr/>
          </p:nvSpPr>
          <p:spPr>
            <a:xfrm>
              <a:off x="5511" y="29"/>
              <a:ext cx="115" cy="115"/>
            </a:xfrm>
            <a:prstGeom prst="actionButtonEnd">
              <a:avLst/>
            </a:prstGeom>
            <a:solidFill>
              <a:srgbClr val="C0C0C0"/>
            </a:solidFill>
            <a:ln w="12700">
              <a:solidFill>
                <a:schemeClr val="tx1"/>
              </a:solidFill>
              <a:miter lim="800000"/>
            </a:ln>
            <a:effectLst/>
          </p:spPr>
        </p:sp>
        <p:sp>
          <p:nvSpPr>
            <p:cNvPr id="11331" name="Freeform 11330"/>
            <p:cNvSpPr/>
            <p:nvPr/>
          </p:nvSpPr>
          <p:spPr>
            <a:xfrm>
              <a:off x="5626" y="29"/>
              <a:ext cx="115" cy="115"/>
            </a:xfrm>
            <a:custGeom>
              <a:avLst>
                <a:gd name="adj0" fmla="val 6481"/>
              </a:avLst>
              <a:gdLst>
                <a:gd name="GT5" fmla="*/ adj0 21600 100000"/>
                <a:gd name="GT6" fmla="+- l w 0"/>
                <a:gd name="GT7" fmla="+- w 0 h"/>
                <a:gd name="GT8" fmla="*/ h 1 w"/>
                <a:gd name="GT9" fmla="?: GT7 GT8 1"/>
                <a:gd name="GT15" fmla="+- h 0 w"/>
                <a:gd name="GT16" fmla="*/ w 1 h"/>
                <a:gd name="GT17" fmla="?: GT15 GT16 1"/>
                <a:gd name="GT24" fmla="+- t h 0"/>
                <a:gd name="G0" fmla="+- GT5 0 0"/>
                <a:gd name="G1" fmla="+- 0 GT5 0"/>
                <a:gd name="G2" fmla="+- 0 GT5 0"/>
                <a:gd name="G3" fmla="+- 21600 0 GT5"/>
                <a:gd name="G4" fmla="+- 21600 0 GT5"/>
                <a:gd name="GT10" fmla="+- 21600 0 G3"/>
                <a:gd name="GT11" fmla="*/ GT10 GT9 1"/>
                <a:gd name="GT12" fmla="+- 21600 0 GT11"/>
                <a:gd name="GT13" fmla="*/ GT12 w 21600"/>
                <a:gd name="GT14" fmla="+- l GT13 0"/>
                <a:gd name="GT18" fmla="*/ G2 GT17 1"/>
                <a:gd name="GT19" fmla="*/ GT18 h 21600"/>
                <a:gd name="GT20" fmla="+- t GT19 0"/>
                <a:gd name="GT21" fmla="*/ G1 GT9 1"/>
                <a:gd name="GT22" fmla="*/ GT21 w 21600"/>
                <a:gd name="GT23" fmla="+- l GT22 0"/>
                <a:gd name="GT25" fmla="+- 21600 0 G4"/>
                <a:gd name="GT26" fmla="*/ GT25 GT17 1"/>
                <a:gd name="GT27" fmla="+- 21600 0 GT26"/>
                <a:gd name="GT28" fmla="*/ GT27 h 21600"/>
                <a:gd name="GT29" fmla="+- t GT28 0"/>
              </a:gdLst>
              <a:ahLst/>
              <a:cxnLst>
                <a:cxn ang="0">
                  <a:pos x="10800" y="0"/>
                </a:cxn>
                <a:cxn ang="0">
                  <a:pos x="0" y="10800"/>
                </a:cxn>
                <a:cxn ang="0">
                  <a:pos x="10800" y="21600"/>
                </a:cxn>
                <a:cxn ang="0">
                  <a:pos x="21600" y="10800"/>
                </a:cxn>
              </a:cxnLst>
              <a:rect l="l" t="t" r="GT6" b="GT24"/>
              <a:pathLst>
                <a:path w="21600" h="21600">
                  <a:moveTo>
                    <a:pt x="0" y="0"/>
                  </a:moveTo>
                  <a:lnTo>
                    <a:pt x="21600" y="0"/>
                  </a:lnTo>
                  <a:lnTo>
                    <a:pt x="21600" y="21600"/>
                  </a:lnTo>
                  <a:lnTo>
                    <a:pt x="0" y="21600"/>
                  </a:lnTo>
                  <a:close/>
                </a:path>
                <a:path>
                  <a:moveTo>
                    <a:pt x="l" y="t"/>
                  </a:moveTo>
                  <a:lnTo>
                    <a:pt x="GT6" y="t"/>
                  </a:lnTo>
                  <a:lnTo>
                    <a:pt x="GT14" y="GT20"/>
                  </a:lnTo>
                  <a:lnTo>
                    <a:pt x="GT23" y="GT20"/>
                  </a:lnTo>
                  <a:close/>
                </a:path>
                <a:path>
                  <a:moveTo>
                    <a:pt x="GT6" y="t"/>
                  </a:moveTo>
                  <a:lnTo>
                    <a:pt x="GT6" y="GT24"/>
                  </a:lnTo>
                  <a:lnTo>
                    <a:pt x="GT14" y="GT29"/>
                  </a:lnTo>
                  <a:lnTo>
                    <a:pt x="GT14" y="GT20"/>
                  </a:lnTo>
                  <a:close/>
                </a:path>
                <a:path>
                  <a:moveTo>
                    <a:pt x="GT6" y="GT24"/>
                  </a:moveTo>
                  <a:lnTo>
                    <a:pt x="l" y="GT24"/>
                  </a:lnTo>
                  <a:lnTo>
                    <a:pt x="GT23" y="GT29"/>
                  </a:lnTo>
                  <a:lnTo>
                    <a:pt x="GT14" y="GT29"/>
                  </a:lnTo>
                  <a:close/>
                </a:path>
                <a:path>
                  <a:moveTo>
                    <a:pt x="l" y="GT24"/>
                  </a:moveTo>
                  <a:lnTo>
                    <a:pt x="l" y="t"/>
                  </a:lnTo>
                  <a:lnTo>
                    <a:pt x="GT23" y="GT20"/>
                  </a:lnTo>
                  <a:lnTo>
                    <a:pt x="GT23" y="GT29"/>
                  </a:lnTo>
                  <a:close/>
                </a:path>
              </a:pathLst>
            </a:custGeom>
            <a:solidFill>
              <a:srgbClr val="FF0000"/>
            </a:solidFill>
            <a:ln w="12700">
              <a:solidFill>
                <a:schemeClr val="tx1"/>
              </a:solidFill>
              <a:miter lim="800000"/>
            </a:ln>
            <a:effectLst/>
          </p:spPr>
        </p:sp>
      </p:grpSp>
      <p:sp>
        <p:nvSpPr>
          <p:cNvPr id="11332" name="Date Placeholder 1"/>
          <p:cNvSpPr>
            <a:spLocks noGrp="1"/>
          </p:cNvSpPr>
          <p:nvPr>
            <p:ph type="dt" sz="half" idx="4294967295"/>
          </p:nvPr>
        </p:nvSpPr>
        <p:spPr>
          <a:xfrm>
            <a:off x="457200" y="6245225"/>
            <a:ext cx="2133600" cy="476250"/>
          </a:xfrm>
          <a:prstGeom prst="rect">
            <a:avLst/>
          </a:prstGeom>
        </p:spPr>
        <p:txBody>
          <a:bodyPr/>
          <a:lstStyle/>
          <a:p>
            <a:pPr lvl="0"/>
            <a:endParaRPr sz="1400"/>
          </a:p>
        </p:txBody>
      </p:sp>
      <p:sp>
        <p:nvSpPr>
          <p:cNvPr id="11333" name="Footer Placeholder 2"/>
          <p:cNvSpPr>
            <a:spLocks noGrp="1"/>
          </p:cNvSpPr>
          <p:nvPr>
            <p:ph type="ftr" sz="quarter" idx="4294967295"/>
          </p:nvPr>
        </p:nvSpPr>
        <p:spPr>
          <a:xfrm>
            <a:off x="3124200" y="6245225"/>
            <a:ext cx="2895600" cy="476250"/>
          </a:xfrm>
          <a:prstGeom prst="rect">
            <a:avLst/>
          </a:prstGeom>
        </p:spPr>
        <p:txBody>
          <a:bodyPr/>
          <a:lstStyle/>
          <a:p>
            <a:pPr lvl="0" algn="ctr"/>
            <a:fld id="{B0E3D51C-641E-4192-85F3-186F59BD0D31}" type="footer">
              <a:rPr sz="1400"/>
              <a:pPr lvl="0" algn="ctr"/>
              <a:t></a:t>
            </a:fld>
            <a:endParaRPr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3" presetClass="entr" presetSubtype="16" fill="hold" nodeType="clickEffect">
                                  <p:stCondLst>
                                    <p:cond delay="0"/>
                                  </p:stCondLst>
                                  <p:childTnLst>
                                    <p:set>
                                      <p:cBhvr additive="base">
                                        <p:cTn id="6" dur="1" fill="hold">
                                          <p:stCondLst>
                                            <p:cond delay="0"/>
                                          </p:stCondLst>
                                        </p:cTn>
                                        <p:tgtEl>
                                          <p:spTgt spid="11270"/>
                                        </p:tgtEl>
                                        <p:attrNameLst>
                                          <p:attrName>style.visibility</p:attrName>
                                        </p:attrNameLst>
                                      </p:cBhvr>
                                      <p:to>
                                        <p:strVal val="visible"/>
                                      </p:to>
                                    </p:set>
                                    <p:anim calcmode="lin" valueType="num">
                                      <p:cBhvr additive="base">
                                        <p:cTn id="7" dur="500" fill="hold"/>
                                        <p:tgtEl>
                                          <p:spTgt spid="11270"/>
                                        </p:tgtEl>
                                        <p:attrNameLst>
                                          <p:attrName>ppt_w</p:attrName>
                                        </p:attrNameLst>
                                      </p:cBhvr>
                                      <p:tavLst>
                                        <p:tav tm="0">
                                          <p:val>
                                            <p:fltVal val="0"/>
                                          </p:val>
                                        </p:tav>
                                        <p:tav tm="100000">
                                          <p:val>
                                            <p:strVal val="#ppt_w"/>
                                          </p:val>
                                        </p:tav>
                                      </p:tavLst>
                                    </p:anim>
                                    <p:anim calcmode="lin" valueType="num">
                                      <p:cBhvr additive="base">
                                        <p:cTn id="8" dur="500" fill="hold"/>
                                        <p:tgtEl>
                                          <p:spTgt spid="112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8" presetClass="entr" presetSubtype="3" fill="hold" nodeType="clickEffect">
                                  <p:stCondLst>
                                    <p:cond delay="0"/>
                                  </p:stCondLst>
                                  <p:childTnLst>
                                    <p:set>
                                      <p:cBhvr additive="base">
                                        <p:cTn id="12" dur="1" fill="hold">
                                          <p:stCondLst>
                                            <p:cond delay="0"/>
                                          </p:stCondLst>
                                        </p:cTn>
                                        <p:tgtEl>
                                          <p:spTgt spid="11303"/>
                                        </p:tgtEl>
                                        <p:attrNameLst>
                                          <p:attrName>style.visibility</p:attrName>
                                        </p:attrNameLst>
                                      </p:cBhvr>
                                      <p:to>
                                        <p:strVal val="visible"/>
                                      </p:to>
                                    </p:set>
                                    <p:animEffect transition="in" filter="strips(upRight)">
                                      <p:cBhvr additive="base">
                                        <p:cTn id="13" dur="500"/>
                                        <p:tgtEl>
                                          <p:spTgt spid="11303"/>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2" presetClass="entr" presetSubtype="6" fill="hold" nodeType="clickEffect">
                                  <p:stCondLst>
                                    <p:cond delay="0"/>
                                  </p:stCondLst>
                                  <p:childTnLst>
                                    <p:set>
                                      <p:cBhvr additive="base">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afterGroup">
                            <p:stCondLst>
                              <p:cond delay="0"/>
                            </p:stCondLst>
                            <p:childTnLst>
                              <p:par>
                                <p:cTn id="22" presetID="2" presetClass="entr" presetSubtype="1" fill="hold" nodeType="clickEffect">
                                  <p:stCondLst>
                                    <p:cond delay="0"/>
                                  </p:stCondLst>
                                  <p:childTnLst>
                                    <p:set>
                                      <p:cBhvr additive="base">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afterGroup">
                            <p:stCondLst>
                              <p:cond delay="0"/>
                            </p:stCondLst>
                            <p:childTnLst>
                              <p:par>
                                <p:cTn id="28" presetID="2" presetClass="entr" presetSubtype="12" fill="hold" nodeType="clickEffect">
                                  <p:stCondLst>
                                    <p:cond delay="0"/>
                                  </p:stCondLst>
                                  <p:childTnLst>
                                    <p:set>
                                      <p:cBhvr additive="base">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afterGroup">
                            <p:stCondLst>
                              <p:cond delay="0"/>
                            </p:stCondLst>
                            <p:childTnLst>
                              <p:par>
                                <p:cTn id="34" presetID="18" presetClass="entr" presetSubtype="9" fill="hold" nodeType="clickEffect">
                                  <p:stCondLst>
                                    <p:cond delay="0"/>
                                  </p:stCondLst>
                                  <p:childTnLst>
                                    <p:set>
                                      <p:cBhvr additive="base">
                                        <p:cTn id="35" dur="1" fill="hold">
                                          <p:stCondLst>
                                            <p:cond delay="0"/>
                                          </p:stCondLst>
                                        </p:cTn>
                                        <p:tgtEl>
                                          <p:spTgt spid="2"/>
                                        </p:tgtEl>
                                        <p:attrNameLst>
                                          <p:attrName>style.visibility</p:attrName>
                                        </p:attrNameLst>
                                      </p:cBhvr>
                                      <p:to>
                                        <p:strVal val="visible"/>
                                      </p:to>
                                    </p:set>
                                    <p:animEffect transition="in" filter="strips(upLeft)">
                                      <p:cBhvr additive="base">
                                        <p:cTn id="36" dur="500"/>
                                        <p:tgtEl>
                                          <p:spTgt spid="2"/>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2" presetClass="entr" presetSubtype="1" fill="hold" nodeType="clickEffect">
                                  <p:stCondLst>
                                    <p:cond delay="0"/>
                                  </p:stCondLst>
                                  <p:childTnLst>
                                    <p:set>
                                      <p:cBhvr additive="base">
                                        <p:cTn id="40" dur="1" fill="hold">
                                          <p:stCondLst>
                                            <p:cond delay="0"/>
                                          </p:stCondLst>
                                        </p:cTn>
                                        <p:tgtEl>
                                          <p:spTgt spid="11272"/>
                                        </p:tgtEl>
                                        <p:attrNameLst>
                                          <p:attrName>style.visibility</p:attrName>
                                        </p:attrNameLst>
                                      </p:cBhvr>
                                      <p:to>
                                        <p:strVal val="visible"/>
                                      </p:to>
                                    </p:set>
                                    <p:anim calcmode="lin" valueType="num">
                                      <p:cBhvr additive="base">
                                        <p:cTn id="41" dur="500" fill="hold"/>
                                        <p:tgtEl>
                                          <p:spTgt spid="11272"/>
                                        </p:tgtEl>
                                        <p:attrNameLst>
                                          <p:attrName>ppt_x</p:attrName>
                                        </p:attrNameLst>
                                      </p:cBhvr>
                                      <p:tavLst>
                                        <p:tav tm="0">
                                          <p:val>
                                            <p:strVal val="#ppt_x"/>
                                          </p:val>
                                        </p:tav>
                                        <p:tav tm="100000">
                                          <p:val>
                                            <p:strVal val="#ppt_x"/>
                                          </p:val>
                                        </p:tav>
                                      </p:tavLst>
                                    </p:anim>
                                    <p:anim calcmode="lin" valueType="num">
                                      <p:cBhvr additive="base">
                                        <p:cTn id="42" dur="500" fill="hold"/>
                                        <p:tgtEl>
                                          <p:spTgt spid="11272"/>
                                        </p:tgtEl>
                                        <p:attrNameLst>
                                          <p:attrName>ppt_y</p:attrName>
                                        </p:attrNameLst>
                                      </p:cBhvr>
                                      <p:tavLst>
                                        <p:tav tm="0">
                                          <p:val>
                                            <p:strVal val="0-#ppt_h/2"/>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23" presetClass="entr" presetSubtype="32" fill="hold" nodeType="clickEffect">
                                  <p:stCondLst>
                                    <p:cond delay="0"/>
                                  </p:stCondLst>
                                  <p:childTnLst>
                                    <p:set>
                                      <p:cBhvr additive="base">
                                        <p:cTn id="46" dur="1" fill="hold">
                                          <p:stCondLst>
                                            <p:cond delay="0"/>
                                          </p:stCondLst>
                                        </p:cTn>
                                        <p:tgtEl>
                                          <p:spTgt spid="11291"/>
                                        </p:tgtEl>
                                        <p:attrNameLst>
                                          <p:attrName>style.visibility</p:attrName>
                                        </p:attrNameLst>
                                      </p:cBhvr>
                                      <p:to>
                                        <p:strVal val="visible"/>
                                      </p:to>
                                    </p:set>
                                    <p:anim calcmode="lin" valueType="num">
                                      <p:cBhvr additive="base">
                                        <p:cTn id="47" dur="500" fill="hold"/>
                                        <p:tgtEl>
                                          <p:spTgt spid="11291"/>
                                        </p:tgtEl>
                                        <p:attrNameLst>
                                          <p:attrName>ppt_w</p:attrName>
                                        </p:attrNameLst>
                                      </p:cBhvr>
                                      <p:tavLst>
                                        <p:tav tm="0">
                                          <p:val>
                                            <p:strVal val="4*#ppt_w"/>
                                          </p:val>
                                        </p:tav>
                                        <p:tav tm="100000">
                                          <p:val>
                                            <p:strVal val="#ppt_w"/>
                                          </p:val>
                                        </p:tav>
                                      </p:tavLst>
                                    </p:anim>
                                    <p:anim calcmode="lin" valueType="num">
                                      <p:cBhvr additive="base">
                                        <p:cTn id="48" dur="500" fill="hold"/>
                                        <p:tgtEl>
                                          <p:spTgt spid="11291"/>
                                        </p:tgtEl>
                                        <p:attrNameLst>
                                          <p:attrName>ppt_h</p:attrName>
                                        </p:attrNameLst>
                                      </p:cBhvr>
                                      <p:tavLst>
                                        <p:tav tm="0">
                                          <p:val>
                                            <p:strVal val="4*#ppt_h"/>
                                          </p:val>
                                        </p:tav>
                                        <p:tav tm="100000">
                                          <p:val>
                                            <p:strVal val="#ppt_h"/>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2" presetClass="entr" presetSubtype="1" fill="hold" nodeType="clickEffect">
                                  <p:stCondLst>
                                    <p:cond delay="0"/>
                                  </p:stCondLst>
                                  <p:childTnLst>
                                    <p:set>
                                      <p:cBhvr additive="base">
                                        <p:cTn id="52" dur="1" fill="hold">
                                          <p:stCondLst>
                                            <p:cond delay="0"/>
                                          </p:stCondLst>
                                        </p:cTn>
                                        <p:tgtEl>
                                          <p:spTgt spid="11289"/>
                                        </p:tgtEl>
                                        <p:attrNameLst>
                                          <p:attrName>style.visibility</p:attrName>
                                        </p:attrNameLst>
                                      </p:cBhvr>
                                      <p:to>
                                        <p:strVal val="visible"/>
                                      </p:to>
                                    </p:set>
                                    <p:anim calcmode="lin" valueType="num">
                                      <p:cBhvr additive="base">
                                        <p:cTn id="53" dur="500" fill="hold"/>
                                        <p:tgtEl>
                                          <p:spTgt spid="11289"/>
                                        </p:tgtEl>
                                        <p:attrNameLst>
                                          <p:attrName>ppt_x</p:attrName>
                                        </p:attrNameLst>
                                      </p:cBhvr>
                                      <p:tavLst>
                                        <p:tav tm="0">
                                          <p:val>
                                            <p:strVal val="#ppt_x"/>
                                          </p:val>
                                        </p:tav>
                                        <p:tav tm="100000">
                                          <p:val>
                                            <p:strVal val="#ppt_x"/>
                                          </p:val>
                                        </p:tav>
                                      </p:tavLst>
                                    </p:anim>
                                    <p:anim calcmode="lin" valueType="num">
                                      <p:cBhvr additive="base">
                                        <p:cTn id="54" dur="500" fill="hold"/>
                                        <p:tgtEl>
                                          <p:spTgt spid="11289"/>
                                        </p:tgtEl>
                                        <p:attrNameLst>
                                          <p:attrName>ppt_y</p:attrName>
                                        </p:attrNameLst>
                                      </p:cBhvr>
                                      <p:tavLst>
                                        <p:tav tm="0">
                                          <p:val>
                                            <p:strVal val="0-#ppt_h/2"/>
                                          </p:val>
                                        </p:tav>
                                        <p:tav tm="100000">
                                          <p:val>
                                            <p:strVal val="#ppt_y"/>
                                          </p:val>
                                        </p:tav>
                                      </p:tavLst>
                                    </p:anim>
                                  </p:childTnLst>
                                </p:cTn>
                              </p:par>
                            </p:childTnLst>
                          </p:cTn>
                        </p:par>
                      </p:childTnLst>
                    </p:cTn>
                  </p:par>
                  <p:par>
                    <p:cTn id="55" fill="hold" nodeType="clickPar">
                      <p:stCondLst>
                        <p:cond delay="indefinite"/>
                      </p:stCondLst>
                      <p:childTnLst>
                        <p:par>
                          <p:cTn id="56" fill="hold" nodeType="afterGroup">
                            <p:stCondLst>
                              <p:cond delay="0"/>
                            </p:stCondLst>
                            <p:childTnLst>
                              <p:par>
                                <p:cTn id="57" presetID="17" presetClass="entr" presetSubtype="1" fill="hold" nodeType="clickEffect">
                                  <p:stCondLst>
                                    <p:cond delay="0"/>
                                  </p:stCondLst>
                                  <p:childTnLst>
                                    <p:set>
                                      <p:cBhvr additive="base">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ppt_y-#ppt_h/2"/>
                                          </p:val>
                                        </p:tav>
                                        <p:tav tm="100000">
                                          <p:val>
                                            <p:strVal val="#ppt_y"/>
                                          </p:val>
                                        </p:tav>
                                      </p:tavLst>
                                    </p:anim>
                                    <p:anim calcmode="lin" valueType="num">
                                      <p:cBhvr additive="base">
                                        <p:cTn id="61" dur="500" fill="hold"/>
                                        <p:tgtEl>
                                          <p:spTgt spid="4"/>
                                        </p:tgtEl>
                                        <p:attrNameLst>
                                          <p:attrName>ppt_w</p:attrName>
                                        </p:attrNameLst>
                                      </p:cBhvr>
                                      <p:tavLst>
                                        <p:tav tm="0">
                                          <p:val>
                                            <p:strVal val="#ppt_w"/>
                                          </p:val>
                                        </p:tav>
                                        <p:tav tm="100000">
                                          <p:val>
                                            <p:strVal val="#ppt_w"/>
                                          </p:val>
                                        </p:tav>
                                      </p:tavLst>
                                    </p:anim>
                                    <p:anim calcmode="lin" valueType="num">
                                      <p:cBhvr additive="base">
                                        <p:cTn id="6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afterGroup">
                            <p:stCondLst>
                              <p:cond delay="0"/>
                            </p:stCondLst>
                            <p:childTnLst>
                              <p:par>
                                <p:cTn id="65" presetID="2" presetClass="entr" presetSubtype="4" fill="hold" nodeType="clickEffect">
                                  <p:stCondLst>
                                    <p:cond delay="0"/>
                                  </p:stCondLst>
                                  <p:childTnLst>
                                    <p:set>
                                      <p:cBhvr additive="base">
                                        <p:cTn id="66" dur="1" fill="hold">
                                          <p:stCondLst>
                                            <p:cond delay="0"/>
                                          </p:stCondLst>
                                        </p:cTn>
                                        <p:tgtEl>
                                          <p:spTgt spid="11269"/>
                                        </p:tgtEl>
                                        <p:attrNameLst>
                                          <p:attrName>style.visibility</p:attrName>
                                        </p:attrNameLst>
                                      </p:cBhvr>
                                      <p:to>
                                        <p:strVal val="visible"/>
                                      </p:to>
                                    </p:set>
                                    <p:anim calcmode="lin" valueType="num">
                                      <p:cBhvr additive="base">
                                        <p:cTn id="67" dur="500" fill="hold"/>
                                        <p:tgtEl>
                                          <p:spTgt spid="11269"/>
                                        </p:tgtEl>
                                        <p:attrNameLst>
                                          <p:attrName>ppt_x</p:attrName>
                                        </p:attrNameLst>
                                      </p:cBhvr>
                                      <p:tavLst>
                                        <p:tav tm="0">
                                          <p:val>
                                            <p:strVal val="#ppt_x"/>
                                          </p:val>
                                        </p:tav>
                                        <p:tav tm="100000">
                                          <p:val>
                                            <p:strVal val="#ppt_x"/>
                                          </p:val>
                                        </p:tav>
                                      </p:tavLst>
                                    </p:anim>
                                    <p:anim calcmode="lin" valueType="num">
                                      <p:cBhvr additive="base">
                                        <p:cTn id="68"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afterGroup">
                            <p:stCondLst>
                              <p:cond delay="0"/>
                            </p:stCondLst>
                            <p:childTnLst>
                              <p:par>
                                <p:cTn id="71" presetID="2" presetClass="entr" presetSubtype="4" fill="hold" nodeType="clickEffect">
                                  <p:stCondLst>
                                    <p:cond delay="0"/>
                                  </p:stCondLst>
                                  <p:childTnLst>
                                    <p:set>
                                      <p:cBhvr additive="base">
                                        <p:cTn id="72" dur="1" fill="hold">
                                          <p:stCondLst>
                                            <p:cond delay="0"/>
                                          </p:stCondLst>
                                        </p:cTn>
                                        <p:tgtEl>
                                          <p:spTgt spid="11302"/>
                                        </p:tgtEl>
                                        <p:attrNameLst>
                                          <p:attrName>style.visibility</p:attrName>
                                        </p:attrNameLst>
                                      </p:cBhvr>
                                      <p:to>
                                        <p:strVal val="visible"/>
                                      </p:to>
                                    </p:set>
                                    <p:anim calcmode="lin" valueType="num">
                                      <p:cBhvr additive="base">
                                        <p:cTn id="73" dur="500" fill="hold"/>
                                        <p:tgtEl>
                                          <p:spTgt spid="11302"/>
                                        </p:tgtEl>
                                        <p:attrNameLst>
                                          <p:attrName>ppt_x</p:attrName>
                                        </p:attrNameLst>
                                      </p:cBhvr>
                                      <p:tavLst>
                                        <p:tav tm="0">
                                          <p:val>
                                            <p:strVal val="#ppt_x"/>
                                          </p:val>
                                        </p:tav>
                                        <p:tav tm="100000">
                                          <p:val>
                                            <p:strVal val="#ppt_x"/>
                                          </p:val>
                                        </p:tav>
                                      </p:tavLst>
                                    </p:anim>
                                    <p:anim calcmode="lin" valueType="num">
                                      <p:cBhvr additive="base">
                                        <p:cTn id="74" dur="500" fill="hold"/>
                                        <p:tgtEl>
                                          <p:spTgt spid="11302"/>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afterGroup">
                            <p:stCondLst>
                              <p:cond delay="0"/>
                            </p:stCondLst>
                            <p:childTnLst>
                              <p:par>
                                <p:cTn id="77" presetID="2" presetClass="entr" presetSubtype="1" fill="hold" nodeType="clickEffect">
                                  <p:stCondLst>
                                    <p:cond delay="0"/>
                                  </p:stCondLst>
                                  <p:childTnLst>
                                    <p:set>
                                      <p:cBhvr additive="base">
                                        <p:cTn id="78" dur="1" fill="hold">
                                          <p:stCondLst>
                                            <p:cond delay="0"/>
                                          </p:stCondLst>
                                        </p:cTn>
                                        <p:tgtEl>
                                          <p:spTgt spid="11290"/>
                                        </p:tgtEl>
                                        <p:attrNameLst>
                                          <p:attrName>style.visibility</p:attrName>
                                        </p:attrNameLst>
                                      </p:cBhvr>
                                      <p:to>
                                        <p:strVal val="visible"/>
                                      </p:to>
                                    </p:set>
                                    <p:anim calcmode="lin" valueType="num">
                                      <p:cBhvr additive="base">
                                        <p:cTn id="79" dur="500" fill="hold"/>
                                        <p:tgtEl>
                                          <p:spTgt spid="11290"/>
                                        </p:tgtEl>
                                        <p:attrNameLst>
                                          <p:attrName>ppt_x</p:attrName>
                                        </p:attrNameLst>
                                      </p:cBhvr>
                                      <p:tavLst>
                                        <p:tav tm="0">
                                          <p:val>
                                            <p:strVal val="#ppt_x"/>
                                          </p:val>
                                        </p:tav>
                                        <p:tav tm="100000">
                                          <p:val>
                                            <p:strVal val="#ppt_x"/>
                                          </p:val>
                                        </p:tav>
                                      </p:tavLst>
                                    </p:anim>
                                    <p:anim calcmode="lin" valueType="num">
                                      <p:cBhvr additive="base">
                                        <p:cTn id="80" dur="500" fill="hold"/>
                                        <p:tgtEl>
                                          <p:spTgt spid="11290"/>
                                        </p:tgtEl>
                                        <p:attrNameLst>
                                          <p:attrName>ppt_y</p:attrName>
                                        </p:attrNameLst>
                                      </p:cBhvr>
                                      <p:tavLst>
                                        <p:tav tm="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afterGroup">
                            <p:stCondLst>
                              <p:cond delay="0"/>
                            </p:stCondLst>
                            <p:childTnLst>
                              <p:par>
                                <p:cTn id="83" presetID="18" presetClass="entr" presetSubtype="3" fill="hold" nodeType="clickEffect">
                                  <p:stCondLst>
                                    <p:cond delay="0"/>
                                  </p:stCondLst>
                                  <p:childTnLst>
                                    <p:set>
                                      <p:cBhvr additive="base">
                                        <p:cTn id="84" dur="1" fill="hold">
                                          <p:stCondLst>
                                            <p:cond delay="0"/>
                                          </p:stCondLst>
                                        </p:cTn>
                                        <p:tgtEl>
                                          <p:spTgt spid="3"/>
                                        </p:tgtEl>
                                        <p:attrNameLst>
                                          <p:attrName>style.visibility</p:attrName>
                                        </p:attrNameLst>
                                      </p:cBhvr>
                                      <p:to>
                                        <p:strVal val="visible"/>
                                      </p:to>
                                    </p:set>
                                    <p:animEffect transition="in" filter="strips(upRight)">
                                      <p:cBhvr additive="base">
                                        <p:cTn id="85" dur="500"/>
                                        <p:tgtEl>
                                          <p:spTgt spid="3"/>
                                        </p:tgtEl>
                                      </p:cBhvr>
                                    </p:animEffect>
                                  </p:childTnLst>
                                </p:cTn>
                              </p:par>
                            </p:childTnLst>
                          </p:cTn>
                        </p:par>
                      </p:childTnLst>
                    </p:cTn>
                  </p:par>
                  <p:par>
                    <p:cTn id="86" fill="hold" nodeType="clickPar">
                      <p:stCondLst>
                        <p:cond delay="indefinite"/>
                      </p:stCondLst>
                      <p:childTnLst>
                        <p:par>
                          <p:cTn id="87" fill="hold" nodeType="afterGroup">
                            <p:stCondLst>
                              <p:cond delay="0"/>
                            </p:stCondLst>
                            <p:childTnLst>
                              <p:par>
                                <p:cTn id="88" presetID="2" presetClass="entr" presetSubtype="6" fill="hold" nodeType="clickEffect">
                                  <p:stCondLst>
                                    <p:cond delay="0"/>
                                  </p:stCondLst>
                                  <p:childTnLst>
                                    <p:set>
                                      <p:cBhvr additive="base">
                                        <p:cTn id="89" dur="1" fill="hold">
                                          <p:stCondLst>
                                            <p:cond delay="0"/>
                                          </p:stCondLst>
                                        </p:cTn>
                                        <p:tgtEl>
                                          <p:spTgt spid="11271"/>
                                        </p:tgtEl>
                                        <p:attrNameLst>
                                          <p:attrName>style.visibility</p:attrName>
                                        </p:attrNameLst>
                                      </p:cBhvr>
                                      <p:to>
                                        <p:strVal val="visible"/>
                                      </p:to>
                                    </p:set>
                                    <p:anim calcmode="lin" valueType="num">
                                      <p:cBhvr additive="base">
                                        <p:cTn id="90" dur="500" fill="hold"/>
                                        <p:tgtEl>
                                          <p:spTgt spid="11271"/>
                                        </p:tgtEl>
                                        <p:attrNameLst>
                                          <p:attrName>ppt_x</p:attrName>
                                        </p:attrNameLst>
                                      </p:cBhvr>
                                      <p:tavLst>
                                        <p:tav tm="0">
                                          <p:val>
                                            <p:strVal val="1+#ppt_w/2"/>
                                          </p:val>
                                        </p:tav>
                                        <p:tav tm="100000">
                                          <p:val>
                                            <p:strVal val="#ppt_x"/>
                                          </p:val>
                                        </p:tav>
                                      </p:tavLst>
                                    </p:anim>
                                    <p:anim calcmode="lin" valueType="num">
                                      <p:cBhvr additive="base">
                                        <p:cTn id="91"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afterGroup">
                            <p:stCondLst>
                              <p:cond delay="0"/>
                            </p:stCondLst>
                            <p:childTnLst>
                              <p:par>
                                <p:cTn id="94" presetID="23" presetClass="entr" presetSubtype="32" fill="hold" nodeType="clickEffect">
                                  <p:stCondLst>
                                    <p:cond delay="0"/>
                                  </p:stCondLst>
                                  <p:childTnLst>
                                    <p:set>
                                      <p:cBhvr additive="base">
                                        <p:cTn id="95" dur="1" fill="hold">
                                          <p:stCondLst>
                                            <p:cond delay="0"/>
                                          </p:stCondLst>
                                        </p:cTn>
                                        <p:tgtEl>
                                          <p:spTgt spid="11292"/>
                                        </p:tgtEl>
                                        <p:attrNameLst>
                                          <p:attrName>style.visibility</p:attrName>
                                        </p:attrNameLst>
                                      </p:cBhvr>
                                      <p:to>
                                        <p:strVal val="visible"/>
                                      </p:to>
                                    </p:set>
                                    <p:anim calcmode="lin" valueType="num">
                                      <p:cBhvr additive="base">
                                        <p:cTn id="96" dur="500" fill="hold"/>
                                        <p:tgtEl>
                                          <p:spTgt spid="11292"/>
                                        </p:tgtEl>
                                        <p:attrNameLst>
                                          <p:attrName>ppt_w</p:attrName>
                                        </p:attrNameLst>
                                      </p:cBhvr>
                                      <p:tavLst>
                                        <p:tav tm="0">
                                          <p:val>
                                            <p:strVal val="4*#ppt_w"/>
                                          </p:val>
                                        </p:tav>
                                        <p:tav tm="100000">
                                          <p:val>
                                            <p:strVal val="#ppt_w"/>
                                          </p:val>
                                        </p:tav>
                                      </p:tavLst>
                                    </p:anim>
                                    <p:anim calcmode="lin" valueType="num">
                                      <p:cBhvr additive="base">
                                        <p:cTn id="97" dur="500" fill="hold"/>
                                        <p:tgtEl>
                                          <p:spTgt spid="11292"/>
                                        </p:tgtEl>
                                        <p:attrNameLst>
                                          <p:attrName>ppt_h</p:attrName>
                                        </p:attrNameLst>
                                      </p:cBhvr>
                                      <p:tavLst>
                                        <p:tav tm="0">
                                          <p:val>
                                            <p:strVal val="4*#ppt_h"/>
                                          </p:val>
                                        </p:tav>
                                        <p:tav tm="100000">
                                          <p:val>
                                            <p:strVal val="#ppt_h"/>
                                          </p:val>
                                        </p:tav>
                                      </p:tavLst>
                                    </p:anim>
                                  </p:childTnLst>
                                </p:cTn>
                              </p:par>
                            </p:childTnLst>
                          </p:cTn>
                        </p:par>
                      </p:childTnLst>
                    </p:cTn>
                  </p:par>
                  <p:par>
                    <p:cTn id="98" fill="hold" nodeType="clickPar">
                      <p:stCondLst>
                        <p:cond delay="indefinite"/>
                      </p:stCondLst>
                      <p:childTnLst>
                        <p:par>
                          <p:cTn id="99" fill="hold" nodeType="afterGroup">
                            <p:stCondLst>
                              <p:cond delay="0"/>
                            </p:stCondLst>
                            <p:childTnLst>
                              <p:par>
                                <p:cTn id="100" presetID="2" presetClass="entr" presetSubtype="1" fill="hold" nodeType="clickEffect">
                                  <p:stCondLst>
                                    <p:cond delay="0"/>
                                  </p:stCondLst>
                                  <p:childTnLst>
                                    <p:set>
                                      <p:cBhvr additive="base">
                                        <p:cTn id="101" dur="1" fill="hold">
                                          <p:stCondLst>
                                            <p:cond delay="0"/>
                                          </p:stCondLst>
                                        </p:cTn>
                                        <p:tgtEl>
                                          <p:spTgt spid="11288"/>
                                        </p:tgtEl>
                                        <p:attrNameLst>
                                          <p:attrName>style.visibility</p:attrName>
                                        </p:attrNameLst>
                                      </p:cBhvr>
                                      <p:to>
                                        <p:strVal val="visible"/>
                                      </p:to>
                                    </p:set>
                                    <p:anim calcmode="lin" valueType="num">
                                      <p:cBhvr additive="base">
                                        <p:cTn id="102" dur="500" fill="hold"/>
                                        <p:tgtEl>
                                          <p:spTgt spid="11288"/>
                                        </p:tgtEl>
                                        <p:attrNameLst>
                                          <p:attrName>ppt_x</p:attrName>
                                        </p:attrNameLst>
                                      </p:cBhvr>
                                      <p:tavLst>
                                        <p:tav tm="0">
                                          <p:val>
                                            <p:strVal val="#ppt_x"/>
                                          </p:val>
                                        </p:tav>
                                        <p:tav tm="100000">
                                          <p:val>
                                            <p:strVal val="#ppt_x"/>
                                          </p:val>
                                        </p:tav>
                                      </p:tavLst>
                                    </p:anim>
                                    <p:anim calcmode="lin" valueType="num">
                                      <p:cBhvr additive="base">
                                        <p:cTn id="103" dur="500" fill="hold"/>
                                        <p:tgtEl>
                                          <p:spTgt spid="112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hape 1"/>
          <p:cNvSpPr>
            <a:spLocks noGrp="1"/>
          </p:cNvSpPr>
          <p:nvPr>
            <p:ph type="title"/>
          </p:nvPr>
        </p:nvSpPr>
        <p:spPr>
          <a:xfrm>
            <a:off x="285750" y="274638"/>
            <a:ext cx="8401050" cy="1143000"/>
          </a:xfrm>
        </p:spPr>
        <p:txBody>
          <a:bodyPr>
            <a:normAutofit fontScale="90000"/>
          </a:bodyPr>
          <a:lstStyle/>
          <a:p>
            <a:pPr eaLnBrk="1" hangingPunct="1"/>
            <a:r>
              <a:rPr lang="en-IE" sz="3600">
                <a:latin typeface="Times New Roman" pitchFamily="18" charset="0"/>
                <a:cs typeface="Times New Roman" pitchFamily="18" charset="0"/>
              </a:rPr>
              <a:t>How do I know which method is being used?</a:t>
            </a:r>
            <a:endParaRPr lang="en-US" sz="3600">
              <a:latin typeface="Times New Roman" pitchFamily="18" charset="0"/>
              <a:cs typeface="Times New Roman" pitchFamily="18" charset="0"/>
            </a:endParaRPr>
          </a:p>
        </p:txBody>
      </p:sp>
      <p:sp>
        <p:nvSpPr>
          <p:cNvPr id="3" name="Content Placeholder 2"/>
          <p:cNvSpPr>
            <a:spLocks noGrp="1"/>
          </p:cNvSpPr>
          <p:nvPr>
            <p:ph idx="1"/>
          </p:nvPr>
        </p:nvSpPr>
        <p:spPr>
          <a:xfrm>
            <a:off x="214313" y="1600200"/>
            <a:ext cx="8715375" cy="4525963"/>
          </a:xfrm>
        </p:spPr>
        <p:txBody>
          <a:bodyPr/>
          <a:lstStyle/>
          <a:p>
            <a:pPr marL="365125" indent="-255588" eaLnBrk="1" hangingPunct="1">
              <a:buFont typeface="Arial" charset="0"/>
              <a:buNone/>
            </a:pPr>
            <a:r>
              <a:rPr lang="en-IE" sz="2800" dirty="0">
                <a:latin typeface="Times New Roman" pitchFamily="18" charset="0"/>
                <a:cs typeface="Times New Roman" pitchFamily="18" charset="0"/>
              </a:rPr>
              <a:t>Each method has its own symbol and they are as follows</a:t>
            </a:r>
            <a:endParaRPr lang="en-US" sz="2800" dirty="0">
              <a:latin typeface="Times New Roman" pitchFamily="18" charset="0"/>
              <a:cs typeface="Times New Roman" pitchFamily="18" charset="0"/>
            </a:endParaRPr>
          </a:p>
          <a:p>
            <a:pPr marL="365125" indent="-255588" eaLnBrk="1" hangingPunct="1"/>
            <a:r>
              <a:rPr lang="en-IE" sz="2800" dirty="0">
                <a:latin typeface="Times New Roman" pitchFamily="18" charset="0"/>
                <a:cs typeface="Times New Roman" pitchFamily="18" charset="0"/>
              </a:rPr>
              <a:t>First angle projection</a:t>
            </a:r>
          </a:p>
          <a:p>
            <a:pPr marL="365125" indent="-255588" eaLnBrk="1" hangingPunct="1"/>
            <a:endParaRPr lang="en-IE" sz="2800" dirty="0">
              <a:latin typeface="Times New Roman" pitchFamily="18" charset="0"/>
              <a:cs typeface="Times New Roman" pitchFamily="18" charset="0"/>
            </a:endParaRPr>
          </a:p>
          <a:p>
            <a:pPr marL="365125" indent="-255588" eaLnBrk="1" hangingPunct="1">
              <a:buFont typeface="Georgia" pitchFamily="18" charset="0"/>
              <a:buNone/>
            </a:pPr>
            <a:endParaRPr lang="en-IE" sz="2800" dirty="0">
              <a:latin typeface="Times New Roman" pitchFamily="18" charset="0"/>
              <a:cs typeface="Times New Roman" pitchFamily="18" charset="0"/>
            </a:endParaRPr>
          </a:p>
          <a:p>
            <a:pPr marL="365125" indent="-255588" eaLnBrk="1" hangingPunct="1"/>
            <a:endParaRPr lang="en-IE" sz="2800" dirty="0">
              <a:latin typeface="Times New Roman" pitchFamily="18" charset="0"/>
              <a:cs typeface="Times New Roman" pitchFamily="18" charset="0"/>
            </a:endParaRPr>
          </a:p>
          <a:p>
            <a:pPr marL="365125" indent="-255588" eaLnBrk="1" hangingPunct="1"/>
            <a:r>
              <a:rPr lang="en-IE" sz="2800" dirty="0">
                <a:latin typeface="Times New Roman" pitchFamily="18" charset="0"/>
                <a:cs typeface="Times New Roman" pitchFamily="18" charset="0"/>
              </a:rPr>
              <a:t>Third angle projection</a:t>
            </a:r>
          </a:p>
          <a:p>
            <a:pPr marL="365125" indent="-255588" eaLnBrk="1" hangingPunct="1"/>
            <a:endParaRPr lang="en-IE" dirty="0"/>
          </a:p>
          <a:p>
            <a:pPr marL="365125" indent="-255588" eaLnBrk="1" hangingPunct="1"/>
            <a:endParaRPr lang="en-US" dirty="0"/>
          </a:p>
        </p:txBody>
      </p:sp>
      <p:pic>
        <p:nvPicPr>
          <p:cNvPr id="5" name="Rectangle 4"/>
          <p:cNvPicPr>
            <a:picLocks noChangeAspect="1"/>
          </p:cNvPicPr>
          <p:nvPr/>
        </p:nvPicPr>
        <p:blipFill>
          <a:blip r:embed="rId2"/>
          <a:srcRect/>
          <a:stretch>
            <a:fillRect/>
          </a:stretch>
        </p:blipFill>
        <p:spPr bwMode="auto">
          <a:xfrm>
            <a:off x="5000625" y="4714875"/>
            <a:ext cx="3798888" cy="1804988"/>
          </a:xfrm>
          <a:prstGeom prst="rect">
            <a:avLst/>
          </a:prstGeom>
          <a:noFill/>
          <a:ln w="9525">
            <a:noFill/>
            <a:miter lim="800000"/>
            <a:headEnd/>
            <a:tailEnd/>
          </a:ln>
        </p:spPr>
      </p:pic>
      <p:pic>
        <p:nvPicPr>
          <p:cNvPr id="6" name="Rectangle 5"/>
          <p:cNvPicPr>
            <a:picLocks noChangeAspect="1"/>
          </p:cNvPicPr>
          <p:nvPr/>
        </p:nvPicPr>
        <p:blipFill>
          <a:blip r:embed="rId3"/>
          <a:srcRect/>
          <a:stretch>
            <a:fillRect/>
          </a:stretch>
        </p:blipFill>
        <p:spPr bwMode="auto">
          <a:xfrm>
            <a:off x="5000625" y="2857500"/>
            <a:ext cx="3671888" cy="1652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rctx="PPT">
                                        <p:cTn id="22" dur="indefinite"/>
                                        <p:tgtEl>
                                          <p:spTgt spid="6"/>
                                        </p:tgtEl>
                                        <p:attrNameLst>
                                          <p:attrName>style.opacity</p:attrName>
                                        </p:attrNameLst>
                                      </p:cBhvr>
                                      <p:to>
                                        <p:strVal val="0.5"/>
                                      </p:to>
                                    </p:set>
                                    <p:animEffect filter="image" prLst="opacity: 0.5">
                                      <p:cBhvr rctx="IE">
                                        <p:cTn id="23" dur="indefinite"/>
                                        <p:tgtEl>
                                          <p:spTgt spid="6"/>
                                        </p:tgtEl>
                                      </p:cBhvr>
                                    </p:animEffect>
                                  </p:childTnLst>
                                </p:cTn>
                              </p:par>
                              <p:par>
                                <p:cTn id="24" presetID="2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6"/>
          <p:cNvPicPr>
            <a:picLocks noChangeAspect="1" noChangeArrowheads="1"/>
          </p:cNvPicPr>
          <p:nvPr/>
        </p:nvPicPr>
        <p:blipFill>
          <a:blip r:embed="rId3">
            <a:lum bright="-24000" contrast="6000"/>
          </a:blip>
          <a:srcRect l="1233" t="1366" r="1686" b="1790"/>
          <a:stretch>
            <a:fillRect/>
          </a:stretch>
        </p:blipFill>
        <p:spPr bwMode="auto">
          <a:xfrm>
            <a:off x="4572000" y="1265588"/>
            <a:ext cx="4572000" cy="3382612"/>
          </a:xfrm>
          <a:prstGeom prst="rect">
            <a:avLst/>
          </a:prstGeom>
          <a:noFill/>
          <a:ln w="9525">
            <a:noFill/>
            <a:miter lim="800000"/>
            <a:headEnd/>
            <a:tailEnd/>
          </a:ln>
        </p:spPr>
      </p:pic>
      <p:sp>
        <p:nvSpPr>
          <p:cNvPr id="48143" name="Rectangle 15"/>
          <p:cNvSpPr>
            <a:spLocks noChangeArrowheads="1"/>
          </p:cNvSpPr>
          <p:nvPr/>
        </p:nvSpPr>
        <p:spPr bwMode="auto">
          <a:xfrm>
            <a:off x="249238" y="5014913"/>
            <a:ext cx="8620125" cy="1454150"/>
          </a:xfrm>
          <a:prstGeom prst="rect">
            <a:avLst/>
          </a:prstGeom>
          <a:solidFill>
            <a:srgbClr val="CCECFF"/>
          </a:solidFill>
          <a:ln w="9525">
            <a:noFill/>
            <a:miter lim="800000"/>
            <a:headEnd/>
            <a:tailEnd/>
          </a:ln>
        </p:spPr>
        <p:txBody>
          <a:bodyPr wrap="none" anchor="ctr"/>
          <a:lstStyle/>
          <a:p>
            <a:endParaRPr lang="en-US"/>
          </a:p>
        </p:txBody>
      </p:sp>
      <p:sp>
        <p:nvSpPr>
          <p:cNvPr id="14340" name="Text Box 2"/>
          <p:cNvSpPr txBox="1">
            <a:spLocks noChangeArrowheads="1"/>
          </p:cNvSpPr>
          <p:nvPr/>
        </p:nvSpPr>
        <p:spPr bwMode="auto">
          <a:xfrm>
            <a:off x="228600" y="1447800"/>
            <a:ext cx="4181475" cy="822325"/>
          </a:xfrm>
          <a:prstGeom prst="rect">
            <a:avLst/>
          </a:prstGeom>
          <a:noFill/>
          <a:ln w="9525">
            <a:noFill/>
            <a:miter lim="800000"/>
            <a:headEnd/>
            <a:tailEnd/>
          </a:ln>
        </p:spPr>
        <p:txBody>
          <a:bodyPr wrap="none">
            <a:spAutoFit/>
          </a:bodyPr>
          <a:lstStyle/>
          <a:p>
            <a:r>
              <a:rPr lang="en-US" sz="2400" dirty="0">
                <a:latin typeface="Arial" pitchFamily="34" charset="0"/>
                <a:cs typeface="Arial" pitchFamily="34" charset="0"/>
              </a:rPr>
              <a:t>1. Try to write a description of</a:t>
            </a:r>
          </a:p>
          <a:p>
            <a:r>
              <a:rPr lang="en-US" sz="2400" dirty="0">
                <a:latin typeface="Arial" pitchFamily="34" charset="0"/>
                <a:cs typeface="Arial" pitchFamily="34" charset="0"/>
              </a:rPr>
              <a:t>     this object.</a:t>
            </a:r>
          </a:p>
        </p:txBody>
      </p:sp>
      <p:sp>
        <p:nvSpPr>
          <p:cNvPr id="14341" name="Text Box 3"/>
          <p:cNvSpPr txBox="1">
            <a:spLocks noChangeArrowheads="1"/>
          </p:cNvSpPr>
          <p:nvPr/>
        </p:nvSpPr>
        <p:spPr bwMode="auto">
          <a:xfrm>
            <a:off x="228600" y="2438400"/>
            <a:ext cx="4351337" cy="1552575"/>
          </a:xfrm>
          <a:prstGeom prst="rect">
            <a:avLst/>
          </a:prstGeom>
          <a:noFill/>
          <a:ln w="9525">
            <a:noFill/>
            <a:miter lim="800000"/>
            <a:headEnd/>
            <a:tailEnd/>
          </a:ln>
        </p:spPr>
        <p:txBody>
          <a:bodyPr wrap="none">
            <a:spAutoFit/>
          </a:bodyPr>
          <a:lstStyle/>
          <a:p>
            <a:r>
              <a:rPr lang="en-US" sz="2400" dirty="0">
                <a:latin typeface="Arial" pitchFamily="34" charset="0"/>
                <a:cs typeface="Arial" pitchFamily="34" charset="0"/>
              </a:rPr>
              <a:t>2. Test your written description</a:t>
            </a:r>
          </a:p>
          <a:p>
            <a:r>
              <a:rPr lang="en-US" sz="2400" dirty="0">
                <a:latin typeface="Arial" pitchFamily="34" charset="0"/>
                <a:cs typeface="Arial" pitchFamily="34" charset="0"/>
              </a:rPr>
              <a:t>     by having someone attempt</a:t>
            </a:r>
            <a:br>
              <a:rPr lang="en-US" sz="2400" dirty="0">
                <a:latin typeface="Arial" pitchFamily="34" charset="0"/>
                <a:cs typeface="Arial" pitchFamily="34" charset="0"/>
              </a:rPr>
            </a:br>
            <a:r>
              <a:rPr lang="en-US" sz="2400" dirty="0">
                <a:latin typeface="Arial" pitchFamily="34" charset="0"/>
                <a:cs typeface="Arial" pitchFamily="34" charset="0"/>
              </a:rPr>
              <a:t>     to make a sketch from your</a:t>
            </a:r>
          </a:p>
          <a:p>
            <a:r>
              <a:rPr lang="en-US" sz="2400" dirty="0">
                <a:latin typeface="Arial" pitchFamily="34" charset="0"/>
                <a:cs typeface="Arial" pitchFamily="34" charset="0"/>
              </a:rPr>
              <a:t>     description.</a:t>
            </a:r>
          </a:p>
        </p:txBody>
      </p:sp>
      <p:sp>
        <p:nvSpPr>
          <p:cNvPr id="14342" name="Rectangle 5"/>
          <p:cNvSpPr>
            <a:spLocks noChangeArrowheads="1"/>
          </p:cNvSpPr>
          <p:nvPr/>
        </p:nvSpPr>
        <p:spPr bwMode="auto">
          <a:xfrm>
            <a:off x="76200" y="317500"/>
            <a:ext cx="8961438" cy="701675"/>
          </a:xfrm>
          <a:prstGeom prst="rect">
            <a:avLst/>
          </a:prstGeom>
          <a:noFill/>
          <a:ln w="9525">
            <a:noFill/>
            <a:miter lim="800000"/>
            <a:headEnd/>
            <a:tailEnd/>
          </a:ln>
        </p:spPr>
        <p:txBody>
          <a:bodyPr wrap="none">
            <a:spAutoFit/>
          </a:bodyPr>
          <a:lstStyle/>
          <a:p>
            <a:pPr algn="ctr"/>
            <a:r>
              <a:rPr lang="en-US" sz="4000" b="1">
                <a:solidFill>
                  <a:schemeClr val="accent2"/>
                </a:solidFill>
                <a:latin typeface="Arial" pitchFamily="34" charset="0"/>
                <a:cs typeface="Arial" pitchFamily="34" charset="0"/>
              </a:rPr>
              <a:t>Effectiveness of Graphics Language</a:t>
            </a:r>
          </a:p>
        </p:txBody>
      </p:sp>
      <p:sp>
        <p:nvSpPr>
          <p:cNvPr id="48138" name="Text Box 10"/>
          <p:cNvSpPr txBox="1">
            <a:spLocks noChangeArrowheads="1"/>
          </p:cNvSpPr>
          <p:nvPr/>
        </p:nvSpPr>
        <p:spPr bwMode="auto">
          <a:xfrm>
            <a:off x="519113" y="4954588"/>
            <a:ext cx="8232775" cy="1520825"/>
          </a:xfrm>
          <a:prstGeom prst="rect">
            <a:avLst/>
          </a:prstGeom>
          <a:noFill/>
          <a:ln w="9525">
            <a:noFill/>
            <a:miter lim="800000"/>
            <a:headEnd/>
            <a:tailEnd/>
          </a:ln>
          <a:effectLst/>
        </p:spPr>
        <p:txBody>
          <a:bodyPr>
            <a:spAutoFit/>
          </a:bodyPr>
          <a:lstStyle/>
          <a:p>
            <a:pPr>
              <a:lnSpc>
                <a:spcPct val="120000"/>
              </a:lnSpc>
              <a:defRPr/>
            </a:pPr>
            <a:r>
              <a:rPr lang="en-US" sz="2600">
                <a:latin typeface="Arial" charset="0"/>
                <a:cs typeface="Arial" charset="0"/>
              </a:rPr>
              <a:t>The word languages are </a:t>
            </a:r>
            <a:r>
              <a:rPr lang="en-US" sz="2600" u="sng">
                <a:latin typeface="Arial" charset="0"/>
                <a:cs typeface="Arial" charset="0"/>
              </a:rPr>
              <a:t>inadequate</a:t>
            </a:r>
            <a:r>
              <a:rPr lang="en-US" sz="2600">
                <a:latin typeface="Arial" charset="0"/>
                <a:cs typeface="Arial" charset="0"/>
              </a:rPr>
              <a:t> for describing the </a:t>
            </a:r>
            <a:r>
              <a:rPr lang="en-US" sz="2600" b="1" i="1">
                <a:solidFill>
                  <a:srgbClr val="CC3300"/>
                </a:solidFill>
                <a:effectLst>
                  <a:outerShdw blurRad="38100" dist="38100" dir="2700000" algn="tl">
                    <a:srgbClr val="C0C0C0"/>
                  </a:outerShdw>
                </a:effectLst>
                <a:latin typeface="Arial" charset="0"/>
                <a:cs typeface="Arial" charset="0"/>
              </a:rPr>
              <a:t>size</a:t>
            </a:r>
            <a:r>
              <a:rPr lang="en-US" sz="2600">
                <a:latin typeface="Arial" charset="0"/>
                <a:cs typeface="Arial" charset="0"/>
              </a:rPr>
              <a:t>, </a:t>
            </a:r>
            <a:r>
              <a:rPr lang="en-US" sz="2600" b="1" i="1">
                <a:solidFill>
                  <a:srgbClr val="CC3300"/>
                </a:solidFill>
                <a:effectLst>
                  <a:outerShdw blurRad="38100" dist="38100" dir="2700000" algn="tl">
                    <a:srgbClr val="C0C0C0"/>
                  </a:outerShdw>
                </a:effectLst>
                <a:latin typeface="Arial" charset="0"/>
                <a:cs typeface="Arial" charset="0"/>
              </a:rPr>
              <a:t>shape</a:t>
            </a:r>
            <a:r>
              <a:rPr lang="en-US" sz="2600">
                <a:latin typeface="Arial" charset="0"/>
                <a:cs typeface="Arial" charset="0"/>
              </a:rPr>
              <a:t>  and  </a:t>
            </a:r>
            <a:r>
              <a:rPr lang="en-US" sz="2600" b="1" i="1">
                <a:solidFill>
                  <a:srgbClr val="CC3300"/>
                </a:solidFill>
                <a:effectLst>
                  <a:outerShdw blurRad="38100" dist="38100" dir="2700000" algn="tl">
                    <a:srgbClr val="C0C0C0"/>
                  </a:outerShdw>
                </a:effectLst>
                <a:latin typeface="Arial" charset="0"/>
                <a:cs typeface="Arial" charset="0"/>
              </a:rPr>
              <a:t>features</a:t>
            </a:r>
            <a:r>
              <a:rPr lang="en-US" sz="2600" b="1" i="1">
                <a:solidFill>
                  <a:srgbClr val="FFCC00"/>
                </a:solidFill>
                <a:effectLst>
                  <a:outerShdw blurRad="38100" dist="38100" dir="2700000" algn="tl">
                    <a:srgbClr val="C0C0C0"/>
                  </a:outerShdw>
                </a:effectLst>
                <a:latin typeface="Arial" charset="0"/>
                <a:cs typeface="Arial" charset="0"/>
              </a:rPr>
              <a:t>  </a:t>
            </a:r>
            <a:r>
              <a:rPr lang="en-US" sz="2600">
                <a:latin typeface="Arial" charset="0"/>
                <a:cs typeface="Arial" charset="0"/>
              </a:rPr>
              <a:t>completely as well as concisely.</a:t>
            </a:r>
          </a:p>
        </p:txBody>
      </p:sp>
      <p:sp>
        <p:nvSpPr>
          <p:cNvPr id="48140" name="Rectangle 12"/>
          <p:cNvSpPr>
            <a:spLocks noChangeArrowheads="1"/>
          </p:cNvSpPr>
          <p:nvPr/>
        </p:nvSpPr>
        <p:spPr bwMode="auto">
          <a:xfrm>
            <a:off x="228600" y="4419600"/>
            <a:ext cx="6108700" cy="457200"/>
          </a:xfrm>
          <a:prstGeom prst="rect">
            <a:avLst/>
          </a:prstGeom>
          <a:noFill/>
          <a:ln w="9525">
            <a:noFill/>
            <a:miter lim="800000"/>
            <a:headEnd/>
            <a:tailEnd/>
          </a:ln>
        </p:spPr>
        <p:txBody>
          <a:bodyPr>
            <a:spAutoFit/>
          </a:bodyPr>
          <a:lstStyle/>
          <a:p>
            <a:r>
              <a:rPr lang="en-US" sz="2400" i="1" dirty="0">
                <a:latin typeface="Arial" pitchFamily="34" charset="0"/>
                <a:cs typeface="Arial" pitchFamily="34" charset="0"/>
              </a:rPr>
              <a:t>You can easily understand that …</a:t>
            </a:r>
          </a:p>
        </p:txBody>
      </p:sp>
      <p:sp>
        <p:nvSpPr>
          <p:cNvPr id="14345" name="Line 14"/>
          <p:cNvSpPr>
            <a:spLocks noChangeShapeType="1"/>
          </p:cNvSpPr>
          <p:nvPr/>
        </p:nvSpPr>
        <p:spPr bwMode="auto">
          <a:xfrm>
            <a:off x="649289" y="4167187"/>
            <a:ext cx="3617911" cy="45719"/>
          </a:xfrm>
          <a:prstGeom prst="line">
            <a:avLst/>
          </a:prstGeom>
          <a:noFill/>
          <a:ln w="38100">
            <a:solidFill>
              <a:srgbClr val="FF6600"/>
            </a:solidFill>
            <a:round/>
            <a:headEnd/>
            <a:tailEnd/>
          </a:ln>
        </p:spPr>
        <p:txBody>
          <a:bodyPr/>
          <a:lstStyle/>
          <a:p>
            <a:endParaRPr 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8140"/>
                                        </p:tgtEl>
                                        <p:attrNameLst>
                                          <p:attrName>style.visibility</p:attrName>
                                        </p:attrNameLst>
                                      </p:cBhvr>
                                      <p:to>
                                        <p:strVal val="visible"/>
                                      </p:to>
                                    </p:set>
                                    <p:anim calcmode="lin" valueType="num">
                                      <p:cBhvr>
                                        <p:cTn id="7" dur="1000" fill="hold"/>
                                        <p:tgtEl>
                                          <p:spTgt spid="48140"/>
                                        </p:tgtEl>
                                        <p:attrNameLst>
                                          <p:attrName>ppt_w</p:attrName>
                                        </p:attrNameLst>
                                      </p:cBhvr>
                                      <p:tavLst>
                                        <p:tav tm="0">
                                          <p:val>
                                            <p:strVal val="#ppt_w*0.70"/>
                                          </p:val>
                                        </p:tav>
                                        <p:tav tm="100000">
                                          <p:val>
                                            <p:strVal val="#ppt_w"/>
                                          </p:val>
                                        </p:tav>
                                      </p:tavLst>
                                    </p:anim>
                                    <p:anim calcmode="lin" valueType="num">
                                      <p:cBhvr>
                                        <p:cTn id="8" dur="1000" fill="hold"/>
                                        <p:tgtEl>
                                          <p:spTgt spid="48140"/>
                                        </p:tgtEl>
                                        <p:attrNameLst>
                                          <p:attrName>ppt_h</p:attrName>
                                        </p:attrNameLst>
                                      </p:cBhvr>
                                      <p:tavLst>
                                        <p:tav tm="0">
                                          <p:val>
                                            <p:strVal val="#ppt_h"/>
                                          </p:val>
                                        </p:tav>
                                        <p:tav tm="100000">
                                          <p:val>
                                            <p:strVal val="#ppt_h"/>
                                          </p:val>
                                        </p:tav>
                                      </p:tavLst>
                                    </p:anim>
                                    <p:animEffect transition="in" filter="fade">
                                      <p:cBhvr>
                                        <p:cTn id="9" dur="1000"/>
                                        <p:tgtEl>
                                          <p:spTgt spid="48140"/>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48138"/>
                                        </p:tgtEl>
                                        <p:attrNameLst>
                                          <p:attrName>style.visibility</p:attrName>
                                        </p:attrNameLst>
                                      </p:cBhvr>
                                      <p:to>
                                        <p:strVal val="visible"/>
                                      </p:to>
                                    </p:set>
                                    <p:anim calcmode="lin" valueType="num">
                                      <p:cBhvr>
                                        <p:cTn id="13" dur="1000" fill="hold"/>
                                        <p:tgtEl>
                                          <p:spTgt spid="48138"/>
                                        </p:tgtEl>
                                        <p:attrNameLst>
                                          <p:attrName>ppt_x</p:attrName>
                                        </p:attrNameLst>
                                      </p:cBhvr>
                                      <p:tavLst>
                                        <p:tav tm="0">
                                          <p:val>
                                            <p:strVal val="#ppt_x-.2"/>
                                          </p:val>
                                        </p:tav>
                                        <p:tav tm="100000">
                                          <p:val>
                                            <p:strVal val="#ppt_x"/>
                                          </p:val>
                                        </p:tav>
                                      </p:tavLst>
                                    </p:anim>
                                    <p:anim calcmode="lin" valueType="num">
                                      <p:cBhvr>
                                        <p:cTn id="14" dur="1000" fill="hold"/>
                                        <p:tgtEl>
                                          <p:spTgt spid="48138"/>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8138"/>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8143"/>
                                        </p:tgtEl>
                                        <p:attrNameLst>
                                          <p:attrName>style.visibility</p:attrName>
                                        </p:attrNameLst>
                                      </p:cBhvr>
                                      <p:to>
                                        <p:strVal val="visible"/>
                                      </p:to>
                                    </p:set>
                                    <p:animEffect transition="in" filter="fade">
                                      <p:cBhvr>
                                        <p:cTn id="19" dur="1000"/>
                                        <p:tgtEl>
                                          <p:spTgt spid="48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3" grpId="0" animBg="1"/>
      <p:bldP spid="48138" grpId="0"/>
      <p:bldP spid="481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9200"/>
            <a:ext cx="9144000" cy="2971800"/>
          </a:xfrm>
        </p:spPr>
        <p:txBody>
          <a:bodyPr/>
          <a:lstStyle/>
          <a:p>
            <a:r>
              <a:rPr lang="en-US" i="1" u="sng" dirty="0">
                <a:solidFill>
                  <a:srgbClr val="0070C0"/>
                </a:solidFill>
                <a:latin typeface="Arial Black" pitchFamily="34" charset="0"/>
              </a:rPr>
              <a:t>Projection of Points &amp; Straight Lines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INTRODUCTION ABOUT POINT</a:t>
            </a:r>
            <a:r>
              <a:rPr lang="en-IN" b="1" dirty="0">
                <a:ln w="1905">
                  <a:solidFill>
                    <a:schemeClr val="tx2">
                      <a:lumMod val="50000"/>
                    </a:schemeClr>
                  </a:solidFill>
                </a:ln>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br>
              <a:rPr lang="en-IN" b="1" dirty="0">
                <a:ln w="1905">
                  <a:solidFill>
                    <a:schemeClr val="tx2">
                      <a:lumMod val="50000"/>
                    </a:schemeClr>
                  </a:solidFill>
                </a:ln>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n-IN" dirty="0"/>
          </a:p>
        </p:txBody>
      </p:sp>
      <p:sp>
        <p:nvSpPr>
          <p:cNvPr id="35843" name="Content Placeholder 2"/>
          <p:cNvSpPr>
            <a:spLocks noGrp="1"/>
          </p:cNvSpPr>
          <p:nvPr>
            <p:ph idx="1"/>
          </p:nvPr>
        </p:nvSpPr>
        <p:spPr/>
        <p:txBody>
          <a:bodyPr/>
          <a:lstStyle/>
          <a:p>
            <a:r>
              <a:rPr lang="en-US" sz="2800"/>
              <a:t>Point has simply position but no magnitude.</a:t>
            </a:r>
          </a:p>
          <a:p>
            <a:r>
              <a:rPr lang="en-US" sz="2800"/>
              <a:t>Generally represented by a very small circle or a dot.</a:t>
            </a:r>
          </a:p>
          <a:p>
            <a:pPr>
              <a:buFont typeface="Arial" pitchFamily="34" charset="0"/>
              <a:buNone/>
            </a:pPr>
            <a:endParaRPr lang="en-IN" sz="280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POSITION OF POINT</a:t>
            </a:r>
            <a:endParaRPr lang="en-IN"/>
          </a:p>
        </p:txBody>
      </p:sp>
      <p:sp>
        <p:nvSpPr>
          <p:cNvPr id="36867" name="Content Placeholder 2"/>
          <p:cNvSpPr>
            <a:spLocks noGrp="1"/>
          </p:cNvSpPr>
          <p:nvPr>
            <p:ph idx="1"/>
          </p:nvPr>
        </p:nvSpPr>
        <p:spPr/>
        <p:txBody>
          <a:bodyPr/>
          <a:lstStyle/>
          <a:p>
            <a:pPr algn="just"/>
            <a:r>
              <a:rPr lang="en-US" sz="2800">
                <a:latin typeface="Times New Roman" pitchFamily="18" charset="0"/>
                <a:cs typeface="Times New Roman" pitchFamily="18" charset="0"/>
              </a:rPr>
              <a:t>In orthographic projections space is divided into four quadrants.</a:t>
            </a:r>
          </a:p>
          <a:p>
            <a:pPr algn="just"/>
            <a:r>
              <a:rPr lang="en-US" sz="2800">
                <a:latin typeface="Times New Roman" pitchFamily="18" charset="0"/>
                <a:cs typeface="Times New Roman" pitchFamily="18" charset="0"/>
              </a:rPr>
              <a:t>By two reference plane: H.P and V.P</a:t>
            </a:r>
          </a:p>
          <a:p>
            <a:pPr algn="just"/>
            <a:r>
              <a:rPr lang="en-US" sz="2800">
                <a:latin typeface="Times New Roman" pitchFamily="18" charset="0"/>
                <a:cs typeface="Times New Roman" pitchFamily="18" charset="0"/>
              </a:rPr>
              <a:t>Point may be situated in any one of these quadrants.</a:t>
            </a:r>
          </a:p>
          <a:p>
            <a:pPr algn="just"/>
            <a:r>
              <a:rPr lang="en-US" sz="2800">
                <a:latin typeface="Times New Roman" pitchFamily="18" charset="0"/>
                <a:cs typeface="Times New Roman" pitchFamily="18" charset="0"/>
              </a:rPr>
              <a:t>It may also be on any one of the reference planes.</a:t>
            </a:r>
          </a:p>
          <a:p>
            <a:pPr>
              <a:buFont typeface="Arial" pitchFamily="34" charset="0"/>
              <a:buNone/>
            </a:pPr>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p:cNvSpPr txBox="1">
            <a:spLocks noChangeArrowheads="1"/>
          </p:cNvSpPr>
          <p:nvPr/>
        </p:nvSpPr>
        <p:spPr bwMode="auto">
          <a:xfrm>
            <a:off x="762000" y="762000"/>
            <a:ext cx="1219200" cy="366713"/>
          </a:xfrm>
          <a:prstGeom prst="rect">
            <a:avLst/>
          </a:prstGeom>
          <a:noFill/>
          <a:ln w="9525">
            <a:noFill/>
            <a:round/>
            <a:headEnd/>
            <a:tailEnd/>
          </a:ln>
        </p:spPr>
        <p:txBody>
          <a:bodyPr wrap="none" anchor="ctr"/>
          <a:lstStyle/>
          <a:p>
            <a:endParaRPr lang="en-IN">
              <a:latin typeface="Calibri" pitchFamily="34" charset="0"/>
            </a:endParaRPr>
          </a:p>
        </p:txBody>
      </p:sp>
      <p:sp>
        <p:nvSpPr>
          <p:cNvPr id="7170" name="Text Box 2"/>
          <p:cNvSpPr txBox="1">
            <a:spLocks noChangeArrowheads="1"/>
          </p:cNvSpPr>
          <p:nvPr/>
        </p:nvSpPr>
        <p:spPr bwMode="auto">
          <a:xfrm>
            <a:off x="609600" y="914400"/>
            <a:ext cx="7848600" cy="525463"/>
          </a:xfrm>
          <a:prstGeom prst="rect">
            <a:avLst/>
          </a:prstGeom>
          <a:noFill/>
          <a:ln w="9525">
            <a:noFill/>
            <a:round/>
            <a:headEnd/>
            <a:tailEnd/>
          </a:ln>
        </p:spPr>
        <p:txBody>
          <a:bodyPr lIns="90000" tIns="46800" rIns="90000" bIns="46800">
            <a:spAutoFit/>
          </a:bodyPr>
          <a:lstStyle/>
          <a:p>
            <a:pPr>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333399"/>
                </a:solidFill>
                <a:latin typeface="Calibri" pitchFamily="34" charset="0"/>
              </a:rPr>
              <a:t>FV &amp; TV of a point always lie in the same vertical line</a:t>
            </a:r>
          </a:p>
        </p:txBody>
      </p:sp>
      <p:sp>
        <p:nvSpPr>
          <p:cNvPr id="37892" name="Text Box 3"/>
          <p:cNvSpPr txBox="1">
            <a:spLocks noChangeArrowheads="1"/>
          </p:cNvSpPr>
          <p:nvPr/>
        </p:nvSpPr>
        <p:spPr bwMode="auto">
          <a:xfrm>
            <a:off x="533400" y="1600200"/>
            <a:ext cx="8077200" cy="366713"/>
          </a:xfrm>
          <a:prstGeom prst="rect">
            <a:avLst/>
          </a:prstGeom>
          <a:noFill/>
          <a:ln w="9525">
            <a:noFill/>
            <a:round/>
            <a:headEnd/>
            <a:tailEnd/>
          </a:ln>
        </p:spPr>
        <p:txBody>
          <a:bodyPr wrap="none" anchor="ctr"/>
          <a:lstStyle/>
          <a:p>
            <a:endParaRPr lang="en-IN">
              <a:latin typeface="Calibri" pitchFamily="34" charset="0"/>
            </a:endParaRPr>
          </a:p>
        </p:txBody>
      </p:sp>
      <p:sp>
        <p:nvSpPr>
          <p:cNvPr id="7172" name="Text Box 4"/>
          <p:cNvSpPr txBox="1">
            <a:spLocks noChangeArrowheads="1"/>
          </p:cNvSpPr>
          <p:nvPr/>
        </p:nvSpPr>
        <p:spPr bwMode="auto">
          <a:xfrm>
            <a:off x="647700" y="1600200"/>
            <a:ext cx="7848600" cy="703263"/>
          </a:xfrm>
          <a:prstGeom prst="rect">
            <a:avLst/>
          </a:prstGeom>
          <a:noFill/>
          <a:ln w="9525">
            <a:noFill/>
            <a:round/>
            <a:headEnd/>
            <a:tailEnd/>
          </a:ln>
        </p:spPr>
        <p:txBody>
          <a:bodyPr lIns="90000" tIns="46800" rIns="90000" bIns="46800">
            <a:spAutoFit/>
          </a:bodyPr>
          <a:lstStyle/>
          <a:p>
            <a:pPr>
              <a:spcBef>
                <a:spcPts val="12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solidFill>
                  <a:srgbClr val="FF0000"/>
                </a:solidFill>
                <a:latin typeface="Calibri" pitchFamily="34" charset="0"/>
              </a:rPr>
              <a:t>FV of a point </a:t>
            </a:r>
            <a:r>
              <a:rPr lang="en-US" sz="2000" b="1" dirty="0">
                <a:solidFill>
                  <a:srgbClr val="FF0000"/>
                </a:solidFill>
                <a:latin typeface="Calibri" pitchFamily="34" charset="0"/>
              </a:rPr>
              <a:t>P</a:t>
            </a:r>
            <a:r>
              <a:rPr lang="en-US" sz="2000" dirty="0">
                <a:solidFill>
                  <a:srgbClr val="FF0000"/>
                </a:solidFill>
                <a:latin typeface="Calibri" pitchFamily="34" charset="0"/>
              </a:rPr>
              <a:t> is represented by p’. It shows position of the point with respect to HP.</a:t>
            </a:r>
          </a:p>
        </p:txBody>
      </p:sp>
      <p:sp>
        <p:nvSpPr>
          <p:cNvPr id="7173" name="Text Box 5"/>
          <p:cNvSpPr txBox="1">
            <a:spLocks noChangeArrowheads="1"/>
          </p:cNvSpPr>
          <p:nvPr/>
        </p:nvSpPr>
        <p:spPr bwMode="auto">
          <a:xfrm>
            <a:off x="714375" y="3500438"/>
            <a:ext cx="7848600" cy="368300"/>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Calibri" pitchFamily="34" charset="0"/>
              </a:rPr>
              <a:t>If the point lies above HP, p’ lies above the XY line.</a:t>
            </a:r>
          </a:p>
        </p:txBody>
      </p:sp>
      <p:sp>
        <p:nvSpPr>
          <p:cNvPr id="7174" name="Text Box 6"/>
          <p:cNvSpPr txBox="1">
            <a:spLocks noChangeArrowheads="1"/>
          </p:cNvSpPr>
          <p:nvPr/>
        </p:nvSpPr>
        <p:spPr bwMode="auto">
          <a:xfrm>
            <a:off x="647700" y="3062288"/>
            <a:ext cx="7848600" cy="368300"/>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Calibri" pitchFamily="34" charset="0"/>
              </a:rPr>
              <a:t>If the point lies in the HP, p’ lies on the XY line.</a:t>
            </a:r>
          </a:p>
        </p:txBody>
      </p:sp>
      <p:sp>
        <p:nvSpPr>
          <p:cNvPr id="7175" name="Text Box 7"/>
          <p:cNvSpPr txBox="1">
            <a:spLocks noChangeArrowheads="1"/>
          </p:cNvSpPr>
          <p:nvPr/>
        </p:nvSpPr>
        <p:spPr bwMode="auto">
          <a:xfrm>
            <a:off x="714375" y="2786063"/>
            <a:ext cx="7848600" cy="368300"/>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Calibri" pitchFamily="34" charset="0"/>
              </a:rPr>
              <a:t>If the point lies below the HP, p’ lies below the XY line.</a:t>
            </a:r>
          </a:p>
        </p:txBody>
      </p:sp>
      <p:sp>
        <p:nvSpPr>
          <p:cNvPr id="7176" name="Text Box 8"/>
          <p:cNvSpPr txBox="1">
            <a:spLocks noChangeArrowheads="1"/>
          </p:cNvSpPr>
          <p:nvPr/>
        </p:nvSpPr>
        <p:spPr bwMode="auto">
          <a:xfrm>
            <a:off x="647700" y="4038600"/>
            <a:ext cx="8496300" cy="371475"/>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FF0000"/>
                </a:solidFill>
                <a:latin typeface="Calibri" pitchFamily="34" charset="0"/>
              </a:rPr>
              <a:t>TV of a point</a:t>
            </a:r>
            <a:r>
              <a:rPr lang="en-US" b="1">
                <a:solidFill>
                  <a:srgbClr val="FF0000"/>
                </a:solidFill>
                <a:latin typeface="Calibri" pitchFamily="34" charset="0"/>
              </a:rPr>
              <a:t> P </a:t>
            </a:r>
            <a:r>
              <a:rPr lang="en-US">
                <a:solidFill>
                  <a:srgbClr val="FF0000"/>
                </a:solidFill>
                <a:latin typeface="Calibri" pitchFamily="34" charset="0"/>
              </a:rPr>
              <a:t>is represented by p. It shows position of the point with respect to VP.</a:t>
            </a:r>
          </a:p>
        </p:txBody>
      </p:sp>
      <p:sp>
        <p:nvSpPr>
          <p:cNvPr id="7177" name="Text Box 9"/>
          <p:cNvSpPr txBox="1">
            <a:spLocks noChangeArrowheads="1"/>
          </p:cNvSpPr>
          <p:nvPr/>
        </p:nvSpPr>
        <p:spPr bwMode="auto">
          <a:xfrm>
            <a:off x="647700" y="4429125"/>
            <a:ext cx="7848600" cy="371475"/>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Calibri" pitchFamily="34" charset="0"/>
              </a:rPr>
              <a:t>If the point lies in front of VP, p lies below the XY line.</a:t>
            </a:r>
          </a:p>
        </p:txBody>
      </p:sp>
      <p:sp>
        <p:nvSpPr>
          <p:cNvPr id="7178" name="Text Box 10"/>
          <p:cNvSpPr txBox="1">
            <a:spLocks noChangeArrowheads="1"/>
          </p:cNvSpPr>
          <p:nvPr/>
        </p:nvSpPr>
        <p:spPr bwMode="auto">
          <a:xfrm>
            <a:off x="647700" y="4857750"/>
            <a:ext cx="7848600" cy="371475"/>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Calibri" pitchFamily="34" charset="0"/>
              </a:rPr>
              <a:t>If the point lies in the VP, p lies on the XY line.</a:t>
            </a:r>
          </a:p>
        </p:txBody>
      </p:sp>
      <p:sp>
        <p:nvSpPr>
          <p:cNvPr id="7179" name="Text Box 11"/>
          <p:cNvSpPr txBox="1">
            <a:spLocks noChangeArrowheads="1"/>
          </p:cNvSpPr>
          <p:nvPr/>
        </p:nvSpPr>
        <p:spPr bwMode="auto">
          <a:xfrm>
            <a:off x="647700" y="5214938"/>
            <a:ext cx="7848600" cy="371475"/>
          </a:xfrm>
          <a:prstGeom prst="rect">
            <a:avLst/>
          </a:prstGeom>
          <a:noFill/>
          <a:ln w="9525">
            <a:noFill/>
            <a:round/>
            <a:headEnd/>
            <a:tailEnd/>
          </a:ln>
        </p:spPr>
        <p:txBody>
          <a:bodyPr lIns="90000" tIns="46800" rIns="90000" bIns="46800">
            <a:spAutoFit/>
          </a:bodyPr>
          <a:lstStyle/>
          <a:p>
            <a:pPr>
              <a:spcBef>
                <a:spcPts val="1125"/>
              </a:spcBef>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latin typeface="Calibri" pitchFamily="34" charset="0"/>
              </a:rPr>
              <a:t>If the point lies behind the VP, p lies above the XY line.</a:t>
            </a:r>
          </a:p>
        </p:txBody>
      </p:sp>
      <p:sp>
        <p:nvSpPr>
          <p:cNvPr id="7180" name="Text Box 12"/>
          <p:cNvSpPr txBox="1">
            <a:spLocks noChangeArrowheads="1"/>
          </p:cNvSpPr>
          <p:nvPr/>
        </p:nvSpPr>
        <p:spPr bwMode="auto">
          <a:xfrm>
            <a:off x="714375" y="285750"/>
            <a:ext cx="7848600" cy="525463"/>
          </a:xfrm>
          <a:prstGeom prst="rect">
            <a:avLst/>
          </a:prstGeom>
          <a:noFill/>
          <a:ln w="9525">
            <a:noFill/>
            <a:round/>
            <a:headEnd/>
            <a:tailEnd/>
          </a:ln>
        </p:spPr>
        <p:txBody>
          <a:bodyPr lIns="90000" tIns="46800" rIns="90000" bIns="46800">
            <a:spAutoFit/>
          </a:bodyPr>
          <a:lstStyle/>
          <a:p>
            <a:pPr algn="ctr">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a:solidFill>
                  <a:srgbClr val="333399"/>
                </a:solidFill>
                <a:latin typeface="Calibri" pitchFamily="34" charset="0"/>
              </a:rPr>
              <a:t>Basic concepts for drawing projection of point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fill="hold" nodeType="clickEffect">
                                  <p:stCondLst>
                                    <p:cond delay="0"/>
                                  </p:stCondLst>
                                  <p:childTnLst>
                                    <p:set>
                                      <p:cBhvr additive="repl">
                                        <p:cTn id="6" dur="1" fill="hold">
                                          <p:stCondLst>
                                            <p:cond delay="0"/>
                                          </p:stCondLst>
                                        </p:cTn>
                                        <p:tgtEl>
                                          <p:spTgt spid="7180"/>
                                        </p:tgtEl>
                                        <p:attrNameLst>
                                          <p:attrName>style.visibility</p:attrName>
                                        </p:attrNameLst>
                                      </p:cBhvr>
                                      <p:to>
                                        <p:strVal val="visible"/>
                                      </p:to>
                                    </p:set>
                                    <p:anim calcmode="lin" valueType="num">
                                      <p:cBhvr additive="repl">
                                        <p:cTn id="7" dur="500" fill="hold"/>
                                        <p:tgtEl>
                                          <p:spTgt spid="7180"/>
                                        </p:tgtEl>
                                        <p:attrNameLst>
                                          <p:attrName>ppt_w</p:attrName>
                                        </p:attrNameLst>
                                      </p:cBhvr>
                                      <p:tavLst>
                                        <p:tav tm="100000">
                                          <p:val>
                                            <p:fltVal val="0"/>
                                          </p:val>
                                        </p:tav>
                                        <p:tav tm="100000">
                                          <p:val>
                                            <p:strVal val="#ppt_w"/>
                                          </p:val>
                                        </p:tav>
                                      </p:tavLst>
                                    </p:anim>
                                    <p:anim calcmode="lin" valueType="num">
                                      <p:cBhvr additive="repl">
                                        <p:cTn id="8" dur="500" fill="hold"/>
                                        <p:tgtEl>
                                          <p:spTgt spid="7180"/>
                                        </p:tgtEl>
                                        <p:attrNameLst>
                                          <p:attrName>ppt_h</p:attrName>
                                        </p:attrNameLst>
                                      </p:cBhvr>
                                      <p:tavLst>
                                        <p:tav tm="100000">
                                          <p:val>
                                            <p:fltVal val="0"/>
                                          </p:val>
                                        </p:tav>
                                        <p:tav tm="100000">
                                          <p:val>
                                            <p:strVal val="#ppt_h"/>
                                          </p:val>
                                        </p:tav>
                                      </p:tavLst>
                                    </p:anim>
                                    <p:animEffect transition="in" filter="fade">
                                      <p:cBhvr additive="repl">
                                        <p:cTn id="9" dur="500"/>
                                        <p:tgtEl>
                                          <p:spTgt spid="7180"/>
                                        </p:tgtEl>
                                      </p:cBhvr>
                                    </p:animEffect>
                                  </p:childTnLst>
                                </p:cTn>
                              </p:par>
                            </p:childTnLst>
                          </p:cTn>
                        </p:par>
                      </p:childTnLst>
                    </p:cTn>
                  </p:par>
                  <p:par>
                    <p:cTn id="10" fill="hold">
                      <p:stCondLst>
                        <p:cond delay="indefinite"/>
                      </p:stCondLst>
                      <p:childTnLst>
                        <p:par>
                          <p:cTn id="11" fill="hold">
                            <p:stCondLst>
                              <p:cond delay="0"/>
                            </p:stCondLst>
                            <p:childTnLst>
                              <p:par>
                                <p:cTn id="12" presetID="7" presetClass="entr" presetSubtype="2" fill="hold" nodeType="clickEffect">
                                  <p:stCondLst>
                                    <p:cond delay="0"/>
                                  </p:stCondLst>
                                  <p:childTnLst>
                                    <p:set>
                                      <p:cBhvr additive="repl">
                                        <p:cTn id="13" dur="1" fill="hold">
                                          <p:stCondLst>
                                            <p:cond delay="0"/>
                                          </p:stCondLst>
                                        </p:cTn>
                                        <p:tgtEl>
                                          <p:spTgt spid="7170"/>
                                        </p:tgtEl>
                                        <p:attrNameLst>
                                          <p:attrName>style.visibility</p:attrName>
                                        </p:attrNameLst>
                                      </p:cBhvr>
                                      <p:to>
                                        <p:strVal val="visible"/>
                                      </p:to>
                                    </p:set>
                                    <p:anim calcmode="lin" valueType="num">
                                      <p:cBhvr>
                                        <p:cTn id="14" dur="500" fill="hold"/>
                                        <p:tgtEl>
                                          <p:spTgt spid="7170"/>
                                        </p:tgtEl>
                                        <p:attrNameLst>
                                          <p:attrName>ppt_x</p:attrName>
                                        </p:attrNameLst>
                                      </p:cBhvr>
                                      <p:tavLst>
                                        <p:tav tm="100000">
                                          <p:val>
                                            <p:strVal val="1+#ppt_w/2"/>
                                          </p:val>
                                        </p:tav>
                                        <p:tav tm="100000">
                                          <p:val>
                                            <p:strVal val="#ppt_x"/>
                                          </p:val>
                                        </p:tav>
                                      </p:tavLst>
                                    </p:anim>
                                    <p:anim calcmode="lin" valueType="num">
                                      <p:cBhvr>
                                        <p:cTn id="15" dur="500" fill="hold"/>
                                        <p:tgtEl>
                                          <p:spTgt spid="7170"/>
                                        </p:tgtEl>
                                        <p:attrNameLst>
                                          <p:attrName>ppt_y</p:attrName>
                                        </p:attrNameLst>
                                      </p:cBhvr>
                                      <p:tavLst>
                                        <p:tav tm="10000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7" presetClass="entr" presetSubtype="2" fill="hold" nodeType="clickEffect">
                                  <p:stCondLst>
                                    <p:cond delay="0"/>
                                  </p:stCondLst>
                                  <p:childTnLst>
                                    <p:set>
                                      <p:cBhvr additive="repl">
                                        <p:cTn id="19" dur="1" fill="hold">
                                          <p:stCondLst>
                                            <p:cond delay="0"/>
                                          </p:stCondLst>
                                        </p:cTn>
                                        <p:tgtEl>
                                          <p:spTgt spid="7172"/>
                                        </p:tgtEl>
                                        <p:attrNameLst>
                                          <p:attrName>style.visibility</p:attrName>
                                        </p:attrNameLst>
                                      </p:cBhvr>
                                      <p:to>
                                        <p:strVal val="visible"/>
                                      </p:to>
                                    </p:set>
                                    <p:anim calcmode="lin" valueType="num">
                                      <p:cBhvr>
                                        <p:cTn id="20" dur="500" fill="hold"/>
                                        <p:tgtEl>
                                          <p:spTgt spid="7172"/>
                                        </p:tgtEl>
                                        <p:attrNameLst>
                                          <p:attrName>ppt_x</p:attrName>
                                        </p:attrNameLst>
                                      </p:cBhvr>
                                      <p:tavLst>
                                        <p:tav tm="100000">
                                          <p:val>
                                            <p:strVal val="1+#ppt_w/2"/>
                                          </p:val>
                                        </p:tav>
                                        <p:tav tm="100000">
                                          <p:val>
                                            <p:strVal val="#ppt_x"/>
                                          </p:val>
                                        </p:tav>
                                      </p:tavLst>
                                    </p:anim>
                                    <p:anim calcmode="lin" valueType="num">
                                      <p:cBhvr>
                                        <p:cTn id="21" dur="500" fill="hold"/>
                                        <p:tgtEl>
                                          <p:spTgt spid="7172"/>
                                        </p:tgtEl>
                                        <p:attrNameLst>
                                          <p:attrName>ppt_y</p:attrName>
                                        </p:attrNameLst>
                                      </p:cBhvr>
                                      <p:tavLst>
                                        <p:tav tm="10000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7" presetClass="entr" presetSubtype="2" fill="hold" nodeType="clickEffect">
                                  <p:stCondLst>
                                    <p:cond delay="0"/>
                                  </p:stCondLst>
                                  <p:childTnLst>
                                    <p:set>
                                      <p:cBhvr additive="repl">
                                        <p:cTn id="25" dur="1" fill="hold">
                                          <p:stCondLst>
                                            <p:cond delay="0"/>
                                          </p:stCondLst>
                                        </p:cTn>
                                        <p:tgtEl>
                                          <p:spTgt spid="7173"/>
                                        </p:tgtEl>
                                        <p:attrNameLst>
                                          <p:attrName>style.visibility</p:attrName>
                                        </p:attrNameLst>
                                      </p:cBhvr>
                                      <p:to>
                                        <p:strVal val="visible"/>
                                      </p:to>
                                    </p:set>
                                    <p:anim calcmode="lin" valueType="num">
                                      <p:cBhvr>
                                        <p:cTn id="26" dur="500" fill="hold"/>
                                        <p:tgtEl>
                                          <p:spTgt spid="7173"/>
                                        </p:tgtEl>
                                        <p:attrNameLst>
                                          <p:attrName>ppt_x</p:attrName>
                                        </p:attrNameLst>
                                      </p:cBhvr>
                                      <p:tavLst>
                                        <p:tav tm="100000">
                                          <p:val>
                                            <p:strVal val="1+#ppt_w/2"/>
                                          </p:val>
                                        </p:tav>
                                        <p:tav tm="100000">
                                          <p:val>
                                            <p:strVal val="#ppt_x"/>
                                          </p:val>
                                        </p:tav>
                                      </p:tavLst>
                                    </p:anim>
                                    <p:anim calcmode="lin" valueType="num">
                                      <p:cBhvr>
                                        <p:cTn id="27" dur="500" fill="hold"/>
                                        <p:tgtEl>
                                          <p:spTgt spid="7173"/>
                                        </p:tgtEl>
                                        <p:attrNameLst>
                                          <p:attrName>ppt_y</p:attrName>
                                        </p:attrNameLst>
                                      </p:cBhvr>
                                      <p:tavLst>
                                        <p:tav tm="10000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7" presetClass="entr" presetSubtype="2" fill="hold" nodeType="clickEffect">
                                  <p:stCondLst>
                                    <p:cond delay="0"/>
                                  </p:stCondLst>
                                  <p:childTnLst>
                                    <p:set>
                                      <p:cBhvr additive="repl">
                                        <p:cTn id="31" dur="1" fill="hold">
                                          <p:stCondLst>
                                            <p:cond delay="0"/>
                                          </p:stCondLst>
                                        </p:cTn>
                                        <p:tgtEl>
                                          <p:spTgt spid="7174"/>
                                        </p:tgtEl>
                                        <p:attrNameLst>
                                          <p:attrName>style.visibility</p:attrName>
                                        </p:attrNameLst>
                                      </p:cBhvr>
                                      <p:to>
                                        <p:strVal val="visible"/>
                                      </p:to>
                                    </p:set>
                                    <p:anim calcmode="lin" valueType="num">
                                      <p:cBhvr>
                                        <p:cTn id="32" dur="500" fill="hold"/>
                                        <p:tgtEl>
                                          <p:spTgt spid="7174"/>
                                        </p:tgtEl>
                                        <p:attrNameLst>
                                          <p:attrName>ppt_x</p:attrName>
                                        </p:attrNameLst>
                                      </p:cBhvr>
                                      <p:tavLst>
                                        <p:tav tm="100000">
                                          <p:val>
                                            <p:strVal val="1+#ppt_w/2"/>
                                          </p:val>
                                        </p:tav>
                                        <p:tav tm="100000">
                                          <p:val>
                                            <p:strVal val="#ppt_x"/>
                                          </p:val>
                                        </p:tav>
                                      </p:tavLst>
                                    </p:anim>
                                    <p:anim calcmode="lin" valueType="num">
                                      <p:cBhvr>
                                        <p:cTn id="33" dur="500" fill="hold"/>
                                        <p:tgtEl>
                                          <p:spTgt spid="7174"/>
                                        </p:tgtEl>
                                        <p:attrNameLst>
                                          <p:attrName>ppt_y</p:attrName>
                                        </p:attrNameLst>
                                      </p:cBhvr>
                                      <p:tavLst>
                                        <p:tav tm="10000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7" presetClass="entr" presetSubtype="2" fill="hold" nodeType="clickEffect">
                                  <p:stCondLst>
                                    <p:cond delay="0"/>
                                  </p:stCondLst>
                                  <p:childTnLst>
                                    <p:set>
                                      <p:cBhvr additive="repl">
                                        <p:cTn id="37" dur="1" fill="hold">
                                          <p:stCondLst>
                                            <p:cond delay="0"/>
                                          </p:stCondLst>
                                        </p:cTn>
                                        <p:tgtEl>
                                          <p:spTgt spid="7175"/>
                                        </p:tgtEl>
                                        <p:attrNameLst>
                                          <p:attrName>style.visibility</p:attrName>
                                        </p:attrNameLst>
                                      </p:cBhvr>
                                      <p:to>
                                        <p:strVal val="visible"/>
                                      </p:to>
                                    </p:set>
                                    <p:anim calcmode="lin" valueType="num">
                                      <p:cBhvr>
                                        <p:cTn id="38" dur="500" fill="hold"/>
                                        <p:tgtEl>
                                          <p:spTgt spid="7175"/>
                                        </p:tgtEl>
                                        <p:attrNameLst>
                                          <p:attrName>ppt_x</p:attrName>
                                        </p:attrNameLst>
                                      </p:cBhvr>
                                      <p:tavLst>
                                        <p:tav tm="100000">
                                          <p:val>
                                            <p:strVal val="1+#ppt_w/2"/>
                                          </p:val>
                                        </p:tav>
                                        <p:tav tm="100000">
                                          <p:val>
                                            <p:strVal val="#ppt_x"/>
                                          </p:val>
                                        </p:tav>
                                      </p:tavLst>
                                    </p:anim>
                                    <p:anim calcmode="lin" valueType="num">
                                      <p:cBhvr>
                                        <p:cTn id="39" dur="500" fill="hold"/>
                                        <p:tgtEl>
                                          <p:spTgt spid="7175"/>
                                        </p:tgtEl>
                                        <p:attrNameLst>
                                          <p:attrName>ppt_y</p:attrName>
                                        </p:attrNameLst>
                                      </p:cBhvr>
                                      <p:tavLst>
                                        <p:tav tm="10000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7" presetClass="entr" presetSubtype="2" fill="hold" nodeType="clickEffect">
                                  <p:stCondLst>
                                    <p:cond delay="0"/>
                                  </p:stCondLst>
                                  <p:childTnLst>
                                    <p:set>
                                      <p:cBhvr additive="repl">
                                        <p:cTn id="43" dur="1" fill="hold">
                                          <p:stCondLst>
                                            <p:cond delay="0"/>
                                          </p:stCondLst>
                                        </p:cTn>
                                        <p:tgtEl>
                                          <p:spTgt spid="7176"/>
                                        </p:tgtEl>
                                        <p:attrNameLst>
                                          <p:attrName>style.visibility</p:attrName>
                                        </p:attrNameLst>
                                      </p:cBhvr>
                                      <p:to>
                                        <p:strVal val="visible"/>
                                      </p:to>
                                    </p:set>
                                    <p:anim calcmode="lin" valueType="num">
                                      <p:cBhvr>
                                        <p:cTn id="44" dur="500" fill="hold"/>
                                        <p:tgtEl>
                                          <p:spTgt spid="7176"/>
                                        </p:tgtEl>
                                        <p:attrNameLst>
                                          <p:attrName>ppt_x</p:attrName>
                                        </p:attrNameLst>
                                      </p:cBhvr>
                                      <p:tavLst>
                                        <p:tav tm="100000">
                                          <p:val>
                                            <p:strVal val="1+#ppt_w/2"/>
                                          </p:val>
                                        </p:tav>
                                        <p:tav tm="100000">
                                          <p:val>
                                            <p:strVal val="#ppt_x"/>
                                          </p:val>
                                        </p:tav>
                                      </p:tavLst>
                                    </p:anim>
                                    <p:anim calcmode="lin" valueType="num">
                                      <p:cBhvr>
                                        <p:cTn id="45" dur="500" fill="hold"/>
                                        <p:tgtEl>
                                          <p:spTgt spid="7176"/>
                                        </p:tgtEl>
                                        <p:attrNameLst>
                                          <p:attrName>ppt_y</p:attrName>
                                        </p:attrNameLst>
                                      </p:cBhvr>
                                      <p:tavLst>
                                        <p:tav tm="10000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7" presetClass="entr" presetSubtype="2" fill="hold" nodeType="clickEffect">
                                  <p:stCondLst>
                                    <p:cond delay="0"/>
                                  </p:stCondLst>
                                  <p:childTnLst>
                                    <p:set>
                                      <p:cBhvr additive="repl">
                                        <p:cTn id="49" dur="1" fill="hold">
                                          <p:stCondLst>
                                            <p:cond delay="0"/>
                                          </p:stCondLst>
                                        </p:cTn>
                                        <p:tgtEl>
                                          <p:spTgt spid="7177"/>
                                        </p:tgtEl>
                                        <p:attrNameLst>
                                          <p:attrName>style.visibility</p:attrName>
                                        </p:attrNameLst>
                                      </p:cBhvr>
                                      <p:to>
                                        <p:strVal val="visible"/>
                                      </p:to>
                                    </p:set>
                                    <p:anim calcmode="lin" valueType="num">
                                      <p:cBhvr>
                                        <p:cTn id="50" dur="500" fill="hold"/>
                                        <p:tgtEl>
                                          <p:spTgt spid="7177"/>
                                        </p:tgtEl>
                                        <p:attrNameLst>
                                          <p:attrName>ppt_x</p:attrName>
                                        </p:attrNameLst>
                                      </p:cBhvr>
                                      <p:tavLst>
                                        <p:tav tm="100000">
                                          <p:val>
                                            <p:strVal val="1+#ppt_w/2"/>
                                          </p:val>
                                        </p:tav>
                                        <p:tav tm="100000">
                                          <p:val>
                                            <p:strVal val="#ppt_x"/>
                                          </p:val>
                                        </p:tav>
                                      </p:tavLst>
                                    </p:anim>
                                    <p:anim calcmode="lin" valueType="num">
                                      <p:cBhvr>
                                        <p:cTn id="51" dur="500" fill="hold"/>
                                        <p:tgtEl>
                                          <p:spTgt spid="7177"/>
                                        </p:tgtEl>
                                        <p:attrNameLst>
                                          <p:attrName>ppt_y</p:attrName>
                                        </p:attrNameLst>
                                      </p:cBhvr>
                                      <p:tavLst>
                                        <p:tav tm="10000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7" presetClass="entr" presetSubtype="2" fill="hold" nodeType="clickEffect">
                                  <p:stCondLst>
                                    <p:cond delay="0"/>
                                  </p:stCondLst>
                                  <p:childTnLst>
                                    <p:set>
                                      <p:cBhvr additive="repl">
                                        <p:cTn id="55" dur="1" fill="hold">
                                          <p:stCondLst>
                                            <p:cond delay="0"/>
                                          </p:stCondLst>
                                        </p:cTn>
                                        <p:tgtEl>
                                          <p:spTgt spid="7178"/>
                                        </p:tgtEl>
                                        <p:attrNameLst>
                                          <p:attrName>style.visibility</p:attrName>
                                        </p:attrNameLst>
                                      </p:cBhvr>
                                      <p:to>
                                        <p:strVal val="visible"/>
                                      </p:to>
                                    </p:set>
                                    <p:anim calcmode="lin" valueType="num">
                                      <p:cBhvr>
                                        <p:cTn id="56" dur="500" fill="hold"/>
                                        <p:tgtEl>
                                          <p:spTgt spid="7178"/>
                                        </p:tgtEl>
                                        <p:attrNameLst>
                                          <p:attrName>ppt_x</p:attrName>
                                        </p:attrNameLst>
                                      </p:cBhvr>
                                      <p:tavLst>
                                        <p:tav tm="100000">
                                          <p:val>
                                            <p:strVal val="1+#ppt_w/2"/>
                                          </p:val>
                                        </p:tav>
                                        <p:tav tm="100000">
                                          <p:val>
                                            <p:strVal val="#ppt_x"/>
                                          </p:val>
                                        </p:tav>
                                      </p:tavLst>
                                    </p:anim>
                                    <p:anim calcmode="lin" valueType="num">
                                      <p:cBhvr>
                                        <p:cTn id="57" dur="500" fill="hold"/>
                                        <p:tgtEl>
                                          <p:spTgt spid="7178"/>
                                        </p:tgtEl>
                                        <p:attrNameLst>
                                          <p:attrName>ppt_y</p:attrName>
                                        </p:attrNameLst>
                                      </p:cBhvr>
                                      <p:tavLst>
                                        <p:tav tm="10000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7" presetClass="entr" presetSubtype="2" fill="hold" nodeType="clickEffect">
                                  <p:stCondLst>
                                    <p:cond delay="0"/>
                                  </p:stCondLst>
                                  <p:childTnLst>
                                    <p:set>
                                      <p:cBhvr additive="repl">
                                        <p:cTn id="61" dur="1" fill="hold">
                                          <p:stCondLst>
                                            <p:cond delay="0"/>
                                          </p:stCondLst>
                                        </p:cTn>
                                        <p:tgtEl>
                                          <p:spTgt spid="7179"/>
                                        </p:tgtEl>
                                        <p:attrNameLst>
                                          <p:attrName>style.visibility</p:attrName>
                                        </p:attrNameLst>
                                      </p:cBhvr>
                                      <p:to>
                                        <p:strVal val="visible"/>
                                      </p:to>
                                    </p:set>
                                    <p:anim calcmode="lin" valueType="num">
                                      <p:cBhvr>
                                        <p:cTn id="62" dur="500" fill="hold"/>
                                        <p:tgtEl>
                                          <p:spTgt spid="7179"/>
                                        </p:tgtEl>
                                        <p:attrNameLst>
                                          <p:attrName>ppt_x</p:attrName>
                                        </p:attrNameLst>
                                      </p:cBhvr>
                                      <p:tavLst>
                                        <p:tav tm="100000">
                                          <p:val>
                                            <p:strVal val="1+#ppt_w/2"/>
                                          </p:val>
                                        </p:tav>
                                        <p:tav tm="100000">
                                          <p:val>
                                            <p:strVal val="#ppt_x"/>
                                          </p:val>
                                        </p:tav>
                                      </p:tavLst>
                                    </p:anim>
                                    <p:anim calcmode="lin" valueType="num">
                                      <p:cBhvr>
                                        <p:cTn id="63" dur="500" fill="hold"/>
                                        <p:tgtEl>
                                          <p:spTgt spid="7179"/>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ChangeArrowheads="1"/>
          </p:cNvSpPr>
          <p:nvPr/>
        </p:nvSpPr>
        <p:spPr bwMode="auto">
          <a:xfrm>
            <a:off x="5257800" y="0"/>
            <a:ext cx="3886200" cy="3048000"/>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46" name="Oval 2"/>
          <p:cNvSpPr>
            <a:spLocks noChangeArrowheads="1"/>
          </p:cNvSpPr>
          <p:nvPr/>
        </p:nvSpPr>
        <p:spPr bwMode="auto">
          <a:xfrm>
            <a:off x="7119938" y="600075"/>
            <a:ext cx="76200" cy="76200"/>
          </a:xfrm>
          <a:prstGeom prst="ellipse">
            <a:avLst/>
          </a:prstGeom>
          <a:solidFill>
            <a:srgbClr val="FF0066"/>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47" name="Oval 3"/>
          <p:cNvSpPr>
            <a:spLocks noChangeArrowheads="1"/>
          </p:cNvSpPr>
          <p:nvPr/>
        </p:nvSpPr>
        <p:spPr bwMode="auto">
          <a:xfrm>
            <a:off x="6296025" y="585788"/>
            <a:ext cx="76200" cy="76200"/>
          </a:xfrm>
          <a:prstGeom prst="ellipse">
            <a:avLst/>
          </a:prstGeom>
          <a:solidFill>
            <a:srgbClr val="FF0066"/>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48" name="Oval 4"/>
          <p:cNvSpPr>
            <a:spLocks noChangeArrowheads="1"/>
          </p:cNvSpPr>
          <p:nvPr/>
        </p:nvSpPr>
        <p:spPr bwMode="auto">
          <a:xfrm>
            <a:off x="7119938" y="140970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49" name="Oval 5"/>
          <p:cNvSpPr>
            <a:spLocks noChangeArrowheads="1"/>
          </p:cNvSpPr>
          <p:nvPr/>
        </p:nvSpPr>
        <p:spPr bwMode="auto">
          <a:xfrm>
            <a:off x="6276975" y="2243138"/>
            <a:ext cx="76200" cy="76200"/>
          </a:xfrm>
          <a:prstGeom prst="ellipse">
            <a:avLst/>
          </a:prstGeom>
          <a:solidFill>
            <a:srgbClr val="FF0066"/>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grpSp>
        <p:nvGrpSpPr>
          <p:cNvPr id="2" name="Group 6"/>
          <p:cNvGrpSpPr>
            <a:grpSpLocks/>
          </p:cNvGrpSpPr>
          <p:nvPr/>
        </p:nvGrpSpPr>
        <p:grpSpPr bwMode="auto">
          <a:xfrm>
            <a:off x="6324600" y="609600"/>
            <a:ext cx="836613" cy="0"/>
            <a:chOff x="3984" y="384"/>
            <a:chExt cx="527" cy="0"/>
          </a:xfrm>
        </p:grpSpPr>
        <p:sp>
          <p:nvSpPr>
            <p:cNvPr id="44149" name="Line 7"/>
            <p:cNvSpPr>
              <a:spLocks noChangeShapeType="1"/>
            </p:cNvSpPr>
            <p:nvPr/>
          </p:nvSpPr>
          <p:spPr bwMode="auto">
            <a:xfrm flipH="1">
              <a:off x="3983" y="384"/>
              <a:ext cx="529" cy="0"/>
            </a:xfrm>
            <a:prstGeom prst="line">
              <a:avLst/>
            </a:prstGeom>
            <a:noFill/>
            <a:ln w="9360">
              <a:solidFill>
                <a:srgbClr val="FF00FF"/>
              </a:solidFill>
              <a:miter lim="800000"/>
              <a:headEnd/>
              <a:tailEnd/>
            </a:ln>
          </p:spPr>
          <p:txBody>
            <a:bodyPr/>
            <a:lstStyle/>
            <a:p>
              <a:endParaRPr lang="en-US"/>
            </a:p>
          </p:txBody>
        </p:sp>
        <p:sp>
          <p:nvSpPr>
            <p:cNvPr id="44150" name="Line 8"/>
            <p:cNvSpPr>
              <a:spLocks noChangeShapeType="1"/>
            </p:cNvSpPr>
            <p:nvPr/>
          </p:nvSpPr>
          <p:spPr bwMode="auto">
            <a:xfrm flipH="1">
              <a:off x="4181" y="384"/>
              <a:ext cx="145" cy="0"/>
            </a:xfrm>
            <a:prstGeom prst="line">
              <a:avLst/>
            </a:prstGeom>
            <a:noFill/>
            <a:ln w="9360">
              <a:solidFill>
                <a:srgbClr val="FF00FF"/>
              </a:solidFill>
              <a:miter lim="800000"/>
              <a:headEnd/>
              <a:tailEnd type="triangle" w="med" len="med"/>
            </a:ln>
          </p:spPr>
          <p:txBody>
            <a:bodyPr/>
            <a:lstStyle/>
            <a:p>
              <a:endParaRPr lang="en-US"/>
            </a:p>
          </p:txBody>
        </p:sp>
      </p:grpSp>
      <p:grpSp>
        <p:nvGrpSpPr>
          <p:cNvPr id="3" name="Group 9"/>
          <p:cNvGrpSpPr>
            <a:grpSpLocks/>
          </p:cNvGrpSpPr>
          <p:nvPr/>
        </p:nvGrpSpPr>
        <p:grpSpPr bwMode="auto">
          <a:xfrm>
            <a:off x="7162800" y="609600"/>
            <a:ext cx="0" cy="836613"/>
            <a:chOff x="4512" y="384"/>
            <a:chExt cx="0" cy="527"/>
          </a:xfrm>
        </p:grpSpPr>
        <p:sp>
          <p:nvSpPr>
            <p:cNvPr id="44147" name="Line 10"/>
            <p:cNvSpPr>
              <a:spLocks noChangeShapeType="1"/>
            </p:cNvSpPr>
            <p:nvPr/>
          </p:nvSpPr>
          <p:spPr bwMode="auto">
            <a:xfrm>
              <a:off x="4512" y="384"/>
              <a:ext cx="0" cy="527"/>
            </a:xfrm>
            <a:prstGeom prst="line">
              <a:avLst/>
            </a:prstGeom>
            <a:noFill/>
            <a:ln w="9360">
              <a:solidFill>
                <a:srgbClr val="FF00FF"/>
              </a:solidFill>
              <a:miter lim="800000"/>
              <a:headEnd/>
              <a:tailEnd/>
            </a:ln>
          </p:spPr>
          <p:txBody>
            <a:bodyPr/>
            <a:lstStyle/>
            <a:p>
              <a:endParaRPr lang="en-US"/>
            </a:p>
          </p:txBody>
        </p:sp>
        <p:sp>
          <p:nvSpPr>
            <p:cNvPr id="44148" name="Line 11"/>
            <p:cNvSpPr>
              <a:spLocks noChangeShapeType="1"/>
            </p:cNvSpPr>
            <p:nvPr/>
          </p:nvSpPr>
          <p:spPr bwMode="auto">
            <a:xfrm>
              <a:off x="4512" y="570"/>
              <a:ext cx="0" cy="143"/>
            </a:xfrm>
            <a:prstGeom prst="line">
              <a:avLst/>
            </a:prstGeom>
            <a:noFill/>
            <a:ln w="9360">
              <a:solidFill>
                <a:srgbClr val="FF00FF"/>
              </a:solidFill>
              <a:miter lim="800000"/>
              <a:headEnd/>
              <a:tailEnd type="triangle" w="med" len="med"/>
            </a:ln>
          </p:spPr>
          <p:txBody>
            <a:bodyPr/>
            <a:lstStyle/>
            <a:p>
              <a:endParaRPr lang="en-US"/>
            </a:p>
          </p:txBody>
        </p:sp>
      </p:grpSp>
      <p:grpSp>
        <p:nvGrpSpPr>
          <p:cNvPr id="4" name="Group 12"/>
          <p:cNvGrpSpPr>
            <a:grpSpLocks/>
          </p:cNvGrpSpPr>
          <p:nvPr/>
        </p:nvGrpSpPr>
        <p:grpSpPr bwMode="auto">
          <a:xfrm>
            <a:off x="5192713" y="330200"/>
            <a:ext cx="2266950" cy="2271713"/>
            <a:chOff x="3271" y="208"/>
            <a:chExt cx="1428" cy="1431"/>
          </a:xfrm>
        </p:grpSpPr>
        <p:sp>
          <p:nvSpPr>
            <p:cNvPr id="44145" name="AutoShape 13"/>
            <p:cNvSpPr>
              <a:spLocks noChangeArrowheads="1"/>
            </p:cNvSpPr>
            <p:nvPr/>
          </p:nvSpPr>
          <p:spPr bwMode="auto">
            <a:xfrm rot="7080000">
              <a:off x="3454" y="396"/>
              <a:ext cx="1062" cy="105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5186 w 21600"/>
                <a:gd name="T19" fmla="*/ 0 h 21600"/>
                <a:gd name="T20" fmla="*/ 20400 w 21600"/>
                <a:gd name="T21" fmla="*/ 1079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5106" y="1622"/>
                  </a:moveTo>
                  <a:cubicBezTo>
                    <a:pt x="6816" y="562"/>
                    <a:pt x="8788" y="-1"/>
                    <a:pt x="10800" y="0"/>
                  </a:cubicBezTo>
                  <a:cubicBezTo>
                    <a:pt x="14853" y="0"/>
                    <a:pt x="18566" y="2270"/>
                    <a:pt x="20413" y="5878"/>
                  </a:cubicBezTo>
                  <a:lnTo>
                    <a:pt x="10800" y="10800"/>
                  </a:lnTo>
                  <a:lnTo>
                    <a:pt x="5106" y="1622"/>
                  </a:lnTo>
                  <a:close/>
                </a:path>
                <a:path w="21600" h="21600" fill="none">
                  <a:moveTo>
                    <a:pt x="5106" y="1622"/>
                  </a:moveTo>
                  <a:cubicBezTo>
                    <a:pt x="6816" y="562"/>
                    <a:pt x="8788" y="-1"/>
                    <a:pt x="10800" y="0"/>
                  </a:cubicBezTo>
                  <a:cubicBezTo>
                    <a:pt x="14853" y="0"/>
                    <a:pt x="18566" y="2270"/>
                    <a:pt x="20413" y="5878"/>
                  </a:cubicBezTo>
                </a:path>
              </a:pathLst>
            </a:custGeom>
            <a:noFill/>
            <a:ln w="9360">
              <a:solidFill>
                <a:srgbClr val="FF00FF"/>
              </a:solidFill>
              <a:miter lim="800000"/>
              <a:headEnd/>
              <a:tailEnd/>
            </a:ln>
          </p:spPr>
          <p:txBody>
            <a:bodyPr wrap="none" anchor="ctr"/>
            <a:lstStyle/>
            <a:p>
              <a:endParaRPr lang="en-US"/>
            </a:p>
          </p:txBody>
        </p:sp>
        <p:sp>
          <p:nvSpPr>
            <p:cNvPr id="44146" name="Line 14"/>
            <p:cNvSpPr>
              <a:spLocks noChangeShapeType="1"/>
            </p:cNvSpPr>
            <p:nvPr/>
          </p:nvSpPr>
          <p:spPr bwMode="auto">
            <a:xfrm flipH="1">
              <a:off x="4319" y="1248"/>
              <a:ext cx="78" cy="95"/>
            </a:xfrm>
            <a:prstGeom prst="line">
              <a:avLst/>
            </a:prstGeom>
            <a:noFill/>
            <a:ln w="9360">
              <a:solidFill>
                <a:srgbClr val="FF00FF"/>
              </a:solidFill>
              <a:miter lim="800000"/>
              <a:headEnd/>
              <a:tailEnd type="triangle" w="med" len="med"/>
            </a:ln>
          </p:spPr>
          <p:txBody>
            <a:bodyPr/>
            <a:lstStyle/>
            <a:p>
              <a:endParaRPr lang="en-US"/>
            </a:p>
          </p:txBody>
        </p:sp>
      </p:grpSp>
      <p:grpSp>
        <p:nvGrpSpPr>
          <p:cNvPr id="5" name="Group 15"/>
          <p:cNvGrpSpPr>
            <a:grpSpLocks/>
          </p:cNvGrpSpPr>
          <p:nvPr/>
        </p:nvGrpSpPr>
        <p:grpSpPr bwMode="auto">
          <a:xfrm>
            <a:off x="5715000" y="114300"/>
            <a:ext cx="2105025" cy="2541588"/>
            <a:chOff x="3600" y="72"/>
            <a:chExt cx="1326" cy="1601"/>
          </a:xfrm>
        </p:grpSpPr>
        <p:sp>
          <p:nvSpPr>
            <p:cNvPr id="44141" name="Line 16"/>
            <p:cNvSpPr>
              <a:spLocks noChangeShapeType="1"/>
            </p:cNvSpPr>
            <p:nvPr/>
          </p:nvSpPr>
          <p:spPr bwMode="auto">
            <a:xfrm flipV="1">
              <a:off x="3600" y="911"/>
              <a:ext cx="1199" cy="7"/>
            </a:xfrm>
            <a:prstGeom prst="line">
              <a:avLst/>
            </a:prstGeom>
            <a:noFill/>
            <a:ln w="19080">
              <a:solidFill>
                <a:srgbClr val="BBE0E3"/>
              </a:solidFill>
              <a:miter lim="800000"/>
              <a:headEnd/>
              <a:tailEnd/>
            </a:ln>
          </p:spPr>
          <p:txBody>
            <a:bodyPr/>
            <a:lstStyle/>
            <a:p>
              <a:endParaRPr lang="en-US"/>
            </a:p>
          </p:txBody>
        </p:sp>
        <p:sp>
          <p:nvSpPr>
            <p:cNvPr id="44142" name="Line 17"/>
            <p:cNvSpPr>
              <a:spLocks noChangeShapeType="1"/>
            </p:cNvSpPr>
            <p:nvPr/>
          </p:nvSpPr>
          <p:spPr bwMode="auto">
            <a:xfrm>
              <a:off x="3984" y="186"/>
              <a:ext cx="0" cy="1487"/>
            </a:xfrm>
            <a:prstGeom prst="line">
              <a:avLst/>
            </a:prstGeom>
            <a:noFill/>
            <a:ln w="19080">
              <a:solidFill>
                <a:srgbClr val="BBE0E3"/>
              </a:solidFill>
              <a:miter lim="800000"/>
              <a:headEnd/>
              <a:tailEnd/>
            </a:ln>
          </p:spPr>
          <p:txBody>
            <a:bodyPr/>
            <a:lstStyle/>
            <a:p>
              <a:endParaRPr lang="en-US"/>
            </a:p>
          </p:txBody>
        </p:sp>
        <p:sp>
          <p:nvSpPr>
            <p:cNvPr id="44143" name="Text Box 18"/>
            <p:cNvSpPr txBox="1">
              <a:spLocks noChangeArrowheads="1"/>
            </p:cNvSpPr>
            <p:nvPr/>
          </p:nvSpPr>
          <p:spPr bwMode="auto">
            <a:xfrm>
              <a:off x="4657" y="756"/>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HP</a:t>
              </a:r>
            </a:p>
          </p:txBody>
        </p:sp>
        <p:sp>
          <p:nvSpPr>
            <p:cNvPr id="44144" name="Text Box 19"/>
            <p:cNvSpPr txBox="1">
              <a:spLocks noChangeArrowheads="1"/>
            </p:cNvSpPr>
            <p:nvPr/>
          </p:nvSpPr>
          <p:spPr bwMode="auto">
            <a:xfrm>
              <a:off x="3853" y="72"/>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VP</a:t>
              </a:r>
            </a:p>
          </p:txBody>
        </p:sp>
      </p:grpSp>
      <p:sp>
        <p:nvSpPr>
          <p:cNvPr id="6164" name="Text Box 20"/>
          <p:cNvSpPr txBox="1">
            <a:spLocks noChangeArrowheads="1"/>
          </p:cNvSpPr>
          <p:nvPr/>
        </p:nvSpPr>
        <p:spPr bwMode="auto">
          <a:xfrm>
            <a:off x="6288088" y="342900"/>
            <a:ext cx="319087"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sp>
        <p:nvSpPr>
          <p:cNvPr id="6165" name="Text Box 21"/>
          <p:cNvSpPr txBox="1">
            <a:spLocks noChangeArrowheads="1"/>
          </p:cNvSpPr>
          <p:nvPr/>
        </p:nvSpPr>
        <p:spPr bwMode="auto">
          <a:xfrm>
            <a:off x="6259513" y="2219325"/>
            <a:ext cx="2794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sp>
        <p:nvSpPr>
          <p:cNvPr id="6166" name="Text Box 22"/>
          <p:cNvSpPr txBox="1">
            <a:spLocks noChangeArrowheads="1"/>
          </p:cNvSpPr>
          <p:nvPr/>
        </p:nvSpPr>
        <p:spPr bwMode="auto">
          <a:xfrm>
            <a:off x="7164388" y="457200"/>
            <a:ext cx="300037"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sp>
        <p:nvSpPr>
          <p:cNvPr id="6167" name="Text Box 23"/>
          <p:cNvSpPr txBox="1">
            <a:spLocks noChangeArrowheads="1"/>
          </p:cNvSpPr>
          <p:nvPr/>
        </p:nvSpPr>
        <p:spPr bwMode="auto">
          <a:xfrm>
            <a:off x="7405688" y="28575"/>
            <a:ext cx="1465262" cy="52070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333399"/>
                </a:solidFill>
                <a:latin typeface="Calibri" pitchFamily="34" charset="0"/>
              </a:rPr>
              <a:t>POINT A IN</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333399"/>
                </a:solidFill>
                <a:latin typeface="Calibri" pitchFamily="34" charset="0"/>
              </a:rPr>
              <a:t>1</a:t>
            </a:r>
            <a:r>
              <a:rPr lang="en-IN" altLang="en-US" sz="1400" b="1" baseline="30000">
                <a:solidFill>
                  <a:srgbClr val="333399"/>
                </a:solidFill>
                <a:latin typeface="Calibri" pitchFamily="34" charset="0"/>
              </a:rPr>
              <a:t>ST</a:t>
            </a:r>
            <a:r>
              <a:rPr lang="en-IN" altLang="en-US" sz="1400" b="1">
                <a:solidFill>
                  <a:srgbClr val="333399"/>
                </a:solidFill>
                <a:latin typeface="Calibri" pitchFamily="34" charset="0"/>
              </a:rPr>
              <a:t> QUADRANT</a:t>
            </a:r>
          </a:p>
        </p:txBody>
      </p:sp>
      <p:grpSp>
        <p:nvGrpSpPr>
          <p:cNvPr id="6" name="Group 24"/>
          <p:cNvGrpSpPr>
            <a:grpSpLocks/>
          </p:cNvGrpSpPr>
          <p:nvPr/>
        </p:nvGrpSpPr>
        <p:grpSpPr bwMode="auto">
          <a:xfrm>
            <a:off x="7848600" y="1295400"/>
            <a:ext cx="1166813" cy="230188"/>
            <a:chOff x="4944" y="816"/>
            <a:chExt cx="735" cy="145"/>
          </a:xfrm>
        </p:grpSpPr>
        <p:sp>
          <p:nvSpPr>
            <p:cNvPr id="44139" name="AutoShape 25"/>
            <p:cNvSpPr>
              <a:spLocks noChangeArrowheads="1"/>
            </p:cNvSpPr>
            <p:nvPr/>
          </p:nvSpPr>
          <p:spPr bwMode="auto">
            <a:xfrm>
              <a:off x="4944" y="834"/>
              <a:ext cx="239" cy="95"/>
            </a:xfrm>
            <a:prstGeom prst="leftArrow">
              <a:avLst>
                <a:gd name="adj1" fmla="val 50000"/>
                <a:gd name="adj2" fmla="val 62895"/>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44140" name="Text Box 26"/>
            <p:cNvSpPr txBox="1">
              <a:spLocks noChangeArrowheads="1"/>
            </p:cNvSpPr>
            <p:nvPr/>
          </p:nvSpPr>
          <p:spPr bwMode="auto">
            <a:xfrm>
              <a:off x="5163" y="816"/>
              <a:ext cx="516" cy="14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900" b="1">
                  <a:solidFill>
                    <a:srgbClr val="000000"/>
                  </a:solidFill>
                  <a:latin typeface="Calibri" pitchFamily="34" charset="0"/>
                </a:rPr>
                <a:t>OBSERVER</a:t>
              </a:r>
            </a:p>
          </p:txBody>
        </p:sp>
      </p:grpSp>
      <p:grpSp>
        <p:nvGrpSpPr>
          <p:cNvPr id="7" name="Group 27"/>
          <p:cNvGrpSpPr>
            <a:grpSpLocks/>
          </p:cNvGrpSpPr>
          <p:nvPr/>
        </p:nvGrpSpPr>
        <p:grpSpPr bwMode="auto">
          <a:xfrm>
            <a:off x="6315075" y="333375"/>
            <a:ext cx="1141413" cy="1112838"/>
            <a:chOff x="3978" y="210"/>
            <a:chExt cx="719" cy="701"/>
          </a:xfrm>
        </p:grpSpPr>
        <p:sp>
          <p:nvSpPr>
            <p:cNvPr id="44137" name="Line 28"/>
            <p:cNvSpPr>
              <a:spLocks noChangeShapeType="1"/>
            </p:cNvSpPr>
            <p:nvPr/>
          </p:nvSpPr>
          <p:spPr bwMode="auto">
            <a:xfrm>
              <a:off x="3978" y="912"/>
              <a:ext cx="719" cy="0"/>
            </a:xfrm>
            <a:prstGeom prst="line">
              <a:avLst/>
            </a:prstGeom>
            <a:noFill/>
            <a:ln w="28440">
              <a:solidFill>
                <a:srgbClr val="FF0066"/>
              </a:solidFill>
              <a:miter lim="800000"/>
              <a:headEnd/>
              <a:tailEnd/>
            </a:ln>
          </p:spPr>
          <p:txBody>
            <a:bodyPr/>
            <a:lstStyle/>
            <a:p>
              <a:endParaRPr lang="en-US"/>
            </a:p>
          </p:txBody>
        </p:sp>
        <p:sp>
          <p:nvSpPr>
            <p:cNvPr id="44138" name="Line 29"/>
            <p:cNvSpPr>
              <a:spLocks noChangeShapeType="1"/>
            </p:cNvSpPr>
            <p:nvPr/>
          </p:nvSpPr>
          <p:spPr bwMode="auto">
            <a:xfrm>
              <a:off x="3984" y="210"/>
              <a:ext cx="0" cy="701"/>
            </a:xfrm>
            <a:prstGeom prst="line">
              <a:avLst/>
            </a:prstGeom>
            <a:noFill/>
            <a:ln w="28440">
              <a:solidFill>
                <a:srgbClr val="FF0066"/>
              </a:solidFill>
              <a:miter lim="800000"/>
              <a:headEnd/>
              <a:tailEnd/>
            </a:ln>
          </p:spPr>
          <p:txBody>
            <a:bodyPr/>
            <a:lstStyle/>
            <a:p>
              <a:endParaRPr lang="en-US"/>
            </a:p>
          </p:txBody>
        </p:sp>
      </p:grpSp>
      <p:sp>
        <p:nvSpPr>
          <p:cNvPr id="44049" name="Rectangle 30"/>
          <p:cNvSpPr>
            <a:spLocks noChangeArrowheads="1"/>
          </p:cNvSpPr>
          <p:nvPr/>
        </p:nvSpPr>
        <p:spPr bwMode="auto">
          <a:xfrm>
            <a:off x="1295400" y="0"/>
            <a:ext cx="3886200" cy="3048000"/>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75" name="Line 31"/>
          <p:cNvSpPr>
            <a:spLocks noChangeShapeType="1"/>
          </p:cNvSpPr>
          <p:nvPr/>
        </p:nvSpPr>
        <p:spPr bwMode="auto">
          <a:xfrm>
            <a:off x="2114550" y="1862138"/>
            <a:ext cx="2362200" cy="1587"/>
          </a:xfrm>
          <a:prstGeom prst="line">
            <a:avLst/>
          </a:prstGeom>
          <a:noFill/>
          <a:ln w="19080">
            <a:solidFill>
              <a:srgbClr val="BBE0E3"/>
            </a:solidFill>
            <a:miter lim="800000"/>
            <a:headEnd/>
            <a:tailEnd/>
          </a:ln>
        </p:spPr>
        <p:txBody>
          <a:bodyPr/>
          <a:lstStyle/>
          <a:p>
            <a:endParaRPr lang="en-US"/>
          </a:p>
        </p:txBody>
      </p:sp>
      <p:sp>
        <p:nvSpPr>
          <p:cNvPr id="6176" name="Line 32"/>
          <p:cNvSpPr>
            <a:spLocks noChangeShapeType="1"/>
          </p:cNvSpPr>
          <p:nvPr/>
        </p:nvSpPr>
        <p:spPr bwMode="auto">
          <a:xfrm>
            <a:off x="3509963" y="561975"/>
            <a:ext cx="1587" cy="2362200"/>
          </a:xfrm>
          <a:prstGeom prst="line">
            <a:avLst/>
          </a:prstGeom>
          <a:noFill/>
          <a:ln w="19080">
            <a:solidFill>
              <a:srgbClr val="BBE0E3"/>
            </a:solidFill>
            <a:miter lim="800000"/>
            <a:headEnd/>
            <a:tailEnd/>
          </a:ln>
        </p:spPr>
        <p:txBody>
          <a:bodyPr/>
          <a:lstStyle/>
          <a:p>
            <a:endParaRPr lang="en-US"/>
          </a:p>
        </p:txBody>
      </p:sp>
      <p:sp>
        <p:nvSpPr>
          <p:cNvPr id="6177" name="Oval 33"/>
          <p:cNvSpPr>
            <a:spLocks noChangeArrowheads="1"/>
          </p:cNvSpPr>
          <p:nvPr/>
        </p:nvSpPr>
        <p:spPr bwMode="auto">
          <a:xfrm>
            <a:off x="2743200" y="762000"/>
            <a:ext cx="76200" cy="76200"/>
          </a:xfrm>
          <a:prstGeom prst="ellipse">
            <a:avLst/>
          </a:prstGeom>
          <a:solidFill>
            <a:srgbClr val="009999"/>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78" name="Oval 34"/>
          <p:cNvSpPr>
            <a:spLocks noChangeArrowheads="1"/>
          </p:cNvSpPr>
          <p:nvPr/>
        </p:nvSpPr>
        <p:spPr bwMode="auto">
          <a:xfrm>
            <a:off x="3462338" y="1057275"/>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179" name="Oval 35"/>
          <p:cNvSpPr>
            <a:spLocks noChangeArrowheads="1"/>
          </p:cNvSpPr>
          <p:nvPr/>
        </p:nvSpPr>
        <p:spPr bwMode="auto">
          <a:xfrm>
            <a:off x="3471863" y="733425"/>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grpSp>
        <p:nvGrpSpPr>
          <p:cNvPr id="8" name="Group 36"/>
          <p:cNvGrpSpPr>
            <a:grpSpLocks/>
          </p:cNvGrpSpPr>
          <p:nvPr/>
        </p:nvGrpSpPr>
        <p:grpSpPr bwMode="auto">
          <a:xfrm>
            <a:off x="2039938" y="390525"/>
            <a:ext cx="1684337" cy="1544638"/>
            <a:chOff x="1285" y="246"/>
            <a:chExt cx="1061" cy="973"/>
          </a:xfrm>
        </p:grpSpPr>
        <p:sp>
          <p:nvSpPr>
            <p:cNvPr id="44135" name="Text Box 37"/>
            <p:cNvSpPr txBox="1">
              <a:spLocks noChangeArrowheads="1"/>
            </p:cNvSpPr>
            <p:nvPr/>
          </p:nvSpPr>
          <p:spPr bwMode="auto">
            <a:xfrm>
              <a:off x="2083" y="246"/>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VP</a:t>
              </a:r>
            </a:p>
          </p:txBody>
        </p:sp>
        <p:sp>
          <p:nvSpPr>
            <p:cNvPr id="44136" name="Text Box 38"/>
            <p:cNvSpPr txBox="1">
              <a:spLocks noChangeArrowheads="1"/>
            </p:cNvSpPr>
            <p:nvPr/>
          </p:nvSpPr>
          <p:spPr bwMode="auto">
            <a:xfrm>
              <a:off x="1285" y="1026"/>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HP</a:t>
              </a:r>
            </a:p>
          </p:txBody>
        </p:sp>
      </p:grpSp>
      <p:grpSp>
        <p:nvGrpSpPr>
          <p:cNvPr id="9" name="Group 39"/>
          <p:cNvGrpSpPr>
            <a:grpSpLocks/>
          </p:cNvGrpSpPr>
          <p:nvPr/>
        </p:nvGrpSpPr>
        <p:grpSpPr bwMode="auto">
          <a:xfrm>
            <a:off x="2800350" y="790575"/>
            <a:ext cx="0" cy="1065213"/>
            <a:chOff x="1764" y="498"/>
            <a:chExt cx="0" cy="671"/>
          </a:xfrm>
        </p:grpSpPr>
        <p:sp>
          <p:nvSpPr>
            <p:cNvPr id="44133" name="Line 40"/>
            <p:cNvSpPr>
              <a:spLocks noChangeShapeType="1"/>
            </p:cNvSpPr>
            <p:nvPr/>
          </p:nvSpPr>
          <p:spPr bwMode="auto">
            <a:xfrm>
              <a:off x="1764" y="498"/>
              <a:ext cx="0" cy="671"/>
            </a:xfrm>
            <a:prstGeom prst="line">
              <a:avLst/>
            </a:prstGeom>
            <a:noFill/>
            <a:ln w="9360">
              <a:solidFill>
                <a:srgbClr val="FF00FF"/>
              </a:solidFill>
              <a:miter lim="800000"/>
              <a:headEnd/>
              <a:tailEnd/>
            </a:ln>
          </p:spPr>
          <p:txBody>
            <a:bodyPr/>
            <a:lstStyle/>
            <a:p>
              <a:endParaRPr lang="en-US"/>
            </a:p>
          </p:txBody>
        </p:sp>
        <p:sp>
          <p:nvSpPr>
            <p:cNvPr id="44134" name="Line 41"/>
            <p:cNvSpPr>
              <a:spLocks noChangeShapeType="1"/>
            </p:cNvSpPr>
            <p:nvPr/>
          </p:nvSpPr>
          <p:spPr bwMode="auto">
            <a:xfrm>
              <a:off x="1764" y="735"/>
              <a:ext cx="0" cy="182"/>
            </a:xfrm>
            <a:prstGeom prst="line">
              <a:avLst/>
            </a:prstGeom>
            <a:noFill/>
            <a:ln w="9360">
              <a:solidFill>
                <a:srgbClr val="FF00FF"/>
              </a:solidFill>
              <a:miter lim="800000"/>
              <a:headEnd/>
              <a:tailEnd type="triangle" w="med" len="med"/>
            </a:ln>
          </p:spPr>
          <p:txBody>
            <a:bodyPr/>
            <a:lstStyle/>
            <a:p>
              <a:endParaRPr lang="en-US"/>
            </a:p>
          </p:txBody>
        </p:sp>
      </p:grpSp>
      <p:grpSp>
        <p:nvGrpSpPr>
          <p:cNvPr id="10" name="Group 42"/>
          <p:cNvGrpSpPr>
            <a:grpSpLocks/>
          </p:cNvGrpSpPr>
          <p:nvPr/>
        </p:nvGrpSpPr>
        <p:grpSpPr bwMode="auto">
          <a:xfrm>
            <a:off x="2478088" y="836613"/>
            <a:ext cx="1974850" cy="1979612"/>
            <a:chOff x="1561" y="527"/>
            <a:chExt cx="1244" cy="1247"/>
          </a:xfrm>
        </p:grpSpPr>
        <p:sp>
          <p:nvSpPr>
            <p:cNvPr id="44131" name="AutoShape 43"/>
            <p:cNvSpPr>
              <a:spLocks noChangeArrowheads="1"/>
            </p:cNvSpPr>
            <p:nvPr/>
          </p:nvSpPr>
          <p:spPr bwMode="auto">
            <a:xfrm rot="7080000" flipH="1" flipV="1">
              <a:off x="1721" y="691"/>
              <a:ext cx="925" cy="91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5184 w 21600"/>
                <a:gd name="T19" fmla="*/ 0 h 21600"/>
                <a:gd name="T20" fmla="*/ 20386 w 21600"/>
                <a:gd name="T21" fmla="*/ 10788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5106" y="1622"/>
                  </a:moveTo>
                  <a:cubicBezTo>
                    <a:pt x="6816" y="562"/>
                    <a:pt x="8788" y="-1"/>
                    <a:pt x="10800" y="0"/>
                  </a:cubicBezTo>
                  <a:cubicBezTo>
                    <a:pt x="14853" y="0"/>
                    <a:pt x="18566" y="2270"/>
                    <a:pt x="20413" y="5878"/>
                  </a:cubicBezTo>
                  <a:lnTo>
                    <a:pt x="10800" y="10800"/>
                  </a:lnTo>
                  <a:lnTo>
                    <a:pt x="5106" y="1622"/>
                  </a:lnTo>
                  <a:close/>
                </a:path>
                <a:path w="21600" h="21600" fill="none">
                  <a:moveTo>
                    <a:pt x="5106" y="1622"/>
                  </a:moveTo>
                  <a:cubicBezTo>
                    <a:pt x="6816" y="562"/>
                    <a:pt x="8788" y="-1"/>
                    <a:pt x="10800" y="0"/>
                  </a:cubicBezTo>
                  <a:cubicBezTo>
                    <a:pt x="14853" y="0"/>
                    <a:pt x="18566" y="2270"/>
                    <a:pt x="20413" y="5878"/>
                  </a:cubicBezTo>
                </a:path>
              </a:pathLst>
            </a:custGeom>
            <a:noFill/>
            <a:ln w="9360">
              <a:solidFill>
                <a:srgbClr val="FF00FF"/>
              </a:solidFill>
              <a:miter lim="800000"/>
              <a:headEnd/>
              <a:tailEnd/>
            </a:ln>
          </p:spPr>
          <p:txBody>
            <a:bodyPr wrap="none" anchor="ctr"/>
            <a:lstStyle/>
            <a:p>
              <a:endParaRPr lang="en-US"/>
            </a:p>
          </p:txBody>
        </p:sp>
        <p:sp>
          <p:nvSpPr>
            <p:cNvPr id="44132" name="Line 44"/>
            <p:cNvSpPr>
              <a:spLocks noChangeShapeType="1"/>
            </p:cNvSpPr>
            <p:nvPr/>
          </p:nvSpPr>
          <p:spPr bwMode="auto">
            <a:xfrm flipV="1">
              <a:off x="1825" y="784"/>
              <a:ext cx="66" cy="85"/>
            </a:xfrm>
            <a:prstGeom prst="line">
              <a:avLst/>
            </a:prstGeom>
            <a:noFill/>
            <a:ln w="9360">
              <a:solidFill>
                <a:srgbClr val="FF00FF"/>
              </a:solidFill>
              <a:miter lim="800000"/>
              <a:headEnd/>
              <a:tailEnd type="triangle" w="med" len="med"/>
            </a:ln>
          </p:spPr>
          <p:txBody>
            <a:bodyPr/>
            <a:lstStyle/>
            <a:p>
              <a:endParaRPr lang="en-US"/>
            </a:p>
          </p:txBody>
        </p:sp>
      </p:grpSp>
      <p:grpSp>
        <p:nvGrpSpPr>
          <p:cNvPr id="11" name="Group 45"/>
          <p:cNvGrpSpPr>
            <a:grpSpLocks/>
          </p:cNvGrpSpPr>
          <p:nvPr/>
        </p:nvGrpSpPr>
        <p:grpSpPr bwMode="auto">
          <a:xfrm>
            <a:off x="2676525" y="762000"/>
            <a:ext cx="836613" cy="0"/>
            <a:chOff x="1686" y="480"/>
            <a:chExt cx="527" cy="0"/>
          </a:xfrm>
        </p:grpSpPr>
        <p:sp>
          <p:nvSpPr>
            <p:cNvPr id="44129" name="Line 46"/>
            <p:cNvSpPr>
              <a:spLocks noChangeShapeType="1"/>
            </p:cNvSpPr>
            <p:nvPr/>
          </p:nvSpPr>
          <p:spPr bwMode="auto">
            <a:xfrm>
              <a:off x="1686" y="480"/>
              <a:ext cx="527" cy="0"/>
            </a:xfrm>
            <a:prstGeom prst="line">
              <a:avLst/>
            </a:prstGeom>
            <a:noFill/>
            <a:ln w="9360">
              <a:solidFill>
                <a:srgbClr val="FF00FF"/>
              </a:solidFill>
              <a:miter lim="800000"/>
              <a:headEnd/>
              <a:tailEnd/>
            </a:ln>
          </p:spPr>
          <p:txBody>
            <a:bodyPr/>
            <a:lstStyle/>
            <a:p>
              <a:endParaRPr lang="en-US"/>
            </a:p>
          </p:txBody>
        </p:sp>
        <p:sp>
          <p:nvSpPr>
            <p:cNvPr id="44130" name="Line 47"/>
            <p:cNvSpPr>
              <a:spLocks noChangeShapeType="1"/>
            </p:cNvSpPr>
            <p:nvPr/>
          </p:nvSpPr>
          <p:spPr bwMode="auto">
            <a:xfrm>
              <a:off x="1872" y="480"/>
              <a:ext cx="143" cy="0"/>
            </a:xfrm>
            <a:prstGeom prst="line">
              <a:avLst/>
            </a:prstGeom>
            <a:noFill/>
            <a:ln w="9360">
              <a:solidFill>
                <a:srgbClr val="FF00FF"/>
              </a:solidFill>
              <a:miter lim="800000"/>
              <a:headEnd/>
              <a:tailEnd type="triangle" w="med" len="med"/>
            </a:ln>
          </p:spPr>
          <p:txBody>
            <a:bodyPr/>
            <a:lstStyle/>
            <a:p>
              <a:endParaRPr lang="en-US"/>
            </a:p>
          </p:txBody>
        </p:sp>
      </p:grpSp>
      <p:sp>
        <p:nvSpPr>
          <p:cNvPr id="6192" name="Text Box 48"/>
          <p:cNvSpPr txBox="1">
            <a:spLocks noChangeArrowheads="1"/>
          </p:cNvSpPr>
          <p:nvPr/>
        </p:nvSpPr>
        <p:spPr bwMode="auto">
          <a:xfrm>
            <a:off x="1385888" y="76200"/>
            <a:ext cx="1485900" cy="52070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FF0066"/>
                </a:solidFill>
                <a:latin typeface="Calibri" pitchFamily="34" charset="0"/>
              </a:rPr>
              <a:t>POINT A IN</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FF0066"/>
                </a:solidFill>
                <a:latin typeface="Calibri" pitchFamily="34" charset="0"/>
              </a:rPr>
              <a:t>2</a:t>
            </a:r>
            <a:r>
              <a:rPr lang="en-IN" altLang="en-US" sz="1400" b="1" baseline="30000">
                <a:solidFill>
                  <a:srgbClr val="FF0066"/>
                </a:solidFill>
                <a:latin typeface="Calibri" pitchFamily="34" charset="0"/>
              </a:rPr>
              <a:t>ND</a:t>
            </a:r>
            <a:r>
              <a:rPr lang="en-IN" altLang="en-US" sz="1400" b="1">
                <a:solidFill>
                  <a:srgbClr val="FF0066"/>
                </a:solidFill>
                <a:latin typeface="Calibri" pitchFamily="34" charset="0"/>
              </a:rPr>
              <a:t> QUADRANT</a:t>
            </a:r>
          </a:p>
        </p:txBody>
      </p:sp>
      <p:grpSp>
        <p:nvGrpSpPr>
          <p:cNvPr id="12" name="Group 49"/>
          <p:cNvGrpSpPr>
            <a:grpSpLocks/>
          </p:cNvGrpSpPr>
          <p:nvPr/>
        </p:nvGrpSpPr>
        <p:grpSpPr bwMode="auto">
          <a:xfrm>
            <a:off x="3933825" y="1743075"/>
            <a:ext cx="1168400" cy="230188"/>
            <a:chOff x="2478" y="1098"/>
            <a:chExt cx="736" cy="145"/>
          </a:xfrm>
        </p:grpSpPr>
        <p:sp>
          <p:nvSpPr>
            <p:cNvPr id="44127" name="AutoShape 50"/>
            <p:cNvSpPr>
              <a:spLocks noChangeArrowheads="1"/>
            </p:cNvSpPr>
            <p:nvPr/>
          </p:nvSpPr>
          <p:spPr bwMode="auto">
            <a:xfrm>
              <a:off x="2478" y="1116"/>
              <a:ext cx="239" cy="95"/>
            </a:xfrm>
            <a:prstGeom prst="leftArrow">
              <a:avLst>
                <a:gd name="adj1" fmla="val 50000"/>
                <a:gd name="adj2" fmla="val 62895"/>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44128" name="Text Box 51"/>
            <p:cNvSpPr txBox="1">
              <a:spLocks noChangeArrowheads="1"/>
            </p:cNvSpPr>
            <p:nvPr/>
          </p:nvSpPr>
          <p:spPr bwMode="auto">
            <a:xfrm>
              <a:off x="2697" y="1098"/>
              <a:ext cx="516" cy="14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900" b="1">
                  <a:solidFill>
                    <a:srgbClr val="000000"/>
                  </a:solidFill>
                  <a:latin typeface="Calibri" pitchFamily="34" charset="0"/>
                </a:rPr>
                <a:t>OBSERVER</a:t>
              </a:r>
            </a:p>
          </p:txBody>
        </p:sp>
      </p:grpSp>
      <p:sp>
        <p:nvSpPr>
          <p:cNvPr id="6196" name="Text Box 52"/>
          <p:cNvSpPr txBox="1">
            <a:spLocks noChangeArrowheads="1"/>
          </p:cNvSpPr>
          <p:nvPr/>
        </p:nvSpPr>
        <p:spPr bwMode="auto">
          <a:xfrm>
            <a:off x="3487738" y="600075"/>
            <a:ext cx="319087"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sp>
        <p:nvSpPr>
          <p:cNvPr id="6197" name="Text Box 53"/>
          <p:cNvSpPr txBox="1">
            <a:spLocks noChangeArrowheads="1"/>
          </p:cNvSpPr>
          <p:nvPr/>
        </p:nvSpPr>
        <p:spPr bwMode="auto">
          <a:xfrm>
            <a:off x="3487738" y="942975"/>
            <a:ext cx="2794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grpSp>
        <p:nvGrpSpPr>
          <p:cNvPr id="13" name="Group 54"/>
          <p:cNvGrpSpPr>
            <a:grpSpLocks/>
          </p:cNvGrpSpPr>
          <p:nvPr/>
        </p:nvGrpSpPr>
        <p:grpSpPr bwMode="auto">
          <a:xfrm>
            <a:off x="2362200" y="561975"/>
            <a:ext cx="1141413" cy="1293813"/>
            <a:chOff x="1488" y="354"/>
            <a:chExt cx="719" cy="815"/>
          </a:xfrm>
        </p:grpSpPr>
        <p:sp>
          <p:nvSpPr>
            <p:cNvPr id="44125" name="Line 55"/>
            <p:cNvSpPr>
              <a:spLocks noChangeShapeType="1"/>
            </p:cNvSpPr>
            <p:nvPr/>
          </p:nvSpPr>
          <p:spPr bwMode="auto">
            <a:xfrm>
              <a:off x="2208" y="354"/>
              <a:ext cx="0" cy="809"/>
            </a:xfrm>
            <a:prstGeom prst="line">
              <a:avLst/>
            </a:prstGeom>
            <a:noFill/>
            <a:ln w="28440">
              <a:solidFill>
                <a:srgbClr val="FF0066"/>
              </a:solidFill>
              <a:miter lim="800000"/>
              <a:headEnd/>
              <a:tailEnd/>
            </a:ln>
          </p:spPr>
          <p:txBody>
            <a:bodyPr/>
            <a:lstStyle/>
            <a:p>
              <a:endParaRPr lang="en-US"/>
            </a:p>
          </p:txBody>
        </p:sp>
        <p:sp>
          <p:nvSpPr>
            <p:cNvPr id="44126" name="Line 56"/>
            <p:cNvSpPr>
              <a:spLocks noChangeShapeType="1"/>
            </p:cNvSpPr>
            <p:nvPr/>
          </p:nvSpPr>
          <p:spPr bwMode="auto">
            <a:xfrm>
              <a:off x="1488" y="1170"/>
              <a:ext cx="719" cy="0"/>
            </a:xfrm>
            <a:prstGeom prst="line">
              <a:avLst/>
            </a:prstGeom>
            <a:noFill/>
            <a:ln w="28440">
              <a:solidFill>
                <a:srgbClr val="FF0066"/>
              </a:solidFill>
              <a:miter lim="800000"/>
              <a:headEnd/>
              <a:tailEnd/>
            </a:ln>
          </p:spPr>
          <p:txBody>
            <a:bodyPr/>
            <a:lstStyle/>
            <a:p>
              <a:endParaRPr lang="en-US"/>
            </a:p>
          </p:txBody>
        </p:sp>
      </p:grpSp>
      <p:sp>
        <p:nvSpPr>
          <p:cNvPr id="6201" name="Text Box 57"/>
          <p:cNvSpPr txBox="1">
            <a:spLocks noChangeArrowheads="1"/>
          </p:cNvSpPr>
          <p:nvPr/>
        </p:nvSpPr>
        <p:spPr bwMode="auto">
          <a:xfrm>
            <a:off x="2557463" y="496888"/>
            <a:ext cx="300037" cy="306387"/>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dirty="0">
                <a:solidFill>
                  <a:srgbClr val="000000"/>
                </a:solidFill>
                <a:latin typeface="Calibri" pitchFamily="34" charset="0"/>
              </a:rPr>
              <a:t>A</a:t>
            </a:r>
          </a:p>
        </p:txBody>
      </p:sp>
      <p:sp>
        <p:nvSpPr>
          <p:cNvPr id="44065" name="Rectangle 58"/>
          <p:cNvSpPr>
            <a:spLocks noChangeArrowheads="1"/>
          </p:cNvSpPr>
          <p:nvPr/>
        </p:nvSpPr>
        <p:spPr bwMode="auto">
          <a:xfrm>
            <a:off x="1295400" y="3124200"/>
            <a:ext cx="3886200" cy="3048000"/>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grpSp>
        <p:nvGrpSpPr>
          <p:cNvPr id="14" name="Group 59"/>
          <p:cNvGrpSpPr>
            <a:grpSpLocks/>
          </p:cNvGrpSpPr>
          <p:nvPr/>
        </p:nvGrpSpPr>
        <p:grpSpPr bwMode="auto">
          <a:xfrm>
            <a:off x="2003425" y="3238500"/>
            <a:ext cx="1951038" cy="2360613"/>
            <a:chOff x="1262" y="2040"/>
            <a:chExt cx="1229" cy="1487"/>
          </a:xfrm>
        </p:grpSpPr>
        <p:sp>
          <p:nvSpPr>
            <p:cNvPr id="44123" name="Line 60"/>
            <p:cNvSpPr>
              <a:spLocks noChangeShapeType="1"/>
            </p:cNvSpPr>
            <p:nvPr/>
          </p:nvSpPr>
          <p:spPr bwMode="auto">
            <a:xfrm flipH="1">
              <a:off x="1261" y="2808"/>
              <a:ext cx="1231" cy="0"/>
            </a:xfrm>
            <a:prstGeom prst="line">
              <a:avLst/>
            </a:prstGeom>
            <a:noFill/>
            <a:ln w="19080">
              <a:solidFill>
                <a:srgbClr val="BBE0E3"/>
              </a:solidFill>
              <a:miter lim="800000"/>
              <a:headEnd/>
              <a:tailEnd/>
            </a:ln>
          </p:spPr>
          <p:txBody>
            <a:bodyPr/>
            <a:lstStyle/>
            <a:p>
              <a:endParaRPr lang="en-US"/>
            </a:p>
          </p:txBody>
        </p:sp>
        <p:sp>
          <p:nvSpPr>
            <p:cNvPr id="44124" name="Line 61"/>
            <p:cNvSpPr>
              <a:spLocks noChangeShapeType="1"/>
            </p:cNvSpPr>
            <p:nvPr/>
          </p:nvSpPr>
          <p:spPr bwMode="auto">
            <a:xfrm flipV="1">
              <a:off x="2060" y="2039"/>
              <a:ext cx="0" cy="1489"/>
            </a:xfrm>
            <a:prstGeom prst="line">
              <a:avLst/>
            </a:prstGeom>
            <a:noFill/>
            <a:ln w="19080">
              <a:solidFill>
                <a:srgbClr val="BBE0E3"/>
              </a:solidFill>
              <a:miter lim="800000"/>
              <a:headEnd/>
              <a:tailEnd/>
            </a:ln>
          </p:spPr>
          <p:txBody>
            <a:bodyPr/>
            <a:lstStyle/>
            <a:p>
              <a:endParaRPr lang="en-US"/>
            </a:p>
          </p:txBody>
        </p:sp>
      </p:grpSp>
      <p:sp>
        <p:nvSpPr>
          <p:cNvPr id="6206" name="Oval 62"/>
          <p:cNvSpPr>
            <a:spLocks noChangeArrowheads="1"/>
          </p:cNvSpPr>
          <p:nvPr/>
        </p:nvSpPr>
        <p:spPr bwMode="auto">
          <a:xfrm flipH="1" flipV="1">
            <a:off x="2427288" y="521970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207" name="Oval 63"/>
          <p:cNvSpPr>
            <a:spLocks noChangeArrowheads="1"/>
          </p:cNvSpPr>
          <p:nvPr/>
        </p:nvSpPr>
        <p:spPr bwMode="auto">
          <a:xfrm flipH="1" flipV="1">
            <a:off x="3232150" y="5224463"/>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208" name="Oval 64"/>
          <p:cNvSpPr>
            <a:spLocks noChangeArrowheads="1"/>
          </p:cNvSpPr>
          <p:nvPr/>
        </p:nvSpPr>
        <p:spPr bwMode="auto">
          <a:xfrm flipH="1" flipV="1">
            <a:off x="2436813" y="4429125"/>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209" name="Oval 65"/>
          <p:cNvSpPr>
            <a:spLocks noChangeArrowheads="1"/>
          </p:cNvSpPr>
          <p:nvPr/>
        </p:nvSpPr>
        <p:spPr bwMode="auto">
          <a:xfrm flipH="1" flipV="1">
            <a:off x="3232150" y="3576638"/>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grpSp>
        <p:nvGrpSpPr>
          <p:cNvPr id="15" name="Group 66"/>
          <p:cNvGrpSpPr>
            <a:grpSpLocks/>
          </p:cNvGrpSpPr>
          <p:nvPr/>
        </p:nvGrpSpPr>
        <p:grpSpPr bwMode="auto">
          <a:xfrm>
            <a:off x="4003675" y="4352925"/>
            <a:ext cx="1168400" cy="230188"/>
            <a:chOff x="2522" y="2742"/>
            <a:chExt cx="736" cy="145"/>
          </a:xfrm>
        </p:grpSpPr>
        <p:sp>
          <p:nvSpPr>
            <p:cNvPr id="44121" name="AutoShape 67"/>
            <p:cNvSpPr>
              <a:spLocks noChangeArrowheads="1"/>
            </p:cNvSpPr>
            <p:nvPr/>
          </p:nvSpPr>
          <p:spPr bwMode="auto">
            <a:xfrm>
              <a:off x="2522" y="2760"/>
              <a:ext cx="239" cy="95"/>
            </a:xfrm>
            <a:prstGeom prst="leftArrow">
              <a:avLst>
                <a:gd name="adj1" fmla="val 50000"/>
                <a:gd name="adj2" fmla="val 62895"/>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44122" name="Text Box 68"/>
            <p:cNvSpPr txBox="1">
              <a:spLocks noChangeArrowheads="1"/>
            </p:cNvSpPr>
            <p:nvPr/>
          </p:nvSpPr>
          <p:spPr bwMode="auto">
            <a:xfrm>
              <a:off x="2741" y="2742"/>
              <a:ext cx="516" cy="14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900" b="1" dirty="0">
                  <a:solidFill>
                    <a:srgbClr val="000000"/>
                  </a:solidFill>
                  <a:latin typeface="Calibri" pitchFamily="34" charset="0"/>
                </a:rPr>
                <a:t>OBSERVER</a:t>
              </a:r>
            </a:p>
          </p:txBody>
        </p:sp>
      </p:grpSp>
      <p:grpSp>
        <p:nvGrpSpPr>
          <p:cNvPr id="16" name="Group 69"/>
          <p:cNvGrpSpPr>
            <a:grpSpLocks/>
          </p:cNvGrpSpPr>
          <p:nvPr/>
        </p:nvGrpSpPr>
        <p:grpSpPr bwMode="auto">
          <a:xfrm>
            <a:off x="2220913" y="3360738"/>
            <a:ext cx="1974850" cy="1979612"/>
            <a:chOff x="1399" y="2117"/>
            <a:chExt cx="1244" cy="1247"/>
          </a:xfrm>
        </p:grpSpPr>
        <p:sp>
          <p:nvSpPr>
            <p:cNvPr id="44119" name="AutoShape 70"/>
            <p:cNvSpPr>
              <a:spLocks noChangeArrowheads="1"/>
            </p:cNvSpPr>
            <p:nvPr/>
          </p:nvSpPr>
          <p:spPr bwMode="auto">
            <a:xfrm rot="7080000" flipH="1" flipV="1">
              <a:off x="1559" y="2281"/>
              <a:ext cx="925" cy="91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5184 w 21600"/>
                <a:gd name="T19" fmla="*/ 0 h 21600"/>
                <a:gd name="T20" fmla="*/ 20386 w 21600"/>
                <a:gd name="T21" fmla="*/ 10788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5106" y="1622"/>
                  </a:moveTo>
                  <a:cubicBezTo>
                    <a:pt x="6816" y="562"/>
                    <a:pt x="8788" y="-1"/>
                    <a:pt x="10800" y="0"/>
                  </a:cubicBezTo>
                  <a:cubicBezTo>
                    <a:pt x="14853" y="0"/>
                    <a:pt x="18566" y="2270"/>
                    <a:pt x="20413" y="5878"/>
                  </a:cubicBezTo>
                  <a:lnTo>
                    <a:pt x="10800" y="10800"/>
                  </a:lnTo>
                  <a:lnTo>
                    <a:pt x="5106" y="1622"/>
                  </a:lnTo>
                  <a:close/>
                </a:path>
                <a:path w="21600" h="21600" fill="none">
                  <a:moveTo>
                    <a:pt x="5106" y="1622"/>
                  </a:moveTo>
                  <a:cubicBezTo>
                    <a:pt x="6816" y="562"/>
                    <a:pt x="8788" y="-1"/>
                    <a:pt x="10800" y="0"/>
                  </a:cubicBezTo>
                  <a:cubicBezTo>
                    <a:pt x="14853" y="0"/>
                    <a:pt x="18566" y="2270"/>
                    <a:pt x="20413" y="5878"/>
                  </a:cubicBezTo>
                </a:path>
              </a:pathLst>
            </a:custGeom>
            <a:noFill/>
            <a:ln w="9360">
              <a:solidFill>
                <a:srgbClr val="FF00FF"/>
              </a:solidFill>
              <a:miter lim="800000"/>
              <a:headEnd/>
              <a:tailEnd/>
            </a:ln>
          </p:spPr>
          <p:txBody>
            <a:bodyPr wrap="none" anchor="ctr"/>
            <a:lstStyle/>
            <a:p>
              <a:endParaRPr lang="en-US"/>
            </a:p>
          </p:txBody>
        </p:sp>
        <p:sp>
          <p:nvSpPr>
            <p:cNvPr id="44120" name="Line 71"/>
            <p:cNvSpPr>
              <a:spLocks noChangeShapeType="1"/>
            </p:cNvSpPr>
            <p:nvPr/>
          </p:nvSpPr>
          <p:spPr bwMode="auto">
            <a:xfrm flipV="1">
              <a:off x="1663" y="2374"/>
              <a:ext cx="66" cy="85"/>
            </a:xfrm>
            <a:prstGeom prst="line">
              <a:avLst/>
            </a:prstGeom>
            <a:noFill/>
            <a:ln w="9360">
              <a:solidFill>
                <a:srgbClr val="FF00FF"/>
              </a:solidFill>
              <a:miter lim="800000"/>
              <a:headEnd/>
              <a:tailEnd type="triangle" w="med" len="med"/>
            </a:ln>
          </p:spPr>
          <p:txBody>
            <a:bodyPr/>
            <a:lstStyle/>
            <a:p>
              <a:endParaRPr lang="en-US"/>
            </a:p>
          </p:txBody>
        </p:sp>
      </p:grpSp>
      <p:grpSp>
        <p:nvGrpSpPr>
          <p:cNvPr id="17" name="Group 72"/>
          <p:cNvGrpSpPr>
            <a:grpSpLocks/>
          </p:cNvGrpSpPr>
          <p:nvPr/>
        </p:nvGrpSpPr>
        <p:grpSpPr bwMode="auto">
          <a:xfrm>
            <a:off x="2481263" y="4400550"/>
            <a:ext cx="0" cy="836613"/>
            <a:chOff x="1563" y="2772"/>
            <a:chExt cx="0" cy="527"/>
          </a:xfrm>
        </p:grpSpPr>
        <p:sp>
          <p:nvSpPr>
            <p:cNvPr id="44117" name="Line 73"/>
            <p:cNvSpPr>
              <a:spLocks noChangeShapeType="1"/>
            </p:cNvSpPr>
            <p:nvPr/>
          </p:nvSpPr>
          <p:spPr bwMode="auto">
            <a:xfrm flipV="1">
              <a:off x="1563" y="2771"/>
              <a:ext cx="0" cy="529"/>
            </a:xfrm>
            <a:prstGeom prst="line">
              <a:avLst/>
            </a:prstGeom>
            <a:noFill/>
            <a:ln w="9360">
              <a:solidFill>
                <a:srgbClr val="FF00FF"/>
              </a:solidFill>
              <a:miter lim="800000"/>
              <a:headEnd/>
              <a:tailEnd/>
            </a:ln>
          </p:spPr>
          <p:txBody>
            <a:bodyPr/>
            <a:lstStyle/>
            <a:p>
              <a:endParaRPr lang="en-US"/>
            </a:p>
          </p:txBody>
        </p:sp>
        <p:sp>
          <p:nvSpPr>
            <p:cNvPr id="44118" name="Line 74"/>
            <p:cNvSpPr>
              <a:spLocks noChangeShapeType="1"/>
            </p:cNvSpPr>
            <p:nvPr/>
          </p:nvSpPr>
          <p:spPr bwMode="auto">
            <a:xfrm flipV="1">
              <a:off x="1563" y="2969"/>
              <a:ext cx="0" cy="145"/>
            </a:xfrm>
            <a:prstGeom prst="line">
              <a:avLst/>
            </a:prstGeom>
            <a:noFill/>
            <a:ln w="9360">
              <a:solidFill>
                <a:srgbClr val="FF00FF"/>
              </a:solidFill>
              <a:miter lim="800000"/>
              <a:headEnd/>
              <a:tailEnd type="triangle" w="med" len="med"/>
            </a:ln>
          </p:spPr>
          <p:txBody>
            <a:bodyPr/>
            <a:lstStyle/>
            <a:p>
              <a:endParaRPr lang="en-US"/>
            </a:p>
          </p:txBody>
        </p:sp>
      </p:grpSp>
      <p:grpSp>
        <p:nvGrpSpPr>
          <p:cNvPr id="18" name="Group 75"/>
          <p:cNvGrpSpPr>
            <a:grpSpLocks/>
          </p:cNvGrpSpPr>
          <p:nvPr/>
        </p:nvGrpSpPr>
        <p:grpSpPr bwMode="auto">
          <a:xfrm>
            <a:off x="2470150" y="5267325"/>
            <a:ext cx="836613" cy="0"/>
            <a:chOff x="1556" y="3318"/>
            <a:chExt cx="527" cy="0"/>
          </a:xfrm>
        </p:grpSpPr>
        <p:sp>
          <p:nvSpPr>
            <p:cNvPr id="44115" name="Line 76"/>
            <p:cNvSpPr>
              <a:spLocks noChangeShapeType="1"/>
            </p:cNvSpPr>
            <p:nvPr/>
          </p:nvSpPr>
          <p:spPr bwMode="auto">
            <a:xfrm>
              <a:off x="1556" y="3318"/>
              <a:ext cx="527" cy="0"/>
            </a:xfrm>
            <a:prstGeom prst="line">
              <a:avLst/>
            </a:prstGeom>
            <a:noFill/>
            <a:ln w="9360">
              <a:solidFill>
                <a:srgbClr val="FF00FF"/>
              </a:solidFill>
              <a:miter lim="800000"/>
              <a:headEnd/>
              <a:tailEnd/>
            </a:ln>
          </p:spPr>
          <p:txBody>
            <a:bodyPr/>
            <a:lstStyle/>
            <a:p>
              <a:endParaRPr lang="en-US"/>
            </a:p>
          </p:txBody>
        </p:sp>
        <p:sp>
          <p:nvSpPr>
            <p:cNvPr id="44116" name="Line 77"/>
            <p:cNvSpPr>
              <a:spLocks noChangeShapeType="1"/>
            </p:cNvSpPr>
            <p:nvPr/>
          </p:nvSpPr>
          <p:spPr bwMode="auto">
            <a:xfrm>
              <a:off x="1743" y="3318"/>
              <a:ext cx="143" cy="0"/>
            </a:xfrm>
            <a:prstGeom prst="line">
              <a:avLst/>
            </a:prstGeom>
            <a:noFill/>
            <a:ln w="9360">
              <a:solidFill>
                <a:srgbClr val="FF00FF"/>
              </a:solidFill>
              <a:miter lim="800000"/>
              <a:headEnd/>
              <a:tailEnd type="triangle" w="med" len="med"/>
            </a:ln>
          </p:spPr>
          <p:txBody>
            <a:bodyPr/>
            <a:lstStyle/>
            <a:p>
              <a:endParaRPr lang="en-US"/>
            </a:p>
          </p:txBody>
        </p:sp>
      </p:grpSp>
      <p:sp>
        <p:nvSpPr>
          <p:cNvPr id="6222" name="Text Box 78"/>
          <p:cNvSpPr txBox="1">
            <a:spLocks noChangeArrowheads="1"/>
          </p:cNvSpPr>
          <p:nvPr/>
        </p:nvSpPr>
        <p:spPr bwMode="auto">
          <a:xfrm>
            <a:off x="3271838" y="3467100"/>
            <a:ext cx="2794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333399"/>
                </a:solidFill>
                <a:latin typeface="Calibri" pitchFamily="34" charset="0"/>
              </a:rPr>
              <a:t>a</a:t>
            </a:r>
          </a:p>
        </p:txBody>
      </p:sp>
      <p:sp>
        <p:nvSpPr>
          <p:cNvPr id="6223" name="Text Box 79"/>
          <p:cNvSpPr txBox="1">
            <a:spLocks noChangeArrowheads="1"/>
          </p:cNvSpPr>
          <p:nvPr/>
        </p:nvSpPr>
        <p:spPr bwMode="auto">
          <a:xfrm>
            <a:off x="3271838" y="5086350"/>
            <a:ext cx="319087"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333399"/>
                </a:solidFill>
                <a:latin typeface="Calibri" pitchFamily="34" charset="0"/>
              </a:rPr>
              <a:t>a’</a:t>
            </a:r>
          </a:p>
        </p:txBody>
      </p:sp>
      <p:sp>
        <p:nvSpPr>
          <p:cNvPr id="44077" name="Text Box 80"/>
          <p:cNvSpPr txBox="1">
            <a:spLocks noChangeArrowheads="1"/>
          </p:cNvSpPr>
          <p:nvPr/>
        </p:nvSpPr>
        <p:spPr bwMode="auto">
          <a:xfrm>
            <a:off x="3863975" y="3402013"/>
            <a:ext cx="184150" cy="304800"/>
          </a:xfrm>
          <a:prstGeom prst="rect">
            <a:avLst/>
          </a:prstGeom>
          <a:noFill/>
          <a:ln w="9525">
            <a:noFill/>
            <a:round/>
            <a:headEnd/>
            <a:tailEnd/>
          </a:ln>
        </p:spPr>
        <p:txBody>
          <a:bodyPr wrap="none" anchor="ctr"/>
          <a:lstStyle/>
          <a:p>
            <a:pPr eaLnBrk="1" hangingPunct="1"/>
            <a:endParaRPr lang="en-IN" altLang="en-US">
              <a:latin typeface="Calibri" pitchFamily="34" charset="0"/>
            </a:endParaRPr>
          </a:p>
        </p:txBody>
      </p:sp>
      <p:sp>
        <p:nvSpPr>
          <p:cNvPr id="6225" name="Text Box 81"/>
          <p:cNvSpPr txBox="1">
            <a:spLocks noChangeArrowheads="1"/>
          </p:cNvSpPr>
          <p:nvPr/>
        </p:nvSpPr>
        <p:spPr bwMode="auto">
          <a:xfrm>
            <a:off x="1416050" y="5451475"/>
            <a:ext cx="1535113" cy="52070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333399"/>
                </a:solidFill>
                <a:latin typeface="Calibri" pitchFamily="34" charset="0"/>
              </a:rPr>
              <a:t>POINT A IN</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333399"/>
                </a:solidFill>
                <a:latin typeface="Calibri" pitchFamily="34" charset="0"/>
              </a:rPr>
              <a:t>3</a:t>
            </a:r>
            <a:r>
              <a:rPr lang="en-IN" altLang="en-US" sz="1400" b="1" baseline="30000">
                <a:solidFill>
                  <a:srgbClr val="333399"/>
                </a:solidFill>
                <a:latin typeface="Calibri" pitchFamily="34" charset="0"/>
              </a:rPr>
              <a:t>RD</a:t>
            </a:r>
            <a:r>
              <a:rPr lang="en-IN" altLang="en-US" sz="1400" b="1">
                <a:solidFill>
                  <a:srgbClr val="333399"/>
                </a:solidFill>
                <a:latin typeface="Calibri" pitchFamily="34" charset="0"/>
              </a:rPr>
              <a:t>  QUADRANT</a:t>
            </a:r>
          </a:p>
        </p:txBody>
      </p:sp>
      <p:grpSp>
        <p:nvGrpSpPr>
          <p:cNvPr id="19" name="Group 82"/>
          <p:cNvGrpSpPr>
            <a:grpSpLocks/>
          </p:cNvGrpSpPr>
          <p:nvPr/>
        </p:nvGrpSpPr>
        <p:grpSpPr bwMode="auto">
          <a:xfrm>
            <a:off x="2127250" y="4438650"/>
            <a:ext cx="1141413" cy="1446213"/>
            <a:chOff x="1340" y="2796"/>
            <a:chExt cx="719" cy="911"/>
          </a:xfrm>
        </p:grpSpPr>
        <p:sp>
          <p:nvSpPr>
            <p:cNvPr id="44113" name="Line 83"/>
            <p:cNvSpPr>
              <a:spLocks noChangeShapeType="1"/>
            </p:cNvSpPr>
            <p:nvPr/>
          </p:nvSpPr>
          <p:spPr bwMode="auto">
            <a:xfrm>
              <a:off x="1340" y="2808"/>
              <a:ext cx="719" cy="0"/>
            </a:xfrm>
            <a:prstGeom prst="line">
              <a:avLst/>
            </a:prstGeom>
            <a:noFill/>
            <a:ln w="28440">
              <a:solidFill>
                <a:srgbClr val="FF0066"/>
              </a:solidFill>
              <a:miter lim="800000"/>
              <a:headEnd/>
              <a:tailEnd/>
            </a:ln>
          </p:spPr>
          <p:txBody>
            <a:bodyPr/>
            <a:lstStyle/>
            <a:p>
              <a:endParaRPr lang="en-US"/>
            </a:p>
          </p:txBody>
        </p:sp>
        <p:sp>
          <p:nvSpPr>
            <p:cNvPr id="44114" name="Line 84"/>
            <p:cNvSpPr>
              <a:spLocks noChangeShapeType="1"/>
            </p:cNvSpPr>
            <p:nvPr/>
          </p:nvSpPr>
          <p:spPr bwMode="auto">
            <a:xfrm>
              <a:off x="2060" y="2796"/>
              <a:ext cx="0" cy="911"/>
            </a:xfrm>
            <a:prstGeom prst="line">
              <a:avLst/>
            </a:prstGeom>
            <a:noFill/>
            <a:ln w="28440">
              <a:solidFill>
                <a:srgbClr val="FF0066"/>
              </a:solidFill>
              <a:miter lim="800000"/>
              <a:headEnd/>
              <a:tailEnd/>
            </a:ln>
          </p:spPr>
          <p:txBody>
            <a:bodyPr/>
            <a:lstStyle/>
            <a:p>
              <a:endParaRPr lang="en-US"/>
            </a:p>
          </p:txBody>
        </p:sp>
      </p:grpSp>
      <p:grpSp>
        <p:nvGrpSpPr>
          <p:cNvPr id="20" name="Group 85"/>
          <p:cNvGrpSpPr>
            <a:grpSpLocks/>
          </p:cNvGrpSpPr>
          <p:nvPr/>
        </p:nvGrpSpPr>
        <p:grpSpPr bwMode="auto">
          <a:xfrm>
            <a:off x="1900238" y="4210050"/>
            <a:ext cx="1568450" cy="1866900"/>
            <a:chOff x="1197" y="2652"/>
            <a:chExt cx="988" cy="1176"/>
          </a:xfrm>
        </p:grpSpPr>
        <p:sp>
          <p:nvSpPr>
            <p:cNvPr id="44111" name="Text Box 86"/>
            <p:cNvSpPr txBox="1">
              <a:spLocks noChangeArrowheads="1"/>
            </p:cNvSpPr>
            <p:nvPr/>
          </p:nvSpPr>
          <p:spPr bwMode="auto">
            <a:xfrm>
              <a:off x="1197" y="2652"/>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HP</a:t>
              </a:r>
            </a:p>
          </p:txBody>
        </p:sp>
        <p:sp>
          <p:nvSpPr>
            <p:cNvPr id="44112" name="Text Box 87"/>
            <p:cNvSpPr txBox="1">
              <a:spLocks noChangeArrowheads="1"/>
            </p:cNvSpPr>
            <p:nvPr/>
          </p:nvSpPr>
          <p:spPr bwMode="auto">
            <a:xfrm>
              <a:off x="1923" y="3636"/>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VP</a:t>
              </a:r>
            </a:p>
          </p:txBody>
        </p:sp>
      </p:grpSp>
      <p:sp>
        <p:nvSpPr>
          <p:cNvPr id="6232" name="Text Box 88"/>
          <p:cNvSpPr txBox="1">
            <a:spLocks noChangeArrowheads="1"/>
          </p:cNvSpPr>
          <p:nvPr/>
        </p:nvSpPr>
        <p:spPr bwMode="auto">
          <a:xfrm>
            <a:off x="2386013" y="5229225"/>
            <a:ext cx="300037"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sp>
        <p:nvSpPr>
          <p:cNvPr id="44082" name="Rectangle 89"/>
          <p:cNvSpPr>
            <a:spLocks noChangeArrowheads="1"/>
          </p:cNvSpPr>
          <p:nvPr/>
        </p:nvSpPr>
        <p:spPr bwMode="auto">
          <a:xfrm>
            <a:off x="5257800" y="3124200"/>
            <a:ext cx="3886200" cy="3048000"/>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grpSp>
        <p:nvGrpSpPr>
          <p:cNvPr id="21" name="Group 90"/>
          <p:cNvGrpSpPr>
            <a:grpSpLocks/>
          </p:cNvGrpSpPr>
          <p:nvPr/>
        </p:nvGrpSpPr>
        <p:grpSpPr bwMode="auto">
          <a:xfrm>
            <a:off x="5829300" y="3390900"/>
            <a:ext cx="1827213" cy="2360613"/>
            <a:chOff x="3672" y="2136"/>
            <a:chExt cx="1151" cy="1487"/>
          </a:xfrm>
        </p:grpSpPr>
        <p:sp>
          <p:nvSpPr>
            <p:cNvPr id="44109" name="Line 91"/>
            <p:cNvSpPr>
              <a:spLocks noChangeShapeType="1"/>
            </p:cNvSpPr>
            <p:nvPr/>
          </p:nvSpPr>
          <p:spPr bwMode="auto">
            <a:xfrm flipH="1">
              <a:off x="3671" y="2742"/>
              <a:ext cx="1153" cy="0"/>
            </a:xfrm>
            <a:prstGeom prst="line">
              <a:avLst/>
            </a:prstGeom>
            <a:noFill/>
            <a:ln w="19080">
              <a:solidFill>
                <a:srgbClr val="BBE0E3"/>
              </a:solidFill>
              <a:miter lim="800000"/>
              <a:headEnd/>
              <a:tailEnd/>
            </a:ln>
          </p:spPr>
          <p:txBody>
            <a:bodyPr/>
            <a:lstStyle/>
            <a:p>
              <a:endParaRPr lang="en-US"/>
            </a:p>
          </p:txBody>
        </p:sp>
        <p:sp>
          <p:nvSpPr>
            <p:cNvPr id="44110" name="Line 92"/>
            <p:cNvSpPr>
              <a:spLocks noChangeShapeType="1"/>
            </p:cNvSpPr>
            <p:nvPr/>
          </p:nvSpPr>
          <p:spPr bwMode="auto">
            <a:xfrm flipV="1">
              <a:off x="4092" y="2135"/>
              <a:ext cx="0" cy="1489"/>
            </a:xfrm>
            <a:prstGeom prst="line">
              <a:avLst/>
            </a:prstGeom>
            <a:noFill/>
            <a:ln w="19080">
              <a:solidFill>
                <a:srgbClr val="BBE0E3"/>
              </a:solidFill>
              <a:miter lim="800000"/>
              <a:headEnd/>
              <a:tailEnd/>
            </a:ln>
          </p:spPr>
          <p:txBody>
            <a:bodyPr/>
            <a:lstStyle/>
            <a:p>
              <a:endParaRPr lang="en-US"/>
            </a:p>
          </p:txBody>
        </p:sp>
      </p:grpSp>
      <p:sp>
        <p:nvSpPr>
          <p:cNvPr id="6237" name="Oval 93"/>
          <p:cNvSpPr>
            <a:spLocks noChangeArrowheads="1"/>
          </p:cNvSpPr>
          <p:nvPr/>
        </p:nvSpPr>
        <p:spPr bwMode="auto">
          <a:xfrm flipH="1" flipV="1">
            <a:off x="7196138" y="5419725"/>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238" name="Oval 94"/>
          <p:cNvSpPr>
            <a:spLocks noChangeArrowheads="1"/>
          </p:cNvSpPr>
          <p:nvPr/>
        </p:nvSpPr>
        <p:spPr bwMode="auto">
          <a:xfrm flipH="1" flipV="1">
            <a:off x="6443663" y="5043488"/>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6239" name="Oval 95"/>
          <p:cNvSpPr>
            <a:spLocks noChangeArrowheads="1"/>
          </p:cNvSpPr>
          <p:nvPr/>
        </p:nvSpPr>
        <p:spPr bwMode="auto">
          <a:xfrm flipH="1" flipV="1">
            <a:off x="6443663" y="5424488"/>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grpSp>
        <p:nvGrpSpPr>
          <p:cNvPr id="22" name="Group 96"/>
          <p:cNvGrpSpPr>
            <a:grpSpLocks/>
          </p:cNvGrpSpPr>
          <p:nvPr/>
        </p:nvGrpSpPr>
        <p:grpSpPr bwMode="auto">
          <a:xfrm>
            <a:off x="7677150" y="4238625"/>
            <a:ext cx="1168400" cy="230188"/>
            <a:chOff x="4836" y="2670"/>
            <a:chExt cx="736" cy="145"/>
          </a:xfrm>
        </p:grpSpPr>
        <p:sp>
          <p:nvSpPr>
            <p:cNvPr id="44107" name="AutoShape 97"/>
            <p:cNvSpPr>
              <a:spLocks noChangeArrowheads="1"/>
            </p:cNvSpPr>
            <p:nvPr/>
          </p:nvSpPr>
          <p:spPr bwMode="auto">
            <a:xfrm>
              <a:off x="4836" y="2688"/>
              <a:ext cx="239" cy="95"/>
            </a:xfrm>
            <a:prstGeom prst="leftArrow">
              <a:avLst>
                <a:gd name="adj1" fmla="val 50000"/>
                <a:gd name="adj2" fmla="val 62895"/>
              </a:avLst>
            </a:prstGeom>
            <a:solidFill>
              <a:srgbClr val="BBE0E3"/>
            </a:solidFill>
            <a:ln w="9360">
              <a:solidFill>
                <a:srgbClr val="000000"/>
              </a:solidFill>
              <a:miter lim="800000"/>
              <a:headEnd/>
              <a:tailEnd/>
            </a:ln>
          </p:spPr>
          <p:txBody>
            <a:bodyPr wrap="none" anchor="ctr"/>
            <a:lstStyle/>
            <a:p>
              <a:pPr eaLnBrk="1" hangingPunct="1"/>
              <a:endParaRPr lang="en-IN" altLang="en-US">
                <a:latin typeface="Calibri" pitchFamily="34" charset="0"/>
              </a:endParaRPr>
            </a:p>
          </p:txBody>
        </p:sp>
        <p:sp>
          <p:nvSpPr>
            <p:cNvPr id="44108" name="Text Box 98"/>
            <p:cNvSpPr txBox="1">
              <a:spLocks noChangeArrowheads="1"/>
            </p:cNvSpPr>
            <p:nvPr/>
          </p:nvSpPr>
          <p:spPr bwMode="auto">
            <a:xfrm>
              <a:off x="5055" y="2670"/>
              <a:ext cx="516" cy="14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900" b="1">
                  <a:solidFill>
                    <a:srgbClr val="000000"/>
                  </a:solidFill>
                  <a:latin typeface="Calibri" pitchFamily="34" charset="0"/>
                </a:rPr>
                <a:t>OBSERVER</a:t>
              </a:r>
            </a:p>
          </p:txBody>
        </p:sp>
      </p:grpSp>
      <p:sp>
        <p:nvSpPr>
          <p:cNvPr id="6243" name="Text Box 99"/>
          <p:cNvSpPr txBox="1">
            <a:spLocks noChangeArrowheads="1"/>
          </p:cNvSpPr>
          <p:nvPr/>
        </p:nvSpPr>
        <p:spPr bwMode="auto">
          <a:xfrm>
            <a:off x="6211888" y="4933950"/>
            <a:ext cx="2794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FF0066"/>
                </a:solidFill>
                <a:latin typeface="Calibri" pitchFamily="34" charset="0"/>
              </a:rPr>
              <a:t>a</a:t>
            </a:r>
          </a:p>
        </p:txBody>
      </p:sp>
      <p:sp>
        <p:nvSpPr>
          <p:cNvPr id="6244" name="Text Box 100"/>
          <p:cNvSpPr txBox="1">
            <a:spLocks noChangeArrowheads="1"/>
          </p:cNvSpPr>
          <p:nvPr/>
        </p:nvSpPr>
        <p:spPr bwMode="auto">
          <a:xfrm>
            <a:off x="6211888" y="5314950"/>
            <a:ext cx="319087"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FF0066"/>
                </a:solidFill>
                <a:latin typeface="Calibri" pitchFamily="34" charset="0"/>
              </a:rPr>
              <a:t>a’</a:t>
            </a:r>
          </a:p>
        </p:txBody>
      </p:sp>
      <p:grpSp>
        <p:nvGrpSpPr>
          <p:cNvPr id="23" name="Group 101"/>
          <p:cNvGrpSpPr>
            <a:grpSpLocks/>
          </p:cNvGrpSpPr>
          <p:nvPr/>
        </p:nvGrpSpPr>
        <p:grpSpPr bwMode="auto">
          <a:xfrm>
            <a:off x="5462588" y="3281363"/>
            <a:ext cx="2066925" cy="2070100"/>
            <a:chOff x="3441" y="2067"/>
            <a:chExt cx="1302" cy="1304"/>
          </a:xfrm>
        </p:grpSpPr>
        <p:sp>
          <p:nvSpPr>
            <p:cNvPr id="44105" name="AutoShape 102"/>
            <p:cNvSpPr>
              <a:spLocks noChangeArrowheads="1"/>
            </p:cNvSpPr>
            <p:nvPr/>
          </p:nvSpPr>
          <p:spPr bwMode="auto">
            <a:xfrm rot="7260000">
              <a:off x="3616" y="2245"/>
              <a:ext cx="953" cy="94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5190 w 21600"/>
                <a:gd name="T19" fmla="*/ 0 h 21600"/>
                <a:gd name="T20" fmla="*/ 20399 w 21600"/>
                <a:gd name="T21" fmla="*/ 1078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5106" y="1622"/>
                  </a:moveTo>
                  <a:cubicBezTo>
                    <a:pt x="6816" y="562"/>
                    <a:pt x="8788" y="-1"/>
                    <a:pt x="10800" y="0"/>
                  </a:cubicBezTo>
                  <a:cubicBezTo>
                    <a:pt x="14853" y="0"/>
                    <a:pt x="18566" y="2270"/>
                    <a:pt x="20413" y="5878"/>
                  </a:cubicBezTo>
                  <a:lnTo>
                    <a:pt x="10800" y="10800"/>
                  </a:lnTo>
                  <a:lnTo>
                    <a:pt x="5106" y="1622"/>
                  </a:lnTo>
                  <a:close/>
                </a:path>
                <a:path w="21600" h="21600" fill="none">
                  <a:moveTo>
                    <a:pt x="5106" y="1622"/>
                  </a:moveTo>
                  <a:cubicBezTo>
                    <a:pt x="6816" y="562"/>
                    <a:pt x="8788" y="-1"/>
                    <a:pt x="10800" y="0"/>
                  </a:cubicBezTo>
                  <a:cubicBezTo>
                    <a:pt x="14853" y="0"/>
                    <a:pt x="18566" y="2270"/>
                    <a:pt x="20413" y="5878"/>
                  </a:cubicBezTo>
                </a:path>
              </a:pathLst>
            </a:custGeom>
            <a:noFill/>
            <a:ln w="9360">
              <a:solidFill>
                <a:srgbClr val="FF00FF"/>
              </a:solidFill>
              <a:miter lim="800000"/>
              <a:headEnd/>
              <a:tailEnd/>
            </a:ln>
          </p:spPr>
          <p:txBody>
            <a:bodyPr wrap="none" anchor="ctr"/>
            <a:lstStyle/>
            <a:p>
              <a:endParaRPr lang="en-US"/>
            </a:p>
          </p:txBody>
        </p:sp>
        <p:sp>
          <p:nvSpPr>
            <p:cNvPr id="44106" name="Line 103"/>
            <p:cNvSpPr>
              <a:spLocks noChangeShapeType="1"/>
            </p:cNvSpPr>
            <p:nvPr/>
          </p:nvSpPr>
          <p:spPr bwMode="auto">
            <a:xfrm flipH="1">
              <a:off x="4371" y="3029"/>
              <a:ext cx="75" cy="81"/>
            </a:xfrm>
            <a:prstGeom prst="line">
              <a:avLst/>
            </a:prstGeom>
            <a:noFill/>
            <a:ln w="9360">
              <a:solidFill>
                <a:srgbClr val="FF00FF"/>
              </a:solidFill>
              <a:miter lim="800000"/>
              <a:headEnd/>
              <a:tailEnd type="triangle" w="med" len="med"/>
            </a:ln>
          </p:spPr>
          <p:txBody>
            <a:bodyPr/>
            <a:lstStyle/>
            <a:p>
              <a:endParaRPr lang="en-US"/>
            </a:p>
          </p:txBody>
        </p:sp>
      </p:grpSp>
      <p:grpSp>
        <p:nvGrpSpPr>
          <p:cNvPr id="24" name="Group 104"/>
          <p:cNvGrpSpPr>
            <a:grpSpLocks/>
          </p:cNvGrpSpPr>
          <p:nvPr/>
        </p:nvGrpSpPr>
        <p:grpSpPr bwMode="auto">
          <a:xfrm>
            <a:off x="7248525" y="4352925"/>
            <a:ext cx="0" cy="1141413"/>
            <a:chOff x="4566" y="2742"/>
            <a:chExt cx="0" cy="719"/>
          </a:xfrm>
        </p:grpSpPr>
        <p:sp>
          <p:nvSpPr>
            <p:cNvPr id="44103" name="Line 105"/>
            <p:cNvSpPr>
              <a:spLocks noChangeShapeType="1"/>
            </p:cNvSpPr>
            <p:nvPr/>
          </p:nvSpPr>
          <p:spPr bwMode="auto">
            <a:xfrm flipV="1">
              <a:off x="4566" y="2741"/>
              <a:ext cx="0" cy="721"/>
            </a:xfrm>
            <a:prstGeom prst="line">
              <a:avLst/>
            </a:prstGeom>
            <a:noFill/>
            <a:ln w="9360">
              <a:solidFill>
                <a:srgbClr val="FF00FF"/>
              </a:solidFill>
              <a:miter lim="800000"/>
              <a:headEnd/>
              <a:tailEnd/>
            </a:ln>
          </p:spPr>
          <p:txBody>
            <a:bodyPr/>
            <a:lstStyle/>
            <a:p>
              <a:endParaRPr lang="en-US"/>
            </a:p>
          </p:txBody>
        </p:sp>
        <p:sp>
          <p:nvSpPr>
            <p:cNvPr id="44104" name="Line 106"/>
            <p:cNvSpPr>
              <a:spLocks noChangeShapeType="1"/>
            </p:cNvSpPr>
            <p:nvPr/>
          </p:nvSpPr>
          <p:spPr bwMode="auto">
            <a:xfrm flipV="1">
              <a:off x="4566" y="3010"/>
              <a:ext cx="0" cy="197"/>
            </a:xfrm>
            <a:prstGeom prst="line">
              <a:avLst/>
            </a:prstGeom>
            <a:noFill/>
            <a:ln w="9360">
              <a:solidFill>
                <a:srgbClr val="FF00FF"/>
              </a:solidFill>
              <a:miter lim="800000"/>
              <a:headEnd/>
              <a:tailEnd type="triangle" w="med" len="med"/>
            </a:ln>
          </p:spPr>
          <p:txBody>
            <a:bodyPr/>
            <a:lstStyle/>
            <a:p>
              <a:endParaRPr lang="en-US"/>
            </a:p>
          </p:txBody>
        </p:sp>
      </p:grpSp>
      <p:grpSp>
        <p:nvGrpSpPr>
          <p:cNvPr id="25" name="Group 107"/>
          <p:cNvGrpSpPr>
            <a:grpSpLocks/>
          </p:cNvGrpSpPr>
          <p:nvPr/>
        </p:nvGrpSpPr>
        <p:grpSpPr bwMode="auto">
          <a:xfrm>
            <a:off x="6438900" y="5467350"/>
            <a:ext cx="836613" cy="0"/>
            <a:chOff x="4056" y="3444"/>
            <a:chExt cx="527" cy="0"/>
          </a:xfrm>
        </p:grpSpPr>
        <p:sp>
          <p:nvSpPr>
            <p:cNvPr id="44101" name="Line 108"/>
            <p:cNvSpPr>
              <a:spLocks noChangeShapeType="1"/>
            </p:cNvSpPr>
            <p:nvPr/>
          </p:nvSpPr>
          <p:spPr bwMode="auto">
            <a:xfrm flipH="1">
              <a:off x="4055" y="3444"/>
              <a:ext cx="529" cy="0"/>
            </a:xfrm>
            <a:prstGeom prst="line">
              <a:avLst/>
            </a:prstGeom>
            <a:noFill/>
            <a:ln w="9360">
              <a:solidFill>
                <a:srgbClr val="FF00FF"/>
              </a:solidFill>
              <a:miter lim="800000"/>
              <a:headEnd/>
              <a:tailEnd/>
            </a:ln>
          </p:spPr>
          <p:txBody>
            <a:bodyPr/>
            <a:lstStyle/>
            <a:p>
              <a:endParaRPr lang="en-US"/>
            </a:p>
          </p:txBody>
        </p:sp>
        <p:sp>
          <p:nvSpPr>
            <p:cNvPr id="44102" name="Line 109"/>
            <p:cNvSpPr>
              <a:spLocks noChangeShapeType="1"/>
            </p:cNvSpPr>
            <p:nvPr/>
          </p:nvSpPr>
          <p:spPr bwMode="auto">
            <a:xfrm flipH="1">
              <a:off x="4253" y="3444"/>
              <a:ext cx="145" cy="0"/>
            </a:xfrm>
            <a:prstGeom prst="line">
              <a:avLst/>
            </a:prstGeom>
            <a:noFill/>
            <a:ln w="9360">
              <a:solidFill>
                <a:srgbClr val="FF00FF"/>
              </a:solidFill>
              <a:miter lim="800000"/>
              <a:headEnd/>
              <a:tailEnd type="triangle" w="med" len="med"/>
            </a:ln>
          </p:spPr>
          <p:txBody>
            <a:bodyPr/>
            <a:lstStyle/>
            <a:p>
              <a:endParaRPr lang="en-US"/>
            </a:p>
          </p:txBody>
        </p:sp>
      </p:grpSp>
      <p:sp>
        <p:nvSpPr>
          <p:cNvPr id="6254" name="Text Box 110"/>
          <p:cNvSpPr txBox="1">
            <a:spLocks noChangeArrowheads="1"/>
          </p:cNvSpPr>
          <p:nvPr/>
        </p:nvSpPr>
        <p:spPr bwMode="auto">
          <a:xfrm>
            <a:off x="7518400" y="5432425"/>
            <a:ext cx="1522413" cy="52070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9900"/>
                </a:solidFill>
                <a:latin typeface="Calibri" pitchFamily="34" charset="0"/>
              </a:rPr>
              <a:t>POINT A IN</a:t>
            </a: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9900"/>
                </a:solidFill>
                <a:latin typeface="Calibri" pitchFamily="34" charset="0"/>
              </a:rPr>
              <a:t>4</a:t>
            </a:r>
            <a:r>
              <a:rPr lang="en-IN" altLang="en-US" sz="1400" b="1" baseline="30000">
                <a:solidFill>
                  <a:srgbClr val="009900"/>
                </a:solidFill>
                <a:latin typeface="Calibri" pitchFamily="34" charset="0"/>
              </a:rPr>
              <a:t>TH</a:t>
            </a:r>
            <a:r>
              <a:rPr lang="en-IN" altLang="en-US" sz="1400" b="1">
                <a:solidFill>
                  <a:srgbClr val="009900"/>
                </a:solidFill>
                <a:latin typeface="Calibri" pitchFamily="34" charset="0"/>
              </a:rPr>
              <a:t>  QUADRANT</a:t>
            </a:r>
          </a:p>
        </p:txBody>
      </p:sp>
      <p:grpSp>
        <p:nvGrpSpPr>
          <p:cNvPr id="26" name="Group 111"/>
          <p:cNvGrpSpPr>
            <a:grpSpLocks/>
          </p:cNvGrpSpPr>
          <p:nvPr/>
        </p:nvGrpSpPr>
        <p:grpSpPr bwMode="auto">
          <a:xfrm>
            <a:off x="6486525" y="4324350"/>
            <a:ext cx="1141413" cy="1446213"/>
            <a:chOff x="4086" y="2724"/>
            <a:chExt cx="719" cy="911"/>
          </a:xfrm>
        </p:grpSpPr>
        <p:sp>
          <p:nvSpPr>
            <p:cNvPr id="44099" name="Line 112"/>
            <p:cNvSpPr>
              <a:spLocks noChangeShapeType="1"/>
            </p:cNvSpPr>
            <p:nvPr/>
          </p:nvSpPr>
          <p:spPr bwMode="auto">
            <a:xfrm>
              <a:off x="4086" y="2742"/>
              <a:ext cx="719" cy="0"/>
            </a:xfrm>
            <a:prstGeom prst="line">
              <a:avLst/>
            </a:prstGeom>
            <a:noFill/>
            <a:ln w="28440">
              <a:solidFill>
                <a:srgbClr val="FF0066"/>
              </a:solidFill>
              <a:miter lim="800000"/>
              <a:headEnd/>
              <a:tailEnd/>
            </a:ln>
          </p:spPr>
          <p:txBody>
            <a:bodyPr/>
            <a:lstStyle/>
            <a:p>
              <a:endParaRPr lang="en-US"/>
            </a:p>
          </p:txBody>
        </p:sp>
        <p:sp>
          <p:nvSpPr>
            <p:cNvPr id="44100" name="Line 113"/>
            <p:cNvSpPr>
              <a:spLocks noChangeShapeType="1"/>
            </p:cNvSpPr>
            <p:nvPr/>
          </p:nvSpPr>
          <p:spPr bwMode="auto">
            <a:xfrm>
              <a:off x="4092" y="2724"/>
              <a:ext cx="0" cy="911"/>
            </a:xfrm>
            <a:prstGeom prst="line">
              <a:avLst/>
            </a:prstGeom>
            <a:noFill/>
            <a:ln w="28440">
              <a:solidFill>
                <a:srgbClr val="FF0066"/>
              </a:solidFill>
              <a:miter lim="800000"/>
              <a:headEnd/>
              <a:tailEnd/>
            </a:ln>
          </p:spPr>
          <p:txBody>
            <a:bodyPr/>
            <a:lstStyle/>
            <a:p>
              <a:endParaRPr lang="en-US"/>
            </a:p>
          </p:txBody>
        </p:sp>
      </p:grpSp>
      <p:grpSp>
        <p:nvGrpSpPr>
          <p:cNvPr id="27" name="Group 114"/>
          <p:cNvGrpSpPr>
            <a:grpSpLocks/>
          </p:cNvGrpSpPr>
          <p:nvPr/>
        </p:nvGrpSpPr>
        <p:grpSpPr bwMode="auto">
          <a:xfrm>
            <a:off x="6288088" y="4076700"/>
            <a:ext cx="1416050" cy="1924050"/>
            <a:chOff x="3961" y="2568"/>
            <a:chExt cx="892" cy="1212"/>
          </a:xfrm>
        </p:grpSpPr>
        <p:sp>
          <p:nvSpPr>
            <p:cNvPr id="44097" name="Text Box 115"/>
            <p:cNvSpPr txBox="1">
              <a:spLocks noChangeArrowheads="1"/>
            </p:cNvSpPr>
            <p:nvPr/>
          </p:nvSpPr>
          <p:spPr bwMode="auto">
            <a:xfrm>
              <a:off x="4585" y="2568"/>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HP</a:t>
              </a:r>
            </a:p>
          </p:txBody>
        </p:sp>
        <p:sp>
          <p:nvSpPr>
            <p:cNvPr id="44098" name="Text Box 116"/>
            <p:cNvSpPr txBox="1">
              <a:spLocks noChangeArrowheads="1"/>
            </p:cNvSpPr>
            <p:nvPr/>
          </p:nvSpPr>
          <p:spPr bwMode="auto">
            <a:xfrm>
              <a:off x="3961" y="3588"/>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VP</a:t>
              </a:r>
            </a:p>
          </p:txBody>
        </p:sp>
      </p:grpSp>
      <p:sp>
        <p:nvSpPr>
          <p:cNvPr id="6261" name="Text Box 117"/>
          <p:cNvSpPr txBox="1">
            <a:spLocks noChangeArrowheads="1"/>
          </p:cNvSpPr>
          <p:nvPr/>
        </p:nvSpPr>
        <p:spPr bwMode="auto">
          <a:xfrm>
            <a:off x="7034213" y="5402263"/>
            <a:ext cx="300037" cy="306387"/>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Calibri" pitchFamily="34" charset="0"/>
              </a:rPr>
              <a:t>A</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additive="repl">
                                        <p:cTn id="6" dur="1" fill="hold">
                                          <p:stCondLst>
                                            <p:cond delay="0"/>
                                          </p:stCondLst>
                                        </p:cTn>
                                        <p:tgtEl>
                                          <p:spTgt spid="5"/>
                                        </p:tgtEl>
                                        <p:attrNameLst>
                                          <p:attrName>style.visibility</p:attrName>
                                        </p:attrNameLst>
                                      </p:cBhvr>
                                      <p:to>
                                        <p:strVal val="visible"/>
                                      </p:to>
                                    </p:set>
                                    <p:anim calcmode="lin" valueType="num">
                                      <p:cBhvr additive="repl">
                                        <p:cTn id="7" dur="500" fill="hold"/>
                                        <p:tgtEl>
                                          <p:spTgt spid="5"/>
                                        </p:tgtEl>
                                        <p:attrNameLst>
                                          <p:attrName>ppt_w</p:attrName>
                                        </p:attrNameLst>
                                      </p:cBhvr>
                                      <p:tavLst>
                                        <p:tav tm="100000">
                                          <p:val>
                                            <p:fltVal val="0"/>
                                          </p:val>
                                        </p:tav>
                                        <p:tav tm="100000">
                                          <p:val>
                                            <p:strVal val="#ppt_w"/>
                                          </p:val>
                                        </p:tav>
                                      </p:tavLst>
                                    </p:anim>
                                    <p:anim calcmode="lin" valueType="num">
                                      <p:cBhvr additive="repl">
                                        <p:cTn id="8" dur="500" fill="hold"/>
                                        <p:tgtEl>
                                          <p:spTgt spid="5"/>
                                        </p:tgtEl>
                                        <p:attrNameLst>
                                          <p:attrName>ppt_h</p:attrName>
                                        </p:attrNameLst>
                                      </p:cBhvr>
                                      <p:tavLst>
                                        <p:tav tm="10000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additive="repl">
                                        <p:cTn id="12" dur="1" fill="hold">
                                          <p:stCondLst>
                                            <p:cond delay="0"/>
                                          </p:stCondLst>
                                        </p:cTn>
                                        <p:tgtEl>
                                          <p:spTgt spid="7"/>
                                        </p:tgtEl>
                                        <p:attrNameLst>
                                          <p:attrName>style.visibility</p:attrName>
                                        </p:attrNameLst>
                                      </p:cBhvr>
                                      <p:to>
                                        <p:strVal val="visible"/>
                                      </p:to>
                                    </p:set>
                                    <p:anim calcmode="lin" valueType="num">
                                      <p:cBhvr additive="repl">
                                        <p:cTn id="13" dur="500" fill="hold"/>
                                        <p:tgtEl>
                                          <p:spTgt spid="7"/>
                                        </p:tgtEl>
                                        <p:attrNameLst>
                                          <p:attrName>ppt_w</p:attrName>
                                        </p:attrNameLst>
                                      </p:cBhvr>
                                      <p:tavLst>
                                        <p:tav tm="100000">
                                          <p:val>
                                            <p:fltVal val="0"/>
                                          </p:val>
                                        </p:tav>
                                        <p:tav tm="100000">
                                          <p:val>
                                            <p:strVal val="#ppt_w"/>
                                          </p:val>
                                        </p:tav>
                                      </p:tavLst>
                                    </p:anim>
                                    <p:anim calcmode="lin" valueType="num">
                                      <p:cBhvr additive="repl">
                                        <p:cTn id="14" dur="500" fill="hold"/>
                                        <p:tgtEl>
                                          <p:spTgt spid="7"/>
                                        </p:tgtEl>
                                        <p:attrNameLst>
                                          <p:attrName>ppt_h</p:attrName>
                                        </p:attrNameLst>
                                      </p:cBhvr>
                                      <p:tavLst>
                                        <p:tav tm="10000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additive="repl">
                                        <p:cTn id="18" dur="1" fill="hold">
                                          <p:stCondLst>
                                            <p:cond delay="0"/>
                                          </p:stCondLst>
                                        </p:cTn>
                                        <p:tgtEl>
                                          <p:spTgt spid="6167"/>
                                        </p:tgtEl>
                                        <p:attrNameLst>
                                          <p:attrName>style.visibility</p:attrName>
                                        </p:attrNameLst>
                                      </p:cBhvr>
                                      <p:to>
                                        <p:strVal val="visible"/>
                                      </p:to>
                                    </p:set>
                                    <p:anim calcmode="lin" valueType="num">
                                      <p:cBhvr additive="repl">
                                        <p:cTn id="19" dur="500" fill="hold"/>
                                        <p:tgtEl>
                                          <p:spTgt spid="6167"/>
                                        </p:tgtEl>
                                        <p:attrNameLst>
                                          <p:attrName>ppt_w</p:attrName>
                                        </p:attrNameLst>
                                      </p:cBhvr>
                                      <p:tavLst>
                                        <p:tav tm="100000">
                                          <p:val>
                                            <p:fltVal val="0"/>
                                          </p:val>
                                        </p:tav>
                                        <p:tav tm="100000">
                                          <p:val>
                                            <p:strVal val="#ppt_w"/>
                                          </p:val>
                                        </p:tav>
                                      </p:tavLst>
                                    </p:anim>
                                    <p:anim calcmode="lin" valueType="num">
                                      <p:cBhvr additive="repl">
                                        <p:cTn id="20" dur="500" fill="hold"/>
                                        <p:tgtEl>
                                          <p:spTgt spid="6167"/>
                                        </p:tgtEl>
                                        <p:attrNameLst>
                                          <p:attrName>ppt_h</p:attrName>
                                        </p:attrNameLst>
                                      </p:cBhvr>
                                      <p:tavLst>
                                        <p:tav tm="10000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32" fill="hold" grpId="0" nodeType="clickEffect">
                                  <p:stCondLst>
                                    <p:cond delay="0"/>
                                  </p:stCondLst>
                                  <p:childTnLst>
                                    <p:set>
                                      <p:cBhvr additive="repl">
                                        <p:cTn id="24" dur="1" fill="hold">
                                          <p:stCondLst>
                                            <p:cond delay="0"/>
                                          </p:stCondLst>
                                        </p:cTn>
                                        <p:tgtEl>
                                          <p:spTgt spid="6146"/>
                                        </p:tgtEl>
                                        <p:attrNameLst>
                                          <p:attrName>style.visibility</p:attrName>
                                        </p:attrNameLst>
                                      </p:cBhvr>
                                      <p:to>
                                        <p:strVal val="visible"/>
                                      </p:to>
                                    </p:set>
                                    <p:anim calcmode="lin" valueType="num">
                                      <p:cBhvr additive="repl">
                                        <p:cTn id="25" dur="500" fill="hold"/>
                                        <p:tgtEl>
                                          <p:spTgt spid="6146"/>
                                        </p:tgtEl>
                                        <p:attrNameLst>
                                          <p:attrName>ppt_w</p:attrName>
                                        </p:attrNameLst>
                                      </p:cBhvr>
                                      <p:tavLst>
                                        <p:tav tm="100000">
                                          <p:val>
                                            <p:strVal val="4*#ppt_w"/>
                                          </p:val>
                                        </p:tav>
                                        <p:tav tm="100000">
                                          <p:val>
                                            <p:strVal val="#ppt_w"/>
                                          </p:val>
                                        </p:tav>
                                      </p:tavLst>
                                    </p:anim>
                                    <p:anim calcmode="lin" valueType="num">
                                      <p:cBhvr additive="repl">
                                        <p:cTn id="26" dur="500" fill="hold"/>
                                        <p:tgtEl>
                                          <p:spTgt spid="6146"/>
                                        </p:tgtEl>
                                        <p:attrNameLst>
                                          <p:attrName>ppt_h</p:attrName>
                                        </p:attrNameLst>
                                      </p:cBhvr>
                                      <p:tavLst>
                                        <p:tav tm="100000">
                                          <p:val>
                                            <p:strVal val="4*#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additive="repl">
                                        <p:cTn id="30" dur="1" fill="hold">
                                          <p:stCondLst>
                                            <p:cond delay="0"/>
                                          </p:stCondLst>
                                        </p:cTn>
                                        <p:tgtEl>
                                          <p:spTgt spid="6166"/>
                                        </p:tgtEl>
                                        <p:attrNameLst>
                                          <p:attrName>style.visibility</p:attrName>
                                        </p:attrNameLst>
                                      </p:cBhvr>
                                      <p:to>
                                        <p:strVal val="visible"/>
                                      </p:to>
                                    </p:set>
                                    <p:anim calcmode="lin" valueType="num">
                                      <p:cBhvr additive="repl">
                                        <p:cTn id="31" dur="500" fill="hold"/>
                                        <p:tgtEl>
                                          <p:spTgt spid="6166"/>
                                        </p:tgtEl>
                                        <p:attrNameLst>
                                          <p:attrName>ppt_w</p:attrName>
                                        </p:attrNameLst>
                                      </p:cBhvr>
                                      <p:tavLst>
                                        <p:tav tm="100000">
                                          <p:val>
                                            <p:fltVal val="0"/>
                                          </p:val>
                                        </p:tav>
                                        <p:tav tm="100000">
                                          <p:val>
                                            <p:strVal val="#ppt_w"/>
                                          </p:val>
                                        </p:tav>
                                      </p:tavLst>
                                    </p:anim>
                                    <p:anim calcmode="lin" valueType="num">
                                      <p:cBhvr additive="repl">
                                        <p:cTn id="32" dur="500" fill="hold"/>
                                        <p:tgtEl>
                                          <p:spTgt spid="6166"/>
                                        </p:tgtEl>
                                        <p:attrNameLst>
                                          <p:attrName>ppt_h</p:attrName>
                                        </p:attrNameLst>
                                      </p:cBhvr>
                                      <p:tavLst>
                                        <p:tav tm="10000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additive="repl">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ppt_x</p:attrName>
                                        </p:attrNameLst>
                                      </p:cBhvr>
                                      <p:tavLst>
                                        <p:tav tm="100000">
                                          <p:val>
                                            <p:strVal val="1+#ppt_w/2"/>
                                          </p:val>
                                        </p:tav>
                                        <p:tav tm="100000">
                                          <p:val>
                                            <p:strVal val="#ppt_x"/>
                                          </p:val>
                                        </p:tav>
                                      </p:tavLst>
                                    </p:anim>
                                    <p:anim calcmode="lin" valueType="num">
                                      <p:cBhvr>
                                        <p:cTn id="38" dur="500" fill="hold"/>
                                        <p:tgtEl>
                                          <p:spTgt spid="6"/>
                                        </p:tgtEl>
                                        <p:attrNameLst>
                                          <p:attrName>ppt_y</p:attrName>
                                        </p:attrNameLst>
                                      </p:cBhvr>
                                      <p:tavLst>
                                        <p:tav tm="10000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additive="repl">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ppt_x</p:attrName>
                                        </p:attrNameLst>
                                      </p:cBhvr>
                                      <p:tavLst>
                                        <p:tav tm="100000">
                                          <p:val>
                                            <p:strVal val="1+#ppt_w/2"/>
                                          </p:val>
                                        </p:tav>
                                        <p:tav tm="100000">
                                          <p:val>
                                            <p:strVal val="#ppt_x"/>
                                          </p:val>
                                        </p:tav>
                                      </p:tavLst>
                                    </p:anim>
                                    <p:anim calcmode="lin" valueType="num">
                                      <p:cBhvr>
                                        <p:cTn id="44" dur="500" fill="hold"/>
                                        <p:tgtEl>
                                          <p:spTgt spid="2"/>
                                        </p:tgtEl>
                                        <p:attrNameLst>
                                          <p:attrName>ppt_y</p:attrName>
                                        </p:attrNameLst>
                                      </p:cBhvr>
                                      <p:tavLst>
                                        <p:tav tm="10000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32" fill="hold" grpId="0" nodeType="clickEffect">
                                  <p:stCondLst>
                                    <p:cond delay="0"/>
                                  </p:stCondLst>
                                  <p:childTnLst>
                                    <p:set>
                                      <p:cBhvr additive="repl">
                                        <p:cTn id="48" dur="1" fill="hold">
                                          <p:stCondLst>
                                            <p:cond delay="0"/>
                                          </p:stCondLst>
                                        </p:cTn>
                                        <p:tgtEl>
                                          <p:spTgt spid="6147"/>
                                        </p:tgtEl>
                                        <p:attrNameLst>
                                          <p:attrName>style.visibility</p:attrName>
                                        </p:attrNameLst>
                                      </p:cBhvr>
                                      <p:to>
                                        <p:strVal val="visible"/>
                                      </p:to>
                                    </p:set>
                                    <p:anim calcmode="lin" valueType="num">
                                      <p:cBhvr additive="repl">
                                        <p:cTn id="49" dur="500" fill="hold"/>
                                        <p:tgtEl>
                                          <p:spTgt spid="6147"/>
                                        </p:tgtEl>
                                        <p:attrNameLst>
                                          <p:attrName>ppt_w</p:attrName>
                                        </p:attrNameLst>
                                      </p:cBhvr>
                                      <p:tavLst>
                                        <p:tav tm="100000">
                                          <p:val>
                                            <p:strVal val="4*#ppt_w"/>
                                          </p:val>
                                        </p:tav>
                                        <p:tav tm="100000">
                                          <p:val>
                                            <p:strVal val="#ppt_w"/>
                                          </p:val>
                                        </p:tav>
                                      </p:tavLst>
                                    </p:anim>
                                    <p:anim calcmode="lin" valueType="num">
                                      <p:cBhvr additive="repl">
                                        <p:cTn id="50" dur="500" fill="hold"/>
                                        <p:tgtEl>
                                          <p:spTgt spid="6147"/>
                                        </p:tgtEl>
                                        <p:attrNameLst>
                                          <p:attrName>ppt_h</p:attrName>
                                        </p:attrNameLst>
                                      </p:cBhvr>
                                      <p:tavLst>
                                        <p:tav tm="100000">
                                          <p:val>
                                            <p:strVal val="4*#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additive="repl">
                                        <p:cTn id="54" dur="1" fill="hold">
                                          <p:stCondLst>
                                            <p:cond delay="0"/>
                                          </p:stCondLst>
                                        </p:cTn>
                                        <p:tgtEl>
                                          <p:spTgt spid="6164"/>
                                        </p:tgtEl>
                                        <p:attrNameLst>
                                          <p:attrName>style.visibility</p:attrName>
                                        </p:attrNameLst>
                                      </p:cBhvr>
                                      <p:to>
                                        <p:strVal val="visible"/>
                                      </p:to>
                                    </p:set>
                                    <p:anim calcmode="lin" valueType="num">
                                      <p:cBhvr>
                                        <p:cTn id="55" dur="500" fill="hold"/>
                                        <p:tgtEl>
                                          <p:spTgt spid="6164"/>
                                        </p:tgtEl>
                                        <p:attrNameLst>
                                          <p:attrName>ppt_x</p:attrName>
                                        </p:attrNameLst>
                                      </p:cBhvr>
                                      <p:tavLst>
                                        <p:tav tm="100000">
                                          <p:val>
                                            <p:strVal val="1+#ppt_w/2"/>
                                          </p:val>
                                        </p:tav>
                                        <p:tav tm="100000">
                                          <p:val>
                                            <p:strVal val="#ppt_x"/>
                                          </p:val>
                                        </p:tav>
                                      </p:tavLst>
                                    </p:anim>
                                    <p:anim calcmode="lin" valueType="num">
                                      <p:cBhvr>
                                        <p:cTn id="56" dur="500" fill="hold"/>
                                        <p:tgtEl>
                                          <p:spTgt spid="6164"/>
                                        </p:tgtEl>
                                        <p:attrNameLst>
                                          <p:attrName>ppt_y</p:attrName>
                                        </p:attrNameLst>
                                      </p:cBhvr>
                                      <p:tavLst>
                                        <p:tav tm="10000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nodeType="clickEffect">
                                  <p:stCondLst>
                                    <p:cond delay="0"/>
                                  </p:stCondLst>
                                  <p:childTnLst>
                                    <p:set>
                                      <p:cBhvr additive="repl">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ppt_x</p:attrName>
                                        </p:attrNameLst>
                                      </p:cBhvr>
                                      <p:tavLst>
                                        <p:tav tm="100000">
                                          <p:val>
                                            <p:strVal val="#ppt_x"/>
                                          </p:val>
                                        </p:tav>
                                        <p:tav tm="100000">
                                          <p:val>
                                            <p:strVal val="#ppt_x"/>
                                          </p:val>
                                        </p:tav>
                                      </p:tavLst>
                                    </p:anim>
                                    <p:anim calcmode="lin" valueType="num">
                                      <p:cBhvr>
                                        <p:cTn id="62" dur="500" fill="hold"/>
                                        <p:tgtEl>
                                          <p:spTgt spid="3"/>
                                        </p:tgtEl>
                                        <p:attrNameLst>
                                          <p:attrName>ppt_y</p:attrName>
                                        </p:attrNameLst>
                                      </p:cBhvr>
                                      <p:tavLst>
                                        <p:tav tm="10000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32" fill="hold" grpId="0" nodeType="clickEffect">
                                  <p:stCondLst>
                                    <p:cond delay="0"/>
                                  </p:stCondLst>
                                  <p:childTnLst>
                                    <p:set>
                                      <p:cBhvr additive="repl">
                                        <p:cTn id="66" dur="1" fill="hold">
                                          <p:stCondLst>
                                            <p:cond delay="0"/>
                                          </p:stCondLst>
                                        </p:cTn>
                                        <p:tgtEl>
                                          <p:spTgt spid="6148"/>
                                        </p:tgtEl>
                                        <p:attrNameLst>
                                          <p:attrName>style.visibility</p:attrName>
                                        </p:attrNameLst>
                                      </p:cBhvr>
                                      <p:to>
                                        <p:strVal val="visible"/>
                                      </p:to>
                                    </p:set>
                                    <p:anim calcmode="lin" valueType="num">
                                      <p:cBhvr additive="repl">
                                        <p:cTn id="67" dur="500" fill="hold"/>
                                        <p:tgtEl>
                                          <p:spTgt spid="6148"/>
                                        </p:tgtEl>
                                        <p:attrNameLst>
                                          <p:attrName>ppt_w</p:attrName>
                                        </p:attrNameLst>
                                      </p:cBhvr>
                                      <p:tavLst>
                                        <p:tav tm="100000">
                                          <p:val>
                                            <p:strVal val="4*#ppt_w"/>
                                          </p:val>
                                        </p:tav>
                                        <p:tav tm="100000">
                                          <p:val>
                                            <p:strVal val="#ppt_w"/>
                                          </p:val>
                                        </p:tav>
                                      </p:tavLst>
                                    </p:anim>
                                    <p:anim calcmode="lin" valueType="num">
                                      <p:cBhvr additive="repl">
                                        <p:cTn id="68" dur="500" fill="hold"/>
                                        <p:tgtEl>
                                          <p:spTgt spid="6148"/>
                                        </p:tgtEl>
                                        <p:attrNameLst>
                                          <p:attrName>ppt_h</p:attrName>
                                        </p:attrNameLst>
                                      </p:cBhvr>
                                      <p:tavLst>
                                        <p:tav tm="100000">
                                          <p:val>
                                            <p:strVal val="4*#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8" presetClass="entr" presetSubtype="12" fill="hold" nodeType="clickEffect">
                                  <p:stCondLst>
                                    <p:cond delay="0"/>
                                  </p:stCondLst>
                                  <p:childTnLst>
                                    <p:set>
                                      <p:cBhvr additive="repl">
                                        <p:cTn id="72" dur="1" fill="hold">
                                          <p:stCondLst>
                                            <p:cond delay="0"/>
                                          </p:stCondLst>
                                        </p:cTn>
                                        <p:tgtEl>
                                          <p:spTgt spid="4"/>
                                        </p:tgtEl>
                                        <p:attrNameLst>
                                          <p:attrName>style.visibility</p:attrName>
                                        </p:attrNameLst>
                                      </p:cBhvr>
                                      <p:to>
                                        <p:strVal val="visible"/>
                                      </p:to>
                                    </p:set>
                                    <p:animEffect transition="in" filter="strips(downLeft)">
                                      <p:cBhvr additive="repl">
                                        <p:cTn id="73" dur="500"/>
                                        <p:tgtEl>
                                          <p:spTgt spid="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32" fill="hold" grpId="0" nodeType="clickEffect">
                                  <p:stCondLst>
                                    <p:cond delay="0"/>
                                  </p:stCondLst>
                                  <p:childTnLst>
                                    <p:set>
                                      <p:cBhvr additive="repl">
                                        <p:cTn id="77" dur="1" fill="hold">
                                          <p:stCondLst>
                                            <p:cond delay="0"/>
                                          </p:stCondLst>
                                        </p:cTn>
                                        <p:tgtEl>
                                          <p:spTgt spid="6149"/>
                                        </p:tgtEl>
                                        <p:attrNameLst>
                                          <p:attrName>style.visibility</p:attrName>
                                        </p:attrNameLst>
                                      </p:cBhvr>
                                      <p:to>
                                        <p:strVal val="visible"/>
                                      </p:to>
                                    </p:set>
                                    <p:anim calcmode="lin" valueType="num">
                                      <p:cBhvr additive="repl">
                                        <p:cTn id="78" dur="500" fill="hold"/>
                                        <p:tgtEl>
                                          <p:spTgt spid="6149"/>
                                        </p:tgtEl>
                                        <p:attrNameLst>
                                          <p:attrName>ppt_w</p:attrName>
                                        </p:attrNameLst>
                                      </p:cBhvr>
                                      <p:tavLst>
                                        <p:tav tm="100000">
                                          <p:val>
                                            <p:strVal val="4*#ppt_w"/>
                                          </p:val>
                                        </p:tav>
                                        <p:tav tm="100000">
                                          <p:val>
                                            <p:strVal val="#ppt_w"/>
                                          </p:val>
                                        </p:tav>
                                      </p:tavLst>
                                    </p:anim>
                                    <p:anim calcmode="lin" valueType="num">
                                      <p:cBhvr additive="repl">
                                        <p:cTn id="79" dur="500" fill="hold"/>
                                        <p:tgtEl>
                                          <p:spTgt spid="6149"/>
                                        </p:tgtEl>
                                        <p:attrNameLst>
                                          <p:attrName>ppt_h</p:attrName>
                                        </p:attrNameLst>
                                      </p:cBhvr>
                                      <p:tavLst>
                                        <p:tav tm="100000">
                                          <p:val>
                                            <p:strVal val="4*#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2" fill="hold" nodeType="clickEffect">
                                  <p:stCondLst>
                                    <p:cond delay="0"/>
                                  </p:stCondLst>
                                  <p:childTnLst>
                                    <p:set>
                                      <p:cBhvr additive="repl">
                                        <p:cTn id="83" dur="1" fill="hold">
                                          <p:stCondLst>
                                            <p:cond delay="0"/>
                                          </p:stCondLst>
                                        </p:cTn>
                                        <p:tgtEl>
                                          <p:spTgt spid="6165"/>
                                        </p:tgtEl>
                                        <p:attrNameLst>
                                          <p:attrName>style.visibility</p:attrName>
                                        </p:attrNameLst>
                                      </p:cBhvr>
                                      <p:to>
                                        <p:strVal val="visible"/>
                                      </p:to>
                                    </p:set>
                                    <p:anim calcmode="lin" valueType="num">
                                      <p:cBhvr>
                                        <p:cTn id="84" dur="500" fill="hold"/>
                                        <p:tgtEl>
                                          <p:spTgt spid="6165"/>
                                        </p:tgtEl>
                                        <p:attrNameLst>
                                          <p:attrName>ppt_x</p:attrName>
                                        </p:attrNameLst>
                                      </p:cBhvr>
                                      <p:tavLst>
                                        <p:tav tm="100000">
                                          <p:val>
                                            <p:strVal val="1+#ppt_w/2"/>
                                          </p:val>
                                        </p:tav>
                                        <p:tav tm="100000">
                                          <p:val>
                                            <p:strVal val="#ppt_x"/>
                                          </p:val>
                                        </p:tav>
                                      </p:tavLst>
                                    </p:anim>
                                    <p:anim calcmode="lin" valueType="num">
                                      <p:cBhvr>
                                        <p:cTn id="85" dur="500" fill="hold"/>
                                        <p:tgtEl>
                                          <p:spTgt spid="6165"/>
                                        </p:tgtEl>
                                        <p:attrNameLst>
                                          <p:attrName>ppt_y</p:attrName>
                                        </p:attrNameLst>
                                      </p:cBhvr>
                                      <p:tavLst>
                                        <p:tav tm="10000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3" presetClass="entr" presetSubtype="16" fill="hold" grpId="0" nodeType="clickEffect">
                                  <p:stCondLst>
                                    <p:cond delay="0"/>
                                  </p:stCondLst>
                                  <p:childTnLst>
                                    <p:set>
                                      <p:cBhvr additive="repl">
                                        <p:cTn id="89" dur="1" fill="hold">
                                          <p:stCondLst>
                                            <p:cond delay="0"/>
                                          </p:stCondLst>
                                        </p:cTn>
                                        <p:tgtEl>
                                          <p:spTgt spid="6176"/>
                                        </p:tgtEl>
                                        <p:attrNameLst>
                                          <p:attrName>style.visibility</p:attrName>
                                        </p:attrNameLst>
                                      </p:cBhvr>
                                      <p:to>
                                        <p:strVal val="visible"/>
                                      </p:to>
                                    </p:set>
                                    <p:anim calcmode="lin" valueType="num">
                                      <p:cBhvr additive="repl">
                                        <p:cTn id="90" dur="500" fill="hold"/>
                                        <p:tgtEl>
                                          <p:spTgt spid="6176"/>
                                        </p:tgtEl>
                                        <p:attrNameLst>
                                          <p:attrName>ppt_w</p:attrName>
                                        </p:attrNameLst>
                                      </p:cBhvr>
                                      <p:tavLst>
                                        <p:tav tm="100000">
                                          <p:val>
                                            <p:fltVal val="0"/>
                                          </p:val>
                                        </p:tav>
                                        <p:tav tm="100000">
                                          <p:val>
                                            <p:strVal val="#ppt_w"/>
                                          </p:val>
                                        </p:tav>
                                      </p:tavLst>
                                    </p:anim>
                                    <p:anim calcmode="lin" valueType="num">
                                      <p:cBhvr additive="repl">
                                        <p:cTn id="91" dur="500" fill="hold"/>
                                        <p:tgtEl>
                                          <p:spTgt spid="6176"/>
                                        </p:tgtEl>
                                        <p:attrNameLst>
                                          <p:attrName>ppt_h</p:attrName>
                                        </p:attrNameLst>
                                      </p:cBhvr>
                                      <p:tavLst>
                                        <p:tav tm="100000">
                                          <p:val>
                                            <p:fltVal val="0"/>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3" presetClass="entr" presetSubtype="16" fill="hold" grpId="0" nodeType="clickEffect">
                                  <p:stCondLst>
                                    <p:cond delay="0"/>
                                  </p:stCondLst>
                                  <p:childTnLst>
                                    <p:set>
                                      <p:cBhvr additive="repl">
                                        <p:cTn id="95" dur="1" fill="hold">
                                          <p:stCondLst>
                                            <p:cond delay="0"/>
                                          </p:stCondLst>
                                        </p:cTn>
                                        <p:tgtEl>
                                          <p:spTgt spid="6175"/>
                                        </p:tgtEl>
                                        <p:attrNameLst>
                                          <p:attrName>style.visibility</p:attrName>
                                        </p:attrNameLst>
                                      </p:cBhvr>
                                      <p:to>
                                        <p:strVal val="visible"/>
                                      </p:to>
                                    </p:set>
                                    <p:anim calcmode="lin" valueType="num">
                                      <p:cBhvr additive="repl">
                                        <p:cTn id="96" dur="500" fill="hold"/>
                                        <p:tgtEl>
                                          <p:spTgt spid="6175"/>
                                        </p:tgtEl>
                                        <p:attrNameLst>
                                          <p:attrName>ppt_w</p:attrName>
                                        </p:attrNameLst>
                                      </p:cBhvr>
                                      <p:tavLst>
                                        <p:tav tm="100000">
                                          <p:val>
                                            <p:fltVal val="0"/>
                                          </p:val>
                                        </p:tav>
                                        <p:tav tm="100000">
                                          <p:val>
                                            <p:strVal val="#ppt_w"/>
                                          </p:val>
                                        </p:tav>
                                      </p:tavLst>
                                    </p:anim>
                                    <p:anim calcmode="lin" valueType="num">
                                      <p:cBhvr additive="repl">
                                        <p:cTn id="97" dur="500" fill="hold"/>
                                        <p:tgtEl>
                                          <p:spTgt spid="6175"/>
                                        </p:tgtEl>
                                        <p:attrNameLst>
                                          <p:attrName>ppt_h</p:attrName>
                                        </p:attrNameLst>
                                      </p:cBhvr>
                                      <p:tavLst>
                                        <p:tav tm="100000">
                                          <p:val>
                                            <p:fltVal val="0"/>
                                          </p:val>
                                        </p:tav>
                                        <p:tav tm="100000">
                                          <p:val>
                                            <p:strVal val="#ppt_h"/>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1" fill="hold" nodeType="clickEffect">
                                  <p:stCondLst>
                                    <p:cond delay="0"/>
                                  </p:stCondLst>
                                  <p:childTnLst>
                                    <p:set>
                                      <p:cBhvr additive="repl">
                                        <p:cTn id="101" dur="1" fill="hold">
                                          <p:stCondLst>
                                            <p:cond delay="0"/>
                                          </p:stCondLst>
                                        </p:cTn>
                                        <p:tgtEl>
                                          <p:spTgt spid="13"/>
                                        </p:tgtEl>
                                        <p:attrNameLst>
                                          <p:attrName>style.visibility</p:attrName>
                                        </p:attrNameLst>
                                      </p:cBhvr>
                                      <p:to>
                                        <p:strVal val="visible"/>
                                      </p:to>
                                    </p:set>
                                    <p:animEffect transition="in" filter="wipe(up)">
                                      <p:cBhvr additive="repl">
                                        <p:cTn id="102" dur="500"/>
                                        <p:tgtEl>
                                          <p:spTgt spid="13"/>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32" fill="hold" nodeType="clickEffect">
                                  <p:stCondLst>
                                    <p:cond delay="0"/>
                                  </p:stCondLst>
                                  <p:childTnLst>
                                    <p:set>
                                      <p:cBhvr additive="repl">
                                        <p:cTn id="106" dur="1" fill="hold">
                                          <p:stCondLst>
                                            <p:cond delay="0"/>
                                          </p:stCondLst>
                                        </p:cTn>
                                        <p:tgtEl>
                                          <p:spTgt spid="8"/>
                                        </p:tgtEl>
                                        <p:attrNameLst>
                                          <p:attrName>style.visibility</p:attrName>
                                        </p:attrNameLst>
                                      </p:cBhvr>
                                      <p:to>
                                        <p:strVal val="visible"/>
                                      </p:to>
                                    </p:set>
                                    <p:anim calcmode="lin" valueType="num">
                                      <p:cBhvr additive="repl">
                                        <p:cTn id="107" dur="500" fill="hold"/>
                                        <p:tgtEl>
                                          <p:spTgt spid="8"/>
                                        </p:tgtEl>
                                        <p:attrNameLst>
                                          <p:attrName>ppt_w</p:attrName>
                                        </p:attrNameLst>
                                      </p:cBhvr>
                                      <p:tavLst>
                                        <p:tav tm="100000">
                                          <p:val>
                                            <p:strVal val="4*#ppt_w"/>
                                          </p:val>
                                        </p:tav>
                                        <p:tav tm="100000">
                                          <p:val>
                                            <p:strVal val="#ppt_w"/>
                                          </p:val>
                                        </p:tav>
                                      </p:tavLst>
                                    </p:anim>
                                    <p:anim calcmode="lin" valueType="num">
                                      <p:cBhvr additive="repl">
                                        <p:cTn id="108" dur="500" fill="hold"/>
                                        <p:tgtEl>
                                          <p:spTgt spid="8"/>
                                        </p:tgtEl>
                                        <p:attrNameLst>
                                          <p:attrName>ppt_h</p:attrName>
                                        </p:attrNameLst>
                                      </p:cBhvr>
                                      <p:tavLst>
                                        <p:tav tm="100000">
                                          <p:val>
                                            <p:strVal val="4*#ppt_h"/>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1" fill="hold" nodeType="clickEffect">
                                  <p:stCondLst>
                                    <p:cond delay="0"/>
                                  </p:stCondLst>
                                  <p:childTnLst>
                                    <p:set>
                                      <p:cBhvr additive="repl">
                                        <p:cTn id="112" dur="1" fill="hold">
                                          <p:stCondLst>
                                            <p:cond delay="0"/>
                                          </p:stCondLst>
                                        </p:cTn>
                                        <p:tgtEl>
                                          <p:spTgt spid="6192"/>
                                        </p:tgtEl>
                                        <p:attrNameLst>
                                          <p:attrName>style.visibility</p:attrName>
                                        </p:attrNameLst>
                                      </p:cBhvr>
                                      <p:to>
                                        <p:strVal val="visible"/>
                                      </p:to>
                                    </p:set>
                                    <p:anim calcmode="lin" valueType="num">
                                      <p:cBhvr>
                                        <p:cTn id="113" dur="500" fill="hold"/>
                                        <p:tgtEl>
                                          <p:spTgt spid="6192"/>
                                        </p:tgtEl>
                                        <p:attrNameLst>
                                          <p:attrName>ppt_x</p:attrName>
                                        </p:attrNameLst>
                                      </p:cBhvr>
                                      <p:tavLst>
                                        <p:tav tm="100000">
                                          <p:val>
                                            <p:strVal val="#ppt_x"/>
                                          </p:val>
                                        </p:tav>
                                        <p:tav tm="100000">
                                          <p:val>
                                            <p:strVal val="#ppt_x"/>
                                          </p:val>
                                        </p:tav>
                                      </p:tavLst>
                                    </p:anim>
                                    <p:anim calcmode="lin" valueType="num">
                                      <p:cBhvr>
                                        <p:cTn id="114" dur="500" fill="hold"/>
                                        <p:tgtEl>
                                          <p:spTgt spid="6192"/>
                                        </p:tgtEl>
                                        <p:attrNameLst>
                                          <p:attrName>ppt_y</p:attrName>
                                        </p:attrNameLst>
                                      </p:cBhvr>
                                      <p:tavLst>
                                        <p:tav tm="100000">
                                          <p:val>
                                            <p:strVal val="0-#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2" fill="hold" nodeType="clickEffect">
                                  <p:stCondLst>
                                    <p:cond delay="0"/>
                                  </p:stCondLst>
                                  <p:childTnLst>
                                    <p:set>
                                      <p:cBhvr additive="repl">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ppt_x</p:attrName>
                                        </p:attrNameLst>
                                      </p:cBhvr>
                                      <p:tavLst>
                                        <p:tav tm="100000">
                                          <p:val>
                                            <p:strVal val="1+#ppt_w/2"/>
                                          </p:val>
                                        </p:tav>
                                        <p:tav tm="100000">
                                          <p:val>
                                            <p:strVal val="#ppt_x"/>
                                          </p:val>
                                        </p:tav>
                                      </p:tavLst>
                                    </p:anim>
                                    <p:anim calcmode="lin" valueType="num">
                                      <p:cBhvr>
                                        <p:cTn id="120" dur="500" fill="hold"/>
                                        <p:tgtEl>
                                          <p:spTgt spid="12"/>
                                        </p:tgtEl>
                                        <p:attrNameLst>
                                          <p:attrName>ppt_y</p:attrName>
                                        </p:attrNameLst>
                                      </p:cBhvr>
                                      <p:tavLst>
                                        <p:tav tm="100000">
                                          <p:val>
                                            <p:strVal val="#ppt_y"/>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3" presetClass="entr" presetSubtype="32" fill="hold" grpId="0" nodeType="clickEffect">
                                  <p:stCondLst>
                                    <p:cond delay="0"/>
                                  </p:stCondLst>
                                  <p:childTnLst>
                                    <p:set>
                                      <p:cBhvr additive="repl">
                                        <p:cTn id="124" dur="1" fill="hold">
                                          <p:stCondLst>
                                            <p:cond delay="0"/>
                                          </p:stCondLst>
                                        </p:cTn>
                                        <p:tgtEl>
                                          <p:spTgt spid="6177"/>
                                        </p:tgtEl>
                                        <p:attrNameLst>
                                          <p:attrName>style.visibility</p:attrName>
                                        </p:attrNameLst>
                                      </p:cBhvr>
                                      <p:to>
                                        <p:strVal val="visible"/>
                                      </p:to>
                                    </p:set>
                                    <p:anim calcmode="lin" valueType="num">
                                      <p:cBhvr additive="repl">
                                        <p:cTn id="125" dur="500" fill="hold"/>
                                        <p:tgtEl>
                                          <p:spTgt spid="6177"/>
                                        </p:tgtEl>
                                        <p:attrNameLst>
                                          <p:attrName>ppt_w</p:attrName>
                                        </p:attrNameLst>
                                      </p:cBhvr>
                                      <p:tavLst>
                                        <p:tav tm="100000">
                                          <p:val>
                                            <p:strVal val="4*#ppt_w"/>
                                          </p:val>
                                        </p:tav>
                                        <p:tav tm="100000">
                                          <p:val>
                                            <p:strVal val="#ppt_w"/>
                                          </p:val>
                                        </p:tav>
                                      </p:tavLst>
                                    </p:anim>
                                    <p:anim calcmode="lin" valueType="num">
                                      <p:cBhvr additive="repl">
                                        <p:cTn id="126" dur="500" fill="hold"/>
                                        <p:tgtEl>
                                          <p:spTgt spid="6177"/>
                                        </p:tgtEl>
                                        <p:attrNameLst>
                                          <p:attrName>ppt_h</p:attrName>
                                        </p:attrNameLst>
                                      </p:cBhvr>
                                      <p:tavLst>
                                        <p:tav tm="100000">
                                          <p:val>
                                            <p:strVal val="4*#ppt_h"/>
                                          </p:val>
                                        </p:tav>
                                        <p:tav tm="100000">
                                          <p:val>
                                            <p:strVal val="#ppt_h"/>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32" fill="hold" nodeType="clickEffect">
                                  <p:stCondLst>
                                    <p:cond delay="0"/>
                                  </p:stCondLst>
                                  <p:childTnLst>
                                    <p:set>
                                      <p:cBhvr additive="repl">
                                        <p:cTn id="130" dur="1" fill="hold">
                                          <p:stCondLst>
                                            <p:cond delay="0"/>
                                          </p:stCondLst>
                                        </p:cTn>
                                        <p:tgtEl>
                                          <p:spTgt spid="6201"/>
                                        </p:tgtEl>
                                        <p:attrNameLst>
                                          <p:attrName>style.visibility</p:attrName>
                                        </p:attrNameLst>
                                      </p:cBhvr>
                                      <p:to>
                                        <p:strVal val="visible"/>
                                      </p:to>
                                    </p:set>
                                    <p:anim calcmode="lin" valueType="num">
                                      <p:cBhvr additive="repl">
                                        <p:cTn id="131" dur="500" fill="hold"/>
                                        <p:tgtEl>
                                          <p:spTgt spid="6201"/>
                                        </p:tgtEl>
                                        <p:attrNameLst>
                                          <p:attrName>ppt_w</p:attrName>
                                        </p:attrNameLst>
                                      </p:cBhvr>
                                      <p:tavLst>
                                        <p:tav tm="100000">
                                          <p:val>
                                            <p:strVal val="4*#ppt_w"/>
                                          </p:val>
                                        </p:tav>
                                        <p:tav tm="100000">
                                          <p:val>
                                            <p:strVal val="#ppt_w"/>
                                          </p:val>
                                        </p:tav>
                                      </p:tavLst>
                                    </p:anim>
                                    <p:anim calcmode="lin" valueType="num">
                                      <p:cBhvr additive="repl">
                                        <p:cTn id="132" dur="500" fill="hold"/>
                                        <p:tgtEl>
                                          <p:spTgt spid="6201"/>
                                        </p:tgtEl>
                                        <p:attrNameLst>
                                          <p:attrName>ppt_h</p:attrName>
                                        </p:attrNameLst>
                                      </p:cBhvr>
                                      <p:tavLst>
                                        <p:tav tm="100000">
                                          <p:val>
                                            <p:strVal val="4*#ppt_h"/>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8" fill="hold" nodeType="clickEffect">
                                  <p:stCondLst>
                                    <p:cond delay="0"/>
                                  </p:stCondLst>
                                  <p:childTnLst>
                                    <p:set>
                                      <p:cBhvr additive="repl">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ppt_x</p:attrName>
                                        </p:attrNameLst>
                                      </p:cBhvr>
                                      <p:tavLst>
                                        <p:tav tm="100000">
                                          <p:val>
                                            <p:strVal val="0-#ppt_w/2"/>
                                          </p:val>
                                        </p:tav>
                                        <p:tav tm="100000">
                                          <p:val>
                                            <p:strVal val="#ppt_x"/>
                                          </p:val>
                                        </p:tav>
                                      </p:tavLst>
                                    </p:anim>
                                    <p:anim calcmode="lin" valueType="num">
                                      <p:cBhvr>
                                        <p:cTn id="138" dur="500" fill="hold"/>
                                        <p:tgtEl>
                                          <p:spTgt spid="11"/>
                                        </p:tgtEl>
                                        <p:attrNameLst>
                                          <p:attrName>ppt_y</p:attrName>
                                        </p:attrNameLst>
                                      </p:cBhvr>
                                      <p:tavLst>
                                        <p:tav tm="100000">
                                          <p:val>
                                            <p:strVal val="#ppt_y"/>
                                          </p:val>
                                        </p:tav>
                                        <p:tav tm="100000">
                                          <p:val>
                                            <p:strVal val="#ppt_y"/>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8" fill="hold" grpId="0" nodeType="clickEffect">
                                  <p:stCondLst>
                                    <p:cond delay="0"/>
                                  </p:stCondLst>
                                  <p:childTnLst>
                                    <p:set>
                                      <p:cBhvr additive="repl">
                                        <p:cTn id="142" dur="1" fill="hold">
                                          <p:stCondLst>
                                            <p:cond delay="0"/>
                                          </p:stCondLst>
                                        </p:cTn>
                                        <p:tgtEl>
                                          <p:spTgt spid="6179"/>
                                        </p:tgtEl>
                                        <p:attrNameLst>
                                          <p:attrName>style.visibility</p:attrName>
                                        </p:attrNameLst>
                                      </p:cBhvr>
                                      <p:to>
                                        <p:strVal val="visible"/>
                                      </p:to>
                                    </p:set>
                                    <p:anim calcmode="lin" valueType="num">
                                      <p:cBhvr>
                                        <p:cTn id="143" dur="500" fill="hold"/>
                                        <p:tgtEl>
                                          <p:spTgt spid="6179"/>
                                        </p:tgtEl>
                                        <p:attrNameLst>
                                          <p:attrName>ppt_x</p:attrName>
                                        </p:attrNameLst>
                                      </p:cBhvr>
                                      <p:tavLst>
                                        <p:tav tm="100000">
                                          <p:val>
                                            <p:strVal val="0-#ppt_w/2"/>
                                          </p:val>
                                        </p:tav>
                                        <p:tav tm="100000">
                                          <p:val>
                                            <p:strVal val="#ppt_x"/>
                                          </p:val>
                                        </p:tav>
                                      </p:tavLst>
                                    </p:anim>
                                    <p:anim calcmode="lin" valueType="num">
                                      <p:cBhvr>
                                        <p:cTn id="144" dur="500" fill="hold"/>
                                        <p:tgtEl>
                                          <p:spTgt spid="6179"/>
                                        </p:tgtEl>
                                        <p:attrNameLst>
                                          <p:attrName>ppt_y</p:attrName>
                                        </p:attrNameLst>
                                      </p:cBhvr>
                                      <p:tavLst>
                                        <p:tav tm="100000">
                                          <p:val>
                                            <p:strVal val="#ppt_y"/>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32" fill="hold" nodeType="clickEffect">
                                  <p:stCondLst>
                                    <p:cond delay="0"/>
                                  </p:stCondLst>
                                  <p:childTnLst>
                                    <p:set>
                                      <p:cBhvr additive="repl">
                                        <p:cTn id="148" dur="1" fill="hold">
                                          <p:stCondLst>
                                            <p:cond delay="0"/>
                                          </p:stCondLst>
                                        </p:cTn>
                                        <p:tgtEl>
                                          <p:spTgt spid="6196"/>
                                        </p:tgtEl>
                                        <p:attrNameLst>
                                          <p:attrName>style.visibility</p:attrName>
                                        </p:attrNameLst>
                                      </p:cBhvr>
                                      <p:to>
                                        <p:strVal val="visible"/>
                                      </p:to>
                                    </p:set>
                                    <p:anim calcmode="lin" valueType="num">
                                      <p:cBhvr additive="repl">
                                        <p:cTn id="149" dur="500" fill="hold"/>
                                        <p:tgtEl>
                                          <p:spTgt spid="6196"/>
                                        </p:tgtEl>
                                        <p:attrNameLst>
                                          <p:attrName>ppt_w</p:attrName>
                                        </p:attrNameLst>
                                      </p:cBhvr>
                                      <p:tavLst>
                                        <p:tav tm="100000">
                                          <p:val>
                                            <p:strVal val="4*#ppt_w"/>
                                          </p:val>
                                        </p:tav>
                                        <p:tav tm="100000">
                                          <p:val>
                                            <p:strVal val="#ppt_w"/>
                                          </p:val>
                                        </p:tav>
                                      </p:tavLst>
                                    </p:anim>
                                    <p:anim calcmode="lin" valueType="num">
                                      <p:cBhvr additive="repl">
                                        <p:cTn id="150" dur="500" fill="hold"/>
                                        <p:tgtEl>
                                          <p:spTgt spid="6196"/>
                                        </p:tgtEl>
                                        <p:attrNameLst>
                                          <p:attrName>ppt_h</p:attrName>
                                        </p:attrNameLst>
                                      </p:cBhvr>
                                      <p:tavLst>
                                        <p:tav tm="100000">
                                          <p:val>
                                            <p:strVal val="4*#ppt_h"/>
                                          </p:val>
                                        </p:tav>
                                        <p:tav tm="100000">
                                          <p:val>
                                            <p:strVal val="#ppt_h"/>
                                          </p:val>
                                        </p:tav>
                                      </p:tavLst>
                                    </p:anim>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1" fill="hold" nodeType="clickEffect">
                                  <p:stCondLst>
                                    <p:cond delay="0"/>
                                  </p:stCondLst>
                                  <p:childTnLst>
                                    <p:set>
                                      <p:cBhvr additive="repl">
                                        <p:cTn id="154" dur="1" fill="hold">
                                          <p:stCondLst>
                                            <p:cond delay="0"/>
                                          </p:stCondLst>
                                        </p:cTn>
                                        <p:tgtEl>
                                          <p:spTgt spid="9"/>
                                        </p:tgtEl>
                                        <p:attrNameLst>
                                          <p:attrName>style.visibility</p:attrName>
                                        </p:attrNameLst>
                                      </p:cBhvr>
                                      <p:to>
                                        <p:strVal val="visible"/>
                                      </p:to>
                                    </p:set>
                                    <p:anim calcmode="lin" valueType="num">
                                      <p:cBhvr>
                                        <p:cTn id="155" dur="500" fill="hold"/>
                                        <p:tgtEl>
                                          <p:spTgt spid="9"/>
                                        </p:tgtEl>
                                        <p:attrNameLst>
                                          <p:attrName>ppt_x</p:attrName>
                                        </p:attrNameLst>
                                      </p:cBhvr>
                                      <p:tavLst>
                                        <p:tav tm="100000">
                                          <p:val>
                                            <p:strVal val="#ppt_x"/>
                                          </p:val>
                                        </p:tav>
                                        <p:tav tm="100000">
                                          <p:val>
                                            <p:strVal val="#ppt_x"/>
                                          </p:val>
                                        </p:tav>
                                      </p:tavLst>
                                    </p:anim>
                                    <p:anim calcmode="lin" valueType="num">
                                      <p:cBhvr>
                                        <p:cTn id="156" dur="500" fill="hold"/>
                                        <p:tgtEl>
                                          <p:spTgt spid="9"/>
                                        </p:tgtEl>
                                        <p:attrNameLst>
                                          <p:attrName>ppt_y</p:attrName>
                                        </p:attrNameLst>
                                      </p:cBhvr>
                                      <p:tavLst>
                                        <p:tav tm="100000">
                                          <p:val>
                                            <p:strVal val="0-#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8" presetClass="entr" presetSubtype="3" fill="hold" nodeType="clickEffect">
                                  <p:stCondLst>
                                    <p:cond delay="0"/>
                                  </p:stCondLst>
                                  <p:childTnLst>
                                    <p:set>
                                      <p:cBhvr additive="repl">
                                        <p:cTn id="160" dur="1" fill="hold">
                                          <p:stCondLst>
                                            <p:cond delay="0"/>
                                          </p:stCondLst>
                                        </p:cTn>
                                        <p:tgtEl>
                                          <p:spTgt spid="10"/>
                                        </p:tgtEl>
                                        <p:attrNameLst>
                                          <p:attrName>style.visibility</p:attrName>
                                        </p:attrNameLst>
                                      </p:cBhvr>
                                      <p:to>
                                        <p:strVal val="visible"/>
                                      </p:to>
                                    </p:set>
                                    <p:animEffect transition="in" filter="strips(upRight)">
                                      <p:cBhvr additive="repl">
                                        <p:cTn id="161" dur="500"/>
                                        <p:tgtEl>
                                          <p:spTgt spid="10"/>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3" presetClass="entr" presetSubtype="16" fill="hold" grpId="0" nodeType="clickEffect">
                                  <p:stCondLst>
                                    <p:cond delay="0"/>
                                  </p:stCondLst>
                                  <p:childTnLst>
                                    <p:set>
                                      <p:cBhvr additive="repl">
                                        <p:cTn id="165" dur="1" fill="hold">
                                          <p:stCondLst>
                                            <p:cond delay="0"/>
                                          </p:stCondLst>
                                        </p:cTn>
                                        <p:tgtEl>
                                          <p:spTgt spid="6178"/>
                                        </p:tgtEl>
                                        <p:attrNameLst>
                                          <p:attrName>style.visibility</p:attrName>
                                        </p:attrNameLst>
                                      </p:cBhvr>
                                      <p:to>
                                        <p:strVal val="visible"/>
                                      </p:to>
                                    </p:set>
                                    <p:anim calcmode="lin" valueType="num">
                                      <p:cBhvr additive="repl">
                                        <p:cTn id="166" dur="500" fill="hold"/>
                                        <p:tgtEl>
                                          <p:spTgt spid="6178"/>
                                        </p:tgtEl>
                                        <p:attrNameLst>
                                          <p:attrName>ppt_w</p:attrName>
                                        </p:attrNameLst>
                                      </p:cBhvr>
                                      <p:tavLst>
                                        <p:tav tm="100000">
                                          <p:val>
                                            <p:fltVal val="0"/>
                                          </p:val>
                                        </p:tav>
                                        <p:tav tm="100000">
                                          <p:val>
                                            <p:strVal val="#ppt_w"/>
                                          </p:val>
                                        </p:tav>
                                      </p:tavLst>
                                    </p:anim>
                                    <p:anim calcmode="lin" valueType="num">
                                      <p:cBhvr additive="repl">
                                        <p:cTn id="167" dur="500" fill="hold"/>
                                        <p:tgtEl>
                                          <p:spTgt spid="6178"/>
                                        </p:tgtEl>
                                        <p:attrNameLst>
                                          <p:attrName>ppt_h</p:attrName>
                                        </p:attrNameLst>
                                      </p:cBhvr>
                                      <p:tavLst>
                                        <p:tav tm="100000">
                                          <p:val>
                                            <p:fltVal val="0"/>
                                          </p:val>
                                        </p:tav>
                                        <p:tav tm="100000">
                                          <p:val>
                                            <p:strVal val="#ppt_h"/>
                                          </p:val>
                                        </p:tav>
                                      </p:tavLst>
                                    </p:anim>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3" presetClass="entr" presetSubtype="16" fill="hold" nodeType="clickEffect">
                                  <p:stCondLst>
                                    <p:cond delay="0"/>
                                  </p:stCondLst>
                                  <p:childTnLst>
                                    <p:set>
                                      <p:cBhvr additive="repl">
                                        <p:cTn id="171" dur="1" fill="hold">
                                          <p:stCondLst>
                                            <p:cond delay="0"/>
                                          </p:stCondLst>
                                        </p:cTn>
                                        <p:tgtEl>
                                          <p:spTgt spid="6197"/>
                                        </p:tgtEl>
                                        <p:attrNameLst>
                                          <p:attrName>style.visibility</p:attrName>
                                        </p:attrNameLst>
                                      </p:cBhvr>
                                      <p:to>
                                        <p:strVal val="visible"/>
                                      </p:to>
                                    </p:set>
                                    <p:anim calcmode="lin" valueType="num">
                                      <p:cBhvr additive="repl">
                                        <p:cTn id="172" dur="500" fill="hold"/>
                                        <p:tgtEl>
                                          <p:spTgt spid="6197"/>
                                        </p:tgtEl>
                                        <p:attrNameLst>
                                          <p:attrName>ppt_w</p:attrName>
                                        </p:attrNameLst>
                                      </p:cBhvr>
                                      <p:tavLst>
                                        <p:tav tm="100000">
                                          <p:val>
                                            <p:fltVal val="0"/>
                                          </p:val>
                                        </p:tav>
                                        <p:tav tm="100000">
                                          <p:val>
                                            <p:strVal val="#ppt_w"/>
                                          </p:val>
                                        </p:tav>
                                      </p:tavLst>
                                    </p:anim>
                                    <p:anim calcmode="lin" valueType="num">
                                      <p:cBhvr additive="repl">
                                        <p:cTn id="173" dur="500" fill="hold"/>
                                        <p:tgtEl>
                                          <p:spTgt spid="6197"/>
                                        </p:tgtEl>
                                        <p:attrNameLst>
                                          <p:attrName>ppt_h</p:attrName>
                                        </p:attrNameLst>
                                      </p:cBhvr>
                                      <p:tavLst>
                                        <p:tav tm="100000">
                                          <p:val>
                                            <p:fltVal val="0"/>
                                          </p:val>
                                        </p:tav>
                                        <p:tav tm="100000">
                                          <p:val>
                                            <p:strVal val="#ppt_h"/>
                                          </p:val>
                                        </p:tav>
                                      </p:tavLst>
                                    </p:anim>
                                  </p:childTnLst>
                                </p:cTn>
                              </p:par>
                            </p:childTnLst>
                          </p:cTn>
                        </p:par>
                      </p:childTnLst>
                    </p:cTn>
                  </p:par>
                  <p:par>
                    <p:cTn id="174" fill="hold" nodeType="clickPar">
                      <p:stCondLst>
                        <p:cond delay="indefinite"/>
                      </p:stCondLst>
                      <p:childTnLst>
                        <p:par>
                          <p:cTn id="175" fill="hold" nodeType="withGroup">
                            <p:stCondLst>
                              <p:cond delay="0"/>
                            </p:stCondLst>
                            <p:childTnLst>
                              <p:par>
                                <p:cTn id="176" presetID="23" presetClass="entr" presetSubtype="16" fill="hold" nodeType="clickEffect">
                                  <p:stCondLst>
                                    <p:cond delay="0"/>
                                  </p:stCondLst>
                                  <p:childTnLst>
                                    <p:set>
                                      <p:cBhvr additive="repl">
                                        <p:cTn id="177" dur="1" fill="hold">
                                          <p:stCondLst>
                                            <p:cond delay="0"/>
                                          </p:stCondLst>
                                        </p:cTn>
                                        <p:tgtEl>
                                          <p:spTgt spid="14"/>
                                        </p:tgtEl>
                                        <p:attrNameLst>
                                          <p:attrName>style.visibility</p:attrName>
                                        </p:attrNameLst>
                                      </p:cBhvr>
                                      <p:to>
                                        <p:strVal val="visible"/>
                                      </p:to>
                                    </p:set>
                                    <p:anim calcmode="lin" valueType="num">
                                      <p:cBhvr additive="repl">
                                        <p:cTn id="178" dur="500" fill="hold"/>
                                        <p:tgtEl>
                                          <p:spTgt spid="14"/>
                                        </p:tgtEl>
                                        <p:attrNameLst>
                                          <p:attrName>ppt_w</p:attrName>
                                        </p:attrNameLst>
                                      </p:cBhvr>
                                      <p:tavLst>
                                        <p:tav tm="100000">
                                          <p:val>
                                            <p:fltVal val="0"/>
                                          </p:val>
                                        </p:tav>
                                        <p:tav tm="100000">
                                          <p:val>
                                            <p:strVal val="#ppt_w"/>
                                          </p:val>
                                        </p:tav>
                                      </p:tavLst>
                                    </p:anim>
                                    <p:anim calcmode="lin" valueType="num">
                                      <p:cBhvr additive="repl">
                                        <p:cTn id="179" dur="500" fill="hold"/>
                                        <p:tgtEl>
                                          <p:spTgt spid="14"/>
                                        </p:tgtEl>
                                        <p:attrNameLst>
                                          <p:attrName>ppt_h</p:attrName>
                                        </p:attrNameLst>
                                      </p:cBhvr>
                                      <p:tavLst>
                                        <p:tav tm="100000">
                                          <p:val>
                                            <p:fltVal val="0"/>
                                          </p:val>
                                        </p:tav>
                                        <p:tav tm="100000">
                                          <p:val>
                                            <p:strVal val="#ppt_h"/>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3" presetClass="entr" presetSubtype="16" fill="hold" nodeType="clickEffect">
                                  <p:stCondLst>
                                    <p:cond delay="0"/>
                                  </p:stCondLst>
                                  <p:childTnLst>
                                    <p:set>
                                      <p:cBhvr additive="repl">
                                        <p:cTn id="183" dur="1" fill="hold">
                                          <p:stCondLst>
                                            <p:cond delay="0"/>
                                          </p:stCondLst>
                                        </p:cTn>
                                        <p:tgtEl>
                                          <p:spTgt spid="19"/>
                                        </p:tgtEl>
                                        <p:attrNameLst>
                                          <p:attrName>style.visibility</p:attrName>
                                        </p:attrNameLst>
                                      </p:cBhvr>
                                      <p:to>
                                        <p:strVal val="visible"/>
                                      </p:to>
                                    </p:set>
                                    <p:anim calcmode="lin" valueType="num">
                                      <p:cBhvr additive="repl">
                                        <p:cTn id="184" dur="500" fill="hold"/>
                                        <p:tgtEl>
                                          <p:spTgt spid="19"/>
                                        </p:tgtEl>
                                        <p:attrNameLst>
                                          <p:attrName>ppt_w</p:attrName>
                                        </p:attrNameLst>
                                      </p:cBhvr>
                                      <p:tavLst>
                                        <p:tav tm="100000">
                                          <p:val>
                                            <p:fltVal val="0"/>
                                          </p:val>
                                        </p:tav>
                                        <p:tav tm="100000">
                                          <p:val>
                                            <p:strVal val="#ppt_w"/>
                                          </p:val>
                                        </p:tav>
                                      </p:tavLst>
                                    </p:anim>
                                    <p:anim calcmode="lin" valueType="num">
                                      <p:cBhvr additive="repl">
                                        <p:cTn id="185" dur="500" fill="hold"/>
                                        <p:tgtEl>
                                          <p:spTgt spid="19"/>
                                        </p:tgtEl>
                                        <p:attrNameLst>
                                          <p:attrName>ppt_h</p:attrName>
                                        </p:attrNameLst>
                                      </p:cBhvr>
                                      <p:tavLst>
                                        <p:tav tm="100000">
                                          <p:val>
                                            <p:fltVal val="0"/>
                                          </p:val>
                                        </p:tav>
                                        <p:tav tm="100000">
                                          <p:val>
                                            <p:strVal val="#ppt_h"/>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3" presetClass="entr" presetSubtype="32" fill="hold" nodeType="clickEffect">
                                  <p:stCondLst>
                                    <p:cond delay="0"/>
                                  </p:stCondLst>
                                  <p:childTnLst>
                                    <p:set>
                                      <p:cBhvr additive="repl">
                                        <p:cTn id="189" dur="1" fill="hold">
                                          <p:stCondLst>
                                            <p:cond delay="0"/>
                                          </p:stCondLst>
                                        </p:cTn>
                                        <p:tgtEl>
                                          <p:spTgt spid="20"/>
                                        </p:tgtEl>
                                        <p:attrNameLst>
                                          <p:attrName>style.visibility</p:attrName>
                                        </p:attrNameLst>
                                      </p:cBhvr>
                                      <p:to>
                                        <p:strVal val="visible"/>
                                      </p:to>
                                    </p:set>
                                    <p:anim calcmode="lin" valueType="num">
                                      <p:cBhvr additive="repl">
                                        <p:cTn id="190" dur="500" fill="hold"/>
                                        <p:tgtEl>
                                          <p:spTgt spid="20"/>
                                        </p:tgtEl>
                                        <p:attrNameLst>
                                          <p:attrName>ppt_w</p:attrName>
                                        </p:attrNameLst>
                                      </p:cBhvr>
                                      <p:tavLst>
                                        <p:tav tm="100000">
                                          <p:val>
                                            <p:strVal val="4*#ppt_w"/>
                                          </p:val>
                                        </p:tav>
                                        <p:tav tm="100000">
                                          <p:val>
                                            <p:strVal val="#ppt_w"/>
                                          </p:val>
                                        </p:tav>
                                      </p:tavLst>
                                    </p:anim>
                                    <p:anim calcmode="lin" valueType="num">
                                      <p:cBhvr additive="repl">
                                        <p:cTn id="191" dur="500" fill="hold"/>
                                        <p:tgtEl>
                                          <p:spTgt spid="20"/>
                                        </p:tgtEl>
                                        <p:attrNameLst>
                                          <p:attrName>ppt_h</p:attrName>
                                        </p:attrNameLst>
                                      </p:cBhvr>
                                      <p:tavLst>
                                        <p:tav tm="100000">
                                          <p:val>
                                            <p:strVal val="4*#ppt_h"/>
                                          </p:val>
                                        </p:tav>
                                        <p:tav tm="100000">
                                          <p:val>
                                            <p:strVal val="#ppt_h"/>
                                          </p:val>
                                        </p:tav>
                                      </p:tavLst>
                                    </p:anim>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 presetClass="entr" presetSubtype="2" fill="hold" nodeType="clickEffect">
                                  <p:stCondLst>
                                    <p:cond delay="0"/>
                                  </p:stCondLst>
                                  <p:childTnLst>
                                    <p:set>
                                      <p:cBhvr additive="repl">
                                        <p:cTn id="195" dur="1" fill="hold">
                                          <p:stCondLst>
                                            <p:cond delay="0"/>
                                          </p:stCondLst>
                                        </p:cTn>
                                        <p:tgtEl>
                                          <p:spTgt spid="15"/>
                                        </p:tgtEl>
                                        <p:attrNameLst>
                                          <p:attrName>style.visibility</p:attrName>
                                        </p:attrNameLst>
                                      </p:cBhvr>
                                      <p:to>
                                        <p:strVal val="visible"/>
                                      </p:to>
                                    </p:set>
                                    <p:anim calcmode="lin" valueType="num">
                                      <p:cBhvr>
                                        <p:cTn id="196" dur="500" fill="hold"/>
                                        <p:tgtEl>
                                          <p:spTgt spid="15"/>
                                        </p:tgtEl>
                                        <p:attrNameLst>
                                          <p:attrName>ppt_x</p:attrName>
                                        </p:attrNameLst>
                                      </p:cBhvr>
                                      <p:tavLst>
                                        <p:tav tm="100000">
                                          <p:val>
                                            <p:strVal val="1+#ppt_w/2"/>
                                          </p:val>
                                        </p:tav>
                                        <p:tav tm="100000">
                                          <p:val>
                                            <p:strVal val="#ppt_x"/>
                                          </p:val>
                                        </p:tav>
                                      </p:tavLst>
                                    </p:anim>
                                    <p:anim calcmode="lin" valueType="num">
                                      <p:cBhvr>
                                        <p:cTn id="197" dur="500" fill="hold"/>
                                        <p:tgtEl>
                                          <p:spTgt spid="15"/>
                                        </p:tgtEl>
                                        <p:attrNameLst>
                                          <p:attrName>ppt_y</p:attrName>
                                        </p:attrNameLst>
                                      </p:cBhvr>
                                      <p:tavLst>
                                        <p:tav tm="100000">
                                          <p:val>
                                            <p:strVal val="#ppt_y"/>
                                          </p:val>
                                        </p:tav>
                                        <p:tav tm="100000">
                                          <p:val>
                                            <p:strVal val="#ppt_y"/>
                                          </p:val>
                                        </p:tav>
                                      </p:tavLst>
                                    </p:anim>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 presetClass="entr" presetSubtype="4" fill="hold" nodeType="clickEffect">
                                  <p:stCondLst>
                                    <p:cond delay="0"/>
                                  </p:stCondLst>
                                  <p:childTnLst>
                                    <p:set>
                                      <p:cBhvr additive="repl">
                                        <p:cTn id="201" dur="1" fill="hold">
                                          <p:stCondLst>
                                            <p:cond delay="0"/>
                                          </p:stCondLst>
                                        </p:cTn>
                                        <p:tgtEl>
                                          <p:spTgt spid="6225"/>
                                        </p:tgtEl>
                                        <p:attrNameLst>
                                          <p:attrName>style.visibility</p:attrName>
                                        </p:attrNameLst>
                                      </p:cBhvr>
                                      <p:to>
                                        <p:strVal val="visible"/>
                                      </p:to>
                                    </p:set>
                                    <p:anim calcmode="lin" valueType="num">
                                      <p:cBhvr>
                                        <p:cTn id="202" dur="500" fill="hold"/>
                                        <p:tgtEl>
                                          <p:spTgt spid="6225"/>
                                        </p:tgtEl>
                                        <p:attrNameLst>
                                          <p:attrName>ppt_x</p:attrName>
                                        </p:attrNameLst>
                                      </p:cBhvr>
                                      <p:tavLst>
                                        <p:tav tm="100000">
                                          <p:val>
                                            <p:strVal val="#ppt_x"/>
                                          </p:val>
                                        </p:tav>
                                        <p:tav tm="100000">
                                          <p:val>
                                            <p:strVal val="#ppt_x"/>
                                          </p:val>
                                        </p:tav>
                                      </p:tavLst>
                                    </p:anim>
                                    <p:anim calcmode="lin" valueType="num">
                                      <p:cBhvr>
                                        <p:cTn id="203" dur="500" fill="hold"/>
                                        <p:tgtEl>
                                          <p:spTgt spid="6225"/>
                                        </p:tgtEl>
                                        <p:attrNameLst>
                                          <p:attrName>ppt_y</p:attrName>
                                        </p:attrNameLst>
                                      </p:cBhvr>
                                      <p:tavLst>
                                        <p:tav tm="100000">
                                          <p:val>
                                            <p:strVal val="1+#ppt_h/2"/>
                                          </p:val>
                                        </p:tav>
                                        <p:tav tm="100000">
                                          <p:val>
                                            <p:strVal val="#ppt_y"/>
                                          </p:val>
                                        </p:tav>
                                      </p:tavLst>
                                    </p:anim>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3" presetClass="entr" presetSubtype="32" fill="hold" grpId="0" nodeType="clickEffect">
                                  <p:stCondLst>
                                    <p:cond delay="0"/>
                                  </p:stCondLst>
                                  <p:childTnLst>
                                    <p:set>
                                      <p:cBhvr additive="repl">
                                        <p:cTn id="207" dur="1" fill="hold">
                                          <p:stCondLst>
                                            <p:cond delay="0"/>
                                          </p:stCondLst>
                                        </p:cTn>
                                        <p:tgtEl>
                                          <p:spTgt spid="6206"/>
                                        </p:tgtEl>
                                        <p:attrNameLst>
                                          <p:attrName>style.visibility</p:attrName>
                                        </p:attrNameLst>
                                      </p:cBhvr>
                                      <p:to>
                                        <p:strVal val="visible"/>
                                      </p:to>
                                    </p:set>
                                    <p:anim calcmode="lin" valueType="num">
                                      <p:cBhvr additive="repl">
                                        <p:cTn id="208" dur="500" fill="hold"/>
                                        <p:tgtEl>
                                          <p:spTgt spid="6206"/>
                                        </p:tgtEl>
                                        <p:attrNameLst>
                                          <p:attrName>ppt_w</p:attrName>
                                        </p:attrNameLst>
                                      </p:cBhvr>
                                      <p:tavLst>
                                        <p:tav tm="100000">
                                          <p:val>
                                            <p:strVal val="4*#ppt_w"/>
                                          </p:val>
                                        </p:tav>
                                        <p:tav tm="100000">
                                          <p:val>
                                            <p:strVal val="#ppt_w"/>
                                          </p:val>
                                        </p:tav>
                                      </p:tavLst>
                                    </p:anim>
                                    <p:anim calcmode="lin" valueType="num">
                                      <p:cBhvr additive="repl">
                                        <p:cTn id="209" dur="500" fill="hold"/>
                                        <p:tgtEl>
                                          <p:spTgt spid="6206"/>
                                        </p:tgtEl>
                                        <p:attrNameLst>
                                          <p:attrName>ppt_h</p:attrName>
                                        </p:attrNameLst>
                                      </p:cBhvr>
                                      <p:tavLst>
                                        <p:tav tm="100000">
                                          <p:val>
                                            <p:strVal val="4*#ppt_h"/>
                                          </p:val>
                                        </p:tav>
                                        <p:tav tm="100000">
                                          <p:val>
                                            <p:strVal val="#ppt_h"/>
                                          </p:val>
                                        </p:tav>
                                      </p:tavLst>
                                    </p:anim>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3" presetClass="entr" presetSubtype="32" fill="hold" nodeType="clickEffect">
                                  <p:stCondLst>
                                    <p:cond delay="0"/>
                                  </p:stCondLst>
                                  <p:childTnLst>
                                    <p:set>
                                      <p:cBhvr additive="repl">
                                        <p:cTn id="213" dur="1" fill="hold">
                                          <p:stCondLst>
                                            <p:cond delay="0"/>
                                          </p:stCondLst>
                                        </p:cTn>
                                        <p:tgtEl>
                                          <p:spTgt spid="6232"/>
                                        </p:tgtEl>
                                        <p:attrNameLst>
                                          <p:attrName>style.visibility</p:attrName>
                                        </p:attrNameLst>
                                      </p:cBhvr>
                                      <p:to>
                                        <p:strVal val="visible"/>
                                      </p:to>
                                    </p:set>
                                    <p:anim calcmode="lin" valueType="num">
                                      <p:cBhvr additive="repl">
                                        <p:cTn id="214" dur="500" fill="hold"/>
                                        <p:tgtEl>
                                          <p:spTgt spid="6232"/>
                                        </p:tgtEl>
                                        <p:attrNameLst>
                                          <p:attrName>ppt_w</p:attrName>
                                        </p:attrNameLst>
                                      </p:cBhvr>
                                      <p:tavLst>
                                        <p:tav tm="100000">
                                          <p:val>
                                            <p:strVal val="4*#ppt_w"/>
                                          </p:val>
                                        </p:tav>
                                        <p:tav tm="100000">
                                          <p:val>
                                            <p:strVal val="#ppt_w"/>
                                          </p:val>
                                        </p:tav>
                                      </p:tavLst>
                                    </p:anim>
                                    <p:anim calcmode="lin" valueType="num">
                                      <p:cBhvr additive="repl">
                                        <p:cTn id="215" dur="500" fill="hold"/>
                                        <p:tgtEl>
                                          <p:spTgt spid="6232"/>
                                        </p:tgtEl>
                                        <p:attrNameLst>
                                          <p:attrName>ppt_h</p:attrName>
                                        </p:attrNameLst>
                                      </p:cBhvr>
                                      <p:tavLst>
                                        <p:tav tm="100000">
                                          <p:val>
                                            <p:strVal val="4*#ppt_h"/>
                                          </p:val>
                                        </p:tav>
                                        <p:tav tm="100000">
                                          <p:val>
                                            <p:strVal val="#ppt_h"/>
                                          </p:val>
                                        </p:tav>
                                      </p:tavLst>
                                    </p:anim>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 presetClass="entr" presetSubtype="8" fill="hold" nodeType="clickEffect">
                                  <p:stCondLst>
                                    <p:cond delay="0"/>
                                  </p:stCondLst>
                                  <p:childTnLst>
                                    <p:set>
                                      <p:cBhvr additive="repl">
                                        <p:cTn id="219" dur="1" fill="hold">
                                          <p:stCondLst>
                                            <p:cond delay="0"/>
                                          </p:stCondLst>
                                        </p:cTn>
                                        <p:tgtEl>
                                          <p:spTgt spid="18"/>
                                        </p:tgtEl>
                                        <p:attrNameLst>
                                          <p:attrName>style.visibility</p:attrName>
                                        </p:attrNameLst>
                                      </p:cBhvr>
                                      <p:to>
                                        <p:strVal val="visible"/>
                                      </p:to>
                                    </p:set>
                                    <p:anim calcmode="lin" valueType="num">
                                      <p:cBhvr>
                                        <p:cTn id="220" dur="500" fill="hold"/>
                                        <p:tgtEl>
                                          <p:spTgt spid="18"/>
                                        </p:tgtEl>
                                        <p:attrNameLst>
                                          <p:attrName>ppt_x</p:attrName>
                                        </p:attrNameLst>
                                      </p:cBhvr>
                                      <p:tavLst>
                                        <p:tav tm="100000">
                                          <p:val>
                                            <p:strVal val="0-#ppt_w/2"/>
                                          </p:val>
                                        </p:tav>
                                        <p:tav tm="100000">
                                          <p:val>
                                            <p:strVal val="#ppt_x"/>
                                          </p:val>
                                        </p:tav>
                                      </p:tavLst>
                                    </p:anim>
                                    <p:anim calcmode="lin" valueType="num">
                                      <p:cBhvr>
                                        <p:cTn id="221" dur="500" fill="hold"/>
                                        <p:tgtEl>
                                          <p:spTgt spid="18"/>
                                        </p:tgtEl>
                                        <p:attrNameLst>
                                          <p:attrName>ppt_y</p:attrName>
                                        </p:attrNameLst>
                                      </p:cBhvr>
                                      <p:tavLst>
                                        <p:tav tm="100000">
                                          <p:val>
                                            <p:strVal val="#ppt_y"/>
                                          </p:val>
                                        </p:tav>
                                        <p:tav tm="100000">
                                          <p:val>
                                            <p:strVal val="#ppt_y"/>
                                          </p:val>
                                        </p:tav>
                                      </p:tavLst>
                                    </p:anim>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 presetClass="entr" presetSubtype="8" fill="hold" grpId="0" nodeType="clickEffect">
                                  <p:stCondLst>
                                    <p:cond delay="0"/>
                                  </p:stCondLst>
                                  <p:childTnLst>
                                    <p:set>
                                      <p:cBhvr additive="repl">
                                        <p:cTn id="225" dur="1" fill="hold">
                                          <p:stCondLst>
                                            <p:cond delay="0"/>
                                          </p:stCondLst>
                                        </p:cTn>
                                        <p:tgtEl>
                                          <p:spTgt spid="6207"/>
                                        </p:tgtEl>
                                        <p:attrNameLst>
                                          <p:attrName>style.visibility</p:attrName>
                                        </p:attrNameLst>
                                      </p:cBhvr>
                                      <p:to>
                                        <p:strVal val="visible"/>
                                      </p:to>
                                    </p:set>
                                    <p:anim calcmode="lin" valueType="num">
                                      <p:cBhvr>
                                        <p:cTn id="226" dur="500" fill="hold"/>
                                        <p:tgtEl>
                                          <p:spTgt spid="6207"/>
                                        </p:tgtEl>
                                        <p:attrNameLst>
                                          <p:attrName>ppt_x</p:attrName>
                                        </p:attrNameLst>
                                      </p:cBhvr>
                                      <p:tavLst>
                                        <p:tav tm="100000">
                                          <p:val>
                                            <p:strVal val="0-#ppt_w/2"/>
                                          </p:val>
                                        </p:tav>
                                        <p:tav tm="100000">
                                          <p:val>
                                            <p:strVal val="#ppt_x"/>
                                          </p:val>
                                        </p:tav>
                                      </p:tavLst>
                                    </p:anim>
                                    <p:anim calcmode="lin" valueType="num">
                                      <p:cBhvr>
                                        <p:cTn id="227" dur="500" fill="hold"/>
                                        <p:tgtEl>
                                          <p:spTgt spid="6207"/>
                                        </p:tgtEl>
                                        <p:attrNameLst>
                                          <p:attrName>ppt_y</p:attrName>
                                        </p:attrNameLst>
                                      </p:cBhvr>
                                      <p:tavLst>
                                        <p:tav tm="100000">
                                          <p:val>
                                            <p:strVal val="#ppt_y"/>
                                          </p:val>
                                        </p:tav>
                                        <p:tav tm="100000">
                                          <p:val>
                                            <p:strVal val="#ppt_y"/>
                                          </p:val>
                                        </p:tav>
                                      </p:tavLst>
                                    </p:anim>
                                  </p:childTnLst>
                                </p:cTn>
                              </p:par>
                            </p:childTnLst>
                          </p:cTn>
                        </p:par>
                      </p:childTnLst>
                    </p:cTn>
                  </p:par>
                  <p:par>
                    <p:cTn id="228" fill="hold" nodeType="clickPar">
                      <p:stCondLst>
                        <p:cond delay="indefinite"/>
                      </p:stCondLst>
                      <p:childTnLst>
                        <p:par>
                          <p:cTn id="229" fill="hold" nodeType="withGroup">
                            <p:stCondLst>
                              <p:cond delay="0"/>
                            </p:stCondLst>
                            <p:childTnLst>
                              <p:par>
                                <p:cTn id="230" presetID="23" presetClass="entr" presetSubtype="32" fill="hold" nodeType="clickEffect">
                                  <p:stCondLst>
                                    <p:cond delay="0"/>
                                  </p:stCondLst>
                                  <p:childTnLst>
                                    <p:set>
                                      <p:cBhvr additive="repl">
                                        <p:cTn id="231" dur="1" fill="hold">
                                          <p:stCondLst>
                                            <p:cond delay="0"/>
                                          </p:stCondLst>
                                        </p:cTn>
                                        <p:tgtEl>
                                          <p:spTgt spid="6223"/>
                                        </p:tgtEl>
                                        <p:attrNameLst>
                                          <p:attrName>style.visibility</p:attrName>
                                        </p:attrNameLst>
                                      </p:cBhvr>
                                      <p:to>
                                        <p:strVal val="visible"/>
                                      </p:to>
                                    </p:set>
                                    <p:anim calcmode="lin" valueType="num">
                                      <p:cBhvr additive="repl">
                                        <p:cTn id="232" dur="500" fill="hold"/>
                                        <p:tgtEl>
                                          <p:spTgt spid="6223"/>
                                        </p:tgtEl>
                                        <p:attrNameLst>
                                          <p:attrName>ppt_w</p:attrName>
                                        </p:attrNameLst>
                                      </p:cBhvr>
                                      <p:tavLst>
                                        <p:tav tm="100000">
                                          <p:val>
                                            <p:strVal val="4*#ppt_w"/>
                                          </p:val>
                                        </p:tav>
                                        <p:tav tm="100000">
                                          <p:val>
                                            <p:strVal val="#ppt_w"/>
                                          </p:val>
                                        </p:tav>
                                      </p:tavLst>
                                    </p:anim>
                                    <p:anim calcmode="lin" valueType="num">
                                      <p:cBhvr additive="repl">
                                        <p:cTn id="233" dur="500" fill="hold"/>
                                        <p:tgtEl>
                                          <p:spTgt spid="6223"/>
                                        </p:tgtEl>
                                        <p:attrNameLst>
                                          <p:attrName>ppt_h</p:attrName>
                                        </p:attrNameLst>
                                      </p:cBhvr>
                                      <p:tavLst>
                                        <p:tav tm="100000">
                                          <p:val>
                                            <p:strVal val="4*#ppt_h"/>
                                          </p:val>
                                        </p:tav>
                                        <p:tav tm="100000">
                                          <p:val>
                                            <p:strVal val="#ppt_h"/>
                                          </p:val>
                                        </p:tav>
                                      </p:tavLst>
                                    </p:anim>
                                  </p:childTnLst>
                                </p:cTn>
                              </p:par>
                            </p:childTnLst>
                          </p:cTn>
                        </p:par>
                      </p:childTnLst>
                    </p:cTn>
                  </p:par>
                  <p:par>
                    <p:cTn id="234" fill="hold" nodeType="clickPar">
                      <p:stCondLst>
                        <p:cond delay="indefinite"/>
                      </p:stCondLst>
                      <p:childTnLst>
                        <p:par>
                          <p:cTn id="235" fill="hold" nodeType="withGroup">
                            <p:stCondLst>
                              <p:cond delay="0"/>
                            </p:stCondLst>
                            <p:childTnLst>
                              <p:par>
                                <p:cTn id="236" presetID="18" presetClass="entr" presetSubtype="3" fill="hold" nodeType="clickEffect">
                                  <p:stCondLst>
                                    <p:cond delay="0"/>
                                  </p:stCondLst>
                                  <p:childTnLst>
                                    <p:set>
                                      <p:cBhvr additive="repl">
                                        <p:cTn id="237" dur="1" fill="hold">
                                          <p:stCondLst>
                                            <p:cond delay="0"/>
                                          </p:stCondLst>
                                        </p:cTn>
                                        <p:tgtEl>
                                          <p:spTgt spid="17"/>
                                        </p:tgtEl>
                                        <p:attrNameLst>
                                          <p:attrName>style.visibility</p:attrName>
                                        </p:attrNameLst>
                                      </p:cBhvr>
                                      <p:to>
                                        <p:strVal val="visible"/>
                                      </p:to>
                                    </p:set>
                                    <p:animEffect transition="in" filter="strips(upRight)">
                                      <p:cBhvr additive="repl">
                                        <p:cTn id="238" dur="500"/>
                                        <p:tgtEl>
                                          <p:spTgt spid="17"/>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23" presetClass="entr" presetSubtype="32" fill="hold" grpId="0" nodeType="clickEffect">
                                  <p:stCondLst>
                                    <p:cond delay="0"/>
                                  </p:stCondLst>
                                  <p:childTnLst>
                                    <p:set>
                                      <p:cBhvr additive="repl">
                                        <p:cTn id="242" dur="1" fill="hold">
                                          <p:stCondLst>
                                            <p:cond delay="0"/>
                                          </p:stCondLst>
                                        </p:cTn>
                                        <p:tgtEl>
                                          <p:spTgt spid="6208"/>
                                        </p:tgtEl>
                                        <p:attrNameLst>
                                          <p:attrName>style.visibility</p:attrName>
                                        </p:attrNameLst>
                                      </p:cBhvr>
                                      <p:to>
                                        <p:strVal val="visible"/>
                                      </p:to>
                                    </p:set>
                                    <p:anim calcmode="lin" valueType="num">
                                      <p:cBhvr additive="repl">
                                        <p:cTn id="243" dur="500" fill="hold"/>
                                        <p:tgtEl>
                                          <p:spTgt spid="6208"/>
                                        </p:tgtEl>
                                        <p:attrNameLst>
                                          <p:attrName>ppt_w</p:attrName>
                                        </p:attrNameLst>
                                      </p:cBhvr>
                                      <p:tavLst>
                                        <p:tav tm="100000">
                                          <p:val>
                                            <p:strVal val="4*#ppt_w"/>
                                          </p:val>
                                        </p:tav>
                                        <p:tav tm="100000">
                                          <p:val>
                                            <p:strVal val="#ppt_w"/>
                                          </p:val>
                                        </p:tav>
                                      </p:tavLst>
                                    </p:anim>
                                    <p:anim calcmode="lin" valueType="num">
                                      <p:cBhvr additive="repl">
                                        <p:cTn id="244" dur="500" fill="hold"/>
                                        <p:tgtEl>
                                          <p:spTgt spid="6208"/>
                                        </p:tgtEl>
                                        <p:attrNameLst>
                                          <p:attrName>ppt_h</p:attrName>
                                        </p:attrNameLst>
                                      </p:cBhvr>
                                      <p:tavLst>
                                        <p:tav tm="100000">
                                          <p:val>
                                            <p:strVal val="4*#ppt_h"/>
                                          </p:val>
                                        </p:tav>
                                        <p:tav tm="100000">
                                          <p:val>
                                            <p:strVal val="#ppt_h"/>
                                          </p:val>
                                        </p:tav>
                                      </p:tavLst>
                                    </p:anim>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8" presetClass="entr" presetSubtype="3" fill="hold" nodeType="clickEffect">
                                  <p:stCondLst>
                                    <p:cond delay="0"/>
                                  </p:stCondLst>
                                  <p:childTnLst>
                                    <p:set>
                                      <p:cBhvr additive="repl">
                                        <p:cTn id="248" dur="1" fill="hold">
                                          <p:stCondLst>
                                            <p:cond delay="0"/>
                                          </p:stCondLst>
                                        </p:cTn>
                                        <p:tgtEl>
                                          <p:spTgt spid="16"/>
                                        </p:tgtEl>
                                        <p:attrNameLst>
                                          <p:attrName>style.visibility</p:attrName>
                                        </p:attrNameLst>
                                      </p:cBhvr>
                                      <p:to>
                                        <p:strVal val="visible"/>
                                      </p:to>
                                    </p:set>
                                    <p:animEffect transition="in" filter="strips(upRight)">
                                      <p:cBhvr additive="repl">
                                        <p:cTn id="249" dur="500"/>
                                        <p:tgtEl>
                                          <p:spTgt spid="16"/>
                                        </p:tgtEl>
                                      </p:cBhvr>
                                    </p:animEffect>
                                  </p:childTnLst>
                                </p:cTn>
                              </p:par>
                            </p:childTnLst>
                          </p:cTn>
                        </p:par>
                      </p:childTnLst>
                    </p:cTn>
                  </p:par>
                  <p:par>
                    <p:cTn id="250" fill="hold" nodeType="clickPar">
                      <p:stCondLst>
                        <p:cond delay="indefinite"/>
                      </p:stCondLst>
                      <p:childTnLst>
                        <p:par>
                          <p:cTn id="251" fill="hold" nodeType="withGroup">
                            <p:stCondLst>
                              <p:cond delay="0"/>
                            </p:stCondLst>
                            <p:childTnLst>
                              <p:par>
                                <p:cTn id="252" presetID="23" presetClass="entr" presetSubtype="32" fill="hold" grpId="0" nodeType="clickEffect">
                                  <p:stCondLst>
                                    <p:cond delay="0"/>
                                  </p:stCondLst>
                                  <p:childTnLst>
                                    <p:set>
                                      <p:cBhvr additive="repl">
                                        <p:cTn id="253" dur="1" fill="hold">
                                          <p:stCondLst>
                                            <p:cond delay="0"/>
                                          </p:stCondLst>
                                        </p:cTn>
                                        <p:tgtEl>
                                          <p:spTgt spid="6209"/>
                                        </p:tgtEl>
                                        <p:attrNameLst>
                                          <p:attrName>style.visibility</p:attrName>
                                        </p:attrNameLst>
                                      </p:cBhvr>
                                      <p:to>
                                        <p:strVal val="visible"/>
                                      </p:to>
                                    </p:set>
                                    <p:anim calcmode="lin" valueType="num">
                                      <p:cBhvr additive="repl">
                                        <p:cTn id="254" dur="500" fill="hold"/>
                                        <p:tgtEl>
                                          <p:spTgt spid="6209"/>
                                        </p:tgtEl>
                                        <p:attrNameLst>
                                          <p:attrName>ppt_w</p:attrName>
                                        </p:attrNameLst>
                                      </p:cBhvr>
                                      <p:tavLst>
                                        <p:tav tm="100000">
                                          <p:val>
                                            <p:strVal val="4*#ppt_w"/>
                                          </p:val>
                                        </p:tav>
                                        <p:tav tm="100000">
                                          <p:val>
                                            <p:strVal val="#ppt_w"/>
                                          </p:val>
                                        </p:tav>
                                      </p:tavLst>
                                    </p:anim>
                                    <p:anim calcmode="lin" valueType="num">
                                      <p:cBhvr additive="repl">
                                        <p:cTn id="255" dur="500" fill="hold"/>
                                        <p:tgtEl>
                                          <p:spTgt spid="6209"/>
                                        </p:tgtEl>
                                        <p:attrNameLst>
                                          <p:attrName>ppt_h</p:attrName>
                                        </p:attrNameLst>
                                      </p:cBhvr>
                                      <p:tavLst>
                                        <p:tav tm="100000">
                                          <p:val>
                                            <p:strVal val="4*#ppt_h"/>
                                          </p:val>
                                        </p:tav>
                                        <p:tav tm="100000">
                                          <p:val>
                                            <p:strVal val="#ppt_h"/>
                                          </p:val>
                                        </p:tav>
                                      </p:tavLst>
                                    </p:anim>
                                  </p:childTnLst>
                                </p:cTn>
                              </p:par>
                            </p:childTnLst>
                          </p:cTn>
                        </p:par>
                      </p:childTnLst>
                    </p:cTn>
                  </p:par>
                  <p:par>
                    <p:cTn id="256" fill="hold" nodeType="clickPar">
                      <p:stCondLst>
                        <p:cond delay="indefinite"/>
                      </p:stCondLst>
                      <p:childTnLst>
                        <p:par>
                          <p:cTn id="257" fill="hold" nodeType="withGroup">
                            <p:stCondLst>
                              <p:cond delay="0"/>
                            </p:stCondLst>
                            <p:childTnLst>
                              <p:par>
                                <p:cTn id="258" presetID="23" presetClass="entr" presetSubtype="32" fill="hold" nodeType="clickEffect">
                                  <p:stCondLst>
                                    <p:cond delay="0"/>
                                  </p:stCondLst>
                                  <p:childTnLst>
                                    <p:set>
                                      <p:cBhvr additive="repl">
                                        <p:cTn id="259" dur="1" fill="hold">
                                          <p:stCondLst>
                                            <p:cond delay="0"/>
                                          </p:stCondLst>
                                        </p:cTn>
                                        <p:tgtEl>
                                          <p:spTgt spid="6222"/>
                                        </p:tgtEl>
                                        <p:attrNameLst>
                                          <p:attrName>style.visibility</p:attrName>
                                        </p:attrNameLst>
                                      </p:cBhvr>
                                      <p:to>
                                        <p:strVal val="visible"/>
                                      </p:to>
                                    </p:set>
                                    <p:anim calcmode="lin" valueType="num">
                                      <p:cBhvr additive="repl">
                                        <p:cTn id="260" dur="500" fill="hold"/>
                                        <p:tgtEl>
                                          <p:spTgt spid="6222"/>
                                        </p:tgtEl>
                                        <p:attrNameLst>
                                          <p:attrName>ppt_w</p:attrName>
                                        </p:attrNameLst>
                                      </p:cBhvr>
                                      <p:tavLst>
                                        <p:tav tm="100000">
                                          <p:val>
                                            <p:strVal val="4*#ppt_w"/>
                                          </p:val>
                                        </p:tav>
                                        <p:tav tm="100000">
                                          <p:val>
                                            <p:strVal val="#ppt_w"/>
                                          </p:val>
                                        </p:tav>
                                      </p:tavLst>
                                    </p:anim>
                                    <p:anim calcmode="lin" valueType="num">
                                      <p:cBhvr additive="repl">
                                        <p:cTn id="261" dur="500" fill="hold"/>
                                        <p:tgtEl>
                                          <p:spTgt spid="6222"/>
                                        </p:tgtEl>
                                        <p:attrNameLst>
                                          <p:attrName>ppt_h</p:attrName>
                                        </p:attrNameLst>
                                      </p:cBhvr>
                                      <p:tavLst>
                                        <p:tav tm="100000">
                                          <p:val>
                                            <p:strVal val="4*#ppt_h"/>
                                          </p:val>
                                        </p:tav>
                                        <p:tav tm="100000">
                                          <p:val>
                                            <p:strVal val="#ppt_h"/>
                                          </p:val>
                                        </p:tav>
                                      </p:tavLst>
                                    </p:anim>
                                  </p:childTnLst>
                                </p:cTn>
                              </p:par>
                            </p:childTnLst>
                          </p:cTn>
                        </p:par>
                      </p:childTnLst>
                    </p:cTn>
                  </p:par>
                  <p:par>
                    <p:cTn id="262" fill="hold" nodeType="clickPar">
                      <p:stCondLst>
                        <p:cond delay="indefinite"/>
                      </p:stCondLst>
                      <p:childTnLst>
                        <p:par>
                          <p:cTn id="263" fill="hold" nodeType="withGroup">
                            <p:stCondLst>
                              <p:cond delay="0"/>
                            </p:stCondLst>
                            <p:childTnLst>
                              <p:par>
                                <p:cTn id="264" presetID="23" presetClass="entr" presetSubtype="16" fill="hold" nodeType="clickEffect">
                                  <p:stCondLst>
                                    <p:cond delay="0"/>
                                  </p:stCondLst>
                                  <p:childTnLst>
                                    <p:set>
                                      <p:cBhvr additive="repl">
                                        <p:cTn id="265" dur="1" fill="hold">
                                          <p:stCondLst>
                                            <p:cond delay="0"/>
                                          </p:stCondLst>
                                        </p:cTn>
                                        <p:tgtEl>
                                          <p:spTgt spid="21"/>
                                        </p:tgtEl>
                                        <p:attrNameLst>
                                          <p:attrName>style.visibility</p:attrName>
                                        </p:attrNameLst>
                                      </p:cBhvr>
                                      <p:to>
                                        <p:strVal val="visible"/>
                                      </p:to>
                                    </p:set>
                                    <p:anim calcmode="lin" valueType="num">
                                      <p:cBhvr additive="repl">
                                        <p:cTn id="266" dur="500" fill="hold"/>
                                        <p:tgtEl>
                                          <p:spTgt spid="21"/>
                                        </p:tgtEl>
                                        <p:attrNameLst>
                                          <p:attrName>ppt_w</p:attrName>
                                        </p:attrNameLst>
                                      </p:cBhvr>
                                      <p:tavLst>
                                        <p:tav tm="100000">
                                          <p:val>
                                            <p:fltVal val="0"/>
                                          </p:val>
                                        </p:tav>
                                        <p:tav tm="100000">
                                          <p:val>
                                            <p:strVal val="#ppt_w"/>
                                          </p:val>
                                        </p:tav>
                                      </p:tavLst>
                                    </p:anim>
                                    <p:anim calcmode="lin" valueType="num">
                                      <p:cBhvr additive="repl">
                                        <p:cTn id="267" dur="500" fill="hold"/>
                                        <p:tgtEl>
                                          <p:spTgt spid="21"/>
                                        </p:tgtEl>
                                        <p:attrNameLst>
                                          <p:attrName>ppt_h</p:attrName>
                                        </p:attrNameLst>
                                      </p:cBhvr>
                                      <p:tavLst>
                                        <p:tav tm="100000">
                                          <p:val>
                                            <p:fltVal val="0"/>
                                          </p:val>
                                        </p:tav>
                                        <p:tav tm="100000">
                                          <p:val>
                                            <p:strVal val="#ppt_h"/>
                                          </p:val>
                                        </p:tav>
                                      </p:tavLst>
                                    </p:anim>
                                  </p:childTnLst>
                                </p:cTn>
                              </p:par>
                            </p:childTnLst>
                          </p:cTn>
                        </p:par>
                      </p:childTnLst>
                    </p:cTn>
                  </p:par>
                  <p:par>
                    <p:cTn id="268" fill="hold" nodeType="clickPar">
                      <p:stCondLst>
                        <p:cond delay="indefinite"/>
                      </p:stCondLst>
                      <p:childTnLst>
                        <p:par>
                          <p:cTn id="269" fill="hold" nodeType="withGroup">
                            <p:stCondLst>
                              <p:cond delay="0"/>
                            </p:stCondLst>
                            <p:childTnLst>
                              <p:par>
                                <p:cTn id="270" presetID="23" presetClass="entr" presetSubtype="16" fill="hold" nodeType="clickEffect">
                                  <p:stCondLst>
                                    <p:cond delay="0"/>
                                  </p:stCondLst>
                                  <p:childTnLst>
                                    <p:set>
                                      <p:cBhvr additive="repl">
                                        <p:cTn id="271" dur="1" fill="hold">
                                          <p:stCondLst>
                                            <p:cond delay="0"/>
                                          </p:stCondLst>
                                        </p:cTn>
                                        <p:tgtEl>
                                          <p:spTgt spid="26"/>
                                        </p:tgtEl>
                                        <p:attrNameLst>
                                          <p:attrName>style.visibility</p:attrName>
                                        </p:attrNameLst>
                                      </p:cBhvr>
                                      <p:to>
                                        <p:strVal val="visible"/>
                                      </p:to>
                                    </p:set>
                                    <p:anim calcmode="lin" valueType="num">
                                      <p:cBhvr additive="repl">
                                        <p:cTn id="272" dur="500" fill="hold"/>
                                        <p:tgtEl>
                                          <p:spTgt spid="26"/>
                                        </p:tgtEl>
                                        <p:attrNameLst>
                                          <p:attrName>ppt_w</p:attrName>
                                        </p:attrNameLst>
                                      </p:cBhvr>
                                      <p:tavLst>
                                        <p:tav tm="100000">
                                          <p:val>
                                            <p:fltVal val="0"/>
                                          </p:val>
                                        </p:tav>
                                        <p:tav tm="100000">
                                          <p:val>
                                            <p:strVal val="#ppt_w"/>
                                          </p:val>
                                        </p:tav>
                                      </p:tavLst>
                                    </p:anim>
                                    <p:anim calcmode="lin" valueType="num">
                                      <p:cBhvr additive="repl">
                                        <p:cTn id="273" dur="500" fill="hold"/>
                                        <p:tgtEl>
                                          <p:spTgt spid="26"/>
                                        </p:tgtEl>
                                        <p:attrNameLst>
                                          <p:attrName>ppt_h</p:attrName>
                                        </p:attrNameLst>
                                      </p:cBhvr>
                                      <p:tavLst>
                                        <p:tav tm="100000">
                                          <p:val>
                                            <p:fltVal val="0"/>
                                          </p:val>
                                        </p:tav>
                                        <p:tav tm="100000">
                                          <p:val>
                                            <p:strVal val="#ppt_h"/>
                                          </p:val>
                                        </p:tav>
                                      </p:tavLst>
                                    </p:anim>
                                  </p:childTnLst>
                                </p:cTn>
                              </p:par>
                            </p:childTnLst>
                          </p:cTn>
                        </p:par>
                      </p:childTnLst>
                    </p:cTn>
                  </p:par>
                  <p:par>
                    <p:cTn id="274" fill="hold" nodeType="clickPar">
                      <p:stCondLst>
                        <p:cond delay="indefinite"/>
                      </p:stCondLst>
                      <p:childTnLst>
                        <p:par>
                          <p:cTn id="275" fill="hold" nodeType="withGroup">
                            <p:stCondLst>
                              <p:cond delay="0"/>
                            </p:stCondLst>
                            <p:childTnLst>
                              <p:par>
                                <p:cTn id="276" presetID="23" presetClass="entr" presetSubtype="32" fill="hold" nodeType="clickEffect">
                                  <p:stCondLst>
                                    <p:cond delay="0"/>
                                  </p:stCondLst>
                                  <p:childTnLst>
                                    <p:set>
                                      <p:cBhvr additive="repl">
                                        <p:cTn id="277" dur="1" fill="hold">
                                          <p:stCondLst>
                                            <p:cond delay="0"/>
                                          </p:stCondLst>
                                        </p:cTn>
                                        <p:tgtEl>
                                          <p:spTgt spid="27"/>
                                        </p:tgtEl>
                                        <p:attrNameLst>
                                          <p:attrName>style.visibility</p:attrName>
                                        </p:attrNameLst>
                                      </p:cBhvr>
                                      <p:to>
                                        <p:strVal val="visible"/>
                                      </p:to>
                                    </p:set>
                                    <p:anim calcmode="lin" valueType="num">
                                      <p:cBhvr additive="repl">
                                        <p:cTn id="278" dur="500" fill="hold"/>
                                        <p:tgtEl>
                                          <p:spTgt spid="27"/>
                                        </p:tgtEl>
                                        <p:attrNameLst>
                                          <p:attrName>ppt_w</p:attrName>
                                        </p:attrNameLst>
                                      </p:cBhvr>
                                      <p:tavLst>
                                        <p:tav tm="100000">
                                          <p:val>
                                            <p:strVal val="4*#ppt_w"/>
                                          </p:val>
                                        </p:tav>
                                        <p:tav tm="100000">
                                          <p:val>
                                            <p:strVal val="#ppt_w"/>
                                          </p:val>
                                        </p:tav>
                                      </p:tavLst>
                                    </p:anim>
                                    <p:anim calcmode="lin" valueType="num">
                                      <p:cBhvr additive="repl">
                                        <p:cTn id="279" dur="500" fill="hold"/>
                                        <p:tgtEl>
                                          <p:spTgt spid="27"/>
                                        </p:tgtEl>
                                        <p:attrNameLst>
                                          <p:attrName>ppt_h</p:attrName>
                                        </p:attrNameLst>
                                      </p:cBhvr>
                                      <p:tavLst>
                                        <p:tav tm="100000">
                                          <p:val>
                                            <p:strVal val="4*#ppt_h"/>
                                          </p:val>
                                        </p:tav>
                                        <p:tav tm="100000">
                                          <p:val>
                                            <p:strVal val="#ppt_h"/>
                                          </p:val>
                                        </p:tav>
                                      </p:tavLst>
                                    </p:anim>
                                  </p:childTnLst>
                                </p:cTn>
                              </p:par>
                            </p:childTnLst>
                          </p:cTn>
                        </p:par>
                      </p:childTnLst>
                    </p:cTn>
                  </p:par>
                  <p:par>
                    <p:cTn id="280" fill="hold" nodeType="clickPar">
                      <p:stCondLst>
                        <p:cond delay="indefinite"/>
                      </p:stCondLst>
                      <p:childTnLst>
                        <p:par>
                          <p:cTn id="281" fill="hold" nodeType="withGroup">
                            <p:stCondLst>
                              <p:cond delay="0"/>
                            </p:stCondLst>
                            <p:childTnLst>
                              <p:par>
                                <p:cTn id="282" presetID="2" presetClass="entr" presetSubtype="2" fill="hold" nodeType="clickEffect">
                                  <p:stCondLst>
                                    <p:cond delay="0"/>
                                  </p:stCondLst>
                                  <p:childTnLst>
                                    <p:set>
                                      <p:cBhvr additive="repl">
                                        <p:cTn id="283" dur="1" fill="hold">
                                          <p:stCondLst>
                                            <p:cond delay="0"/>
                                          </p:stCondLst>
                                        </p:cTn>
                                        <p:tgtEl>
                                          <p:spTgt spid="22"/>
                                        </p:tgtEl>
                                        <p:attrNameLst>
                                          <p:attrName>style.visibility</p:attrName>
                                        </p:attrNameLst>
                                      </p:cBhvr>
                                      <p:to>
                                        <p:strVal val="visible"/>
                                      </p:to>
                                    </p:set>
                                    <p:anim calcmode="lin" valueType="num">
                                      <p:cBhvr>
                                        <p:cTn id="284" dur="500" fill="hold"/>
                                        <p:tgtEl>
                                          <p:spTgt spid="22"/>
                                        </p:tgtEl>
                                        <p:attrNameLst>
                                          <p:attrName>ppt_x</p:attrName>
                                        </p:attrNameLst>
                                      </p:cBhvr>
                                      <p:tavLst>
                                        <p:tav tm="100000">
                                          <p:val>
                                            <p:strVal val="1+#ppt_w/2"/>
                                          </p:val>
                                        </p:tav>
                                        <p:tav tm="100000">
                                          <p:val>
                                            <p:strVal val="#ppt_x"/>
                                          </p:val>
                                        </p:tav>
                                      </p:tavLst>
                                    </p:anim>
                                    <p:anim calcmode="lin" valueType="num">
                                      <p:cBhvr>
                                        <p:cTn id="285" dur="500" fill="hold"/>
                                        <p:tgtEl>
                                          <p:spTgt spid="22"/>
                                        </p:tgtEl>
                                        <p:attrNameLst>
                                          <p:attrName>ppt_y</p:attrName>
                                        </p:attrNameLst>
                                      </p:cBhvr>
                                      <p:tavLst>
                                        <p:tav tm="100000">
                                          <p:val>
                                            <p:strVal val="#ppt_y"/>
                                          </p:val>
                                        </p:tav>
                                        <p:tav tm="100000">
                                          <p:val>
                                            <p:strVal val="#ppt_y"/>
                                          </p:val>
                                        </p:tav>
                                      </p:tavLst>
                                    </p:anim>
                                  </p:childTnLst>
                                </p:cTn>
                              </p:par>
                            </p:childTnLst>
                          </p:cTn>
                        </p:par>
                      </p:childTnLst>
                    </p:cTn>
                  </p:par>
                  <p:par>
                    <p:cTn id="286" fill="hold" nodeType="clickPar">
                      <p:stCondLst>
                        <p:cond delay="indefinite"/>
                      </p:stCondLst>
                      <p:childTnLst>
                        <p:par>
                          <p:cTn id="287" fill="hold" nodeType="withGroup">
                            <p:stCondLst>
                              <p:cond delay="0"/>
                            </p:stCondLst>
                            <p:childTnLst>
                              <p:par>
                                <p:cTn id="288" presetID="2" presetClass="entr" presetSubtype="2" fill="hold" nodeType="clickEffect">
                                  <p:stCondLst>
                                    <p:cond delay="0"/>
                                  </p:stCondLst>
                                  <p:childTnLst>
                                    <p:set>
                                      <p:cBhvr additive="repl">
                                        <p:cTn id="289" dur="1" fill="hold">
                                          <p:stCondLst>
                                            <p:cond delay="0"/>
                                          </p:stCondLst>
                                        </p:cTn>
                                        <p:tgtEl>
                                          <p:spTgt spid="6254"/>
                                        </p:tgtEl>
                                        <p:attrNameLst>
                                          <p:attrName>style.visibility</p:attrName>
                                        </p:attrNameLst>
                                      </p:cBhvr>
                                      <p:to>
                                        <p:strVal val="visible"/>
                                      </p:to>
                                    </p:set>
                                    <p:anim calcmode="lin" valueType="num">
                                      <p:cBhvr>
                                        <p:cTn id="290" dur="500" fill="hold"/>
                                        <p:tgtEl>
                                          <p:spTgt spid="6254"/>
                                        </p:tgtEl>
                                        <p:attrNameLst>
                                          <p:attrName>ppt_x</p:attrName>
                                        </p:attrNameLst>
                                      </p:cBhvr>
                                      <p:tavLst>
                                        <p:tav tm="100000">
                                          <p:val>
                                            <p:strVal val="1+#ppt_w/2"/>
                                          </p:val>
                                        </p:tav>
                                        <p:tav tm="100000">
                                          <p:val>
                                            <p:strVal val="#ppt_x"/>
                                          </p:val>
                                        </p:tav>
                                      </p:tavLst>
                                    </p:anim>
                                    <p:anim calcmode="lin" valueType="num">
                                      <p:cBhvr>
                                        <p:cTn id="291" dur="500" fill="hold"/>
                                        <p:tgtEl>
                                          <p:spTgt spid="6254"/>
                                        </p:tgtEl>
                                        <p:attrNameLst>
                                          <p:attrName>ppt_y</p:attrName>
                                        </p:attrNameLst>
                                      </p:cBhvr>
                                      <p:tavLst>
                                        <p:tav tm="100000">
                                          <p:val>
                                            <p:strVal val="#ppt_y"/>
                                          </p:val>
                                        </p:tav>
                                        <p:tav tm="100000">
                                          <p:val>
                                            <p:strVal val="#ppt_y"/>
                                          </p:val>
                                        </p:tav>
                                      </p:tavLst>
                                    </p:anim>
                                  </p:childTnLst>
                                </p:cTn>
                              </p:par>
                            </p:childTnLst>
                          </p:cTn>
                        </p:par>
                      </p:childTnLst>
                    </p:cTn>
                  </p:par>
                  <p:par>
                    <p:cTn id="292" fill="hold" nodeType="clickPar">
                      <p:stCondLst>
                        <p:cond delay="indefinite"/>
                      </p:stCondLst>
                      <p:childTnLst>
                        <p:par>
                          <p:cTn id="293" fill="hold" nodeType="withGroup">
                            <p:stCondLst>
                              <p:cond delay="0"/>
                            </p:stCondLst>
                            <p:childTnLst>
                              <p:par>
                                <p:cTn id="294" presetID="23" presetClass="entr" presetSubtype="32" fill="hold" grpId="0" nodeType="clickEffect">
                                  <p:stCondLst>
                                    <p:cond delay="0"/>
                                  </p:stCondLst>
                                  <p:childTnLst>
                                    <p:set>
                                      <p:cBhvr additive="repl">
                                        <p:cTn id="295" dur="1" fill="hold">
                                          <p:stCondLst>
                                            <p:cond delay="0"/>
                                          </p:stCondLst>
                                        </p:cTn>
                                        <p:tgtEl>
                                          <p:spTgt spid="6237"/>
                                        </p:tgtEl>
                                        <p:attrNameLst>
                                          <p:attrName>style.visibility</p:attrName>
                                        </p:attrNameLst>
                                      </p:cBhvr>
                                      <p:to>
                                        <p:strVal val="visible"/>
                                      </p:to>
                                    </p:set>
                                    <p:anim calcmode="lin" valueType="num">
                                      <p:cBhvr additive="repl">
                                        <p:cTn id="296" dur="500" fill="hold"/>
                                        <p:tgtEl>
                                          <p:spTgt spid="6237"/>
                                        </p:tgtEl>
                                        <p:attrNameLst>
                                          <p:attrName>ppt_w</p:attrName>
                                        </p:attrNameLst>
                                      </p:cBhvr>
                                      <p:tavLst>
                                        <p:tav tm="100000">
                                          <p:val>
                                            <p:strVal val="4*#ppt_w"/>
                                          </p:val>
                                        </p:tav>
                                        <p:tav tm="100000">
                                          <p:val>
                                            <p:strVal val="#ppt_w"/>
                                          </p:val>
                                        </p:tav>
                                      </p:tavLst>
                                    </p:anim>
                                    <p:anim calcmode="lin" valueType="num">
                                      <p:cBhvr additive="repl">
                                        <p:cTn id="297" dur="500" fill="hold"/>
                                        <p:tgtEl>
                                          <p:spTgt spid="6237"/>
                                        </p:tgtEl>
                                        <p:attrNameLst>
                                          <p:attrName>ppt_h</p:attrName>
                                        </p:attrNameLst>
                                      </p:cBhvr>
                                      <p:tavLst>
                                        <p:tav tm="100000">
                                          <p:val>
                                            <p:strVal val="4*#ppt_h"/>
                                          </p:val>
                                        </p:tav>
                                        <p:tav tm="100000">
                                          <p:val>
                                            <p:strVal val="#ppt_h"/>
                                          </p:val>
                                        </p:tav>
                                      </p:tavLst>
                                    </p:anim>
                                  </p:childTnLst>
                                </p:cTn>
                              </p:par>
                            </p:childTnLst>
                          </p:cTn>
                        </p:par>
                      </p:childTnLst>
                    </p:cTn>
                  </p:par>
                  <p:par>
                    <p:cTn id="298" fill="hold" nodeType="clickPar">
                      <p:stCondLst>
                        <p:cond delay="indefinite"/>
                      </p:stCondLst>
                      <p:childTnLst>
                        <p:par>
                          <p:cTn id="299" fill="hold" nodeType="withGroup">
                            <p:stCondLst>
                              <p:cond delay="0"/>
                            </p:stCondLst>
                            <p:childTnLst>
                              <p:par>
                                <p:cTn id="300" presetID="23" presetClass="entr" presetSubtype="32" fill="hold" nodeType="clickEffect">
                                  <p:stCondLst>
                                    <p:cond delay="0"/>
                                  </p:stCondLst>
                                  <p:childTnLst>
                                    <p:set>
                                      <p:cBhvr additive="repl">
                                        <p:cTn id="301" dur="1" fill="hold">
                                          <p:stCondLst>
                                            <p:cond delay="0"/>
                                          </p:stCondLst>
                                        </p:cTn>
                                        <p:tgtEl>
                                          <p:spTgt spid="6261"/>
                                        </p:tgtEl>
                                        <p:attrNameLst>
                                          <p:attrName>style.visibility</p:attrName>
                                        </p:attrNameLst>
                                      </p:cBhvr>
                                      <p:to>
                                        <p:strVal val="visible"/>
                                      </p:to>
                                    </p:set>
                                    <p:anim calcmode="lin" valueType="num">
                                      <p:cBhvr additive="repl">
                                        <p:cTn id="302" dur="500" fill="hold"/>
                                        <p:tgtEl>
                                          <p:spTgt spid="6261"/>
                                        </p:tgtEl>
                                        <p:attrNameLst>
                                          <p:attrName>ppt_w</p:attrName>
                                        </p:attrNameLst>
                                      </p:cBhvr>
                                      <p:tavLst>
                                        <p:tav tm="100000">
                                          <p:val>
                                            <p:strVal val="4*#ppt_w"/>
                                          </p:val>
                                        </p:tav>
                                        <p:tav tm="100000">
                                          <p:val>
                                            <p:strVal val="#ppt_w"/>
                                          </p:val>
                                        </p:tav>
                                      </p:tavLst>
                                    </p:anim>
                                    <p:anim calcmode="lin" valueType="num">
                                      <p:cBhvr additive="repl">
                                        <p:cTn id="303" dur="500" fill="hold"/>
                                        <p:tgtEl>
                                          <p:spTgt spid="6261"/>
                                        </p:tgtEl>
                                        <p:attrNameLst>
                                          <p:attrName>ppt_h</p:attrName>
                                        </p:attrNameLst>
                                      </p:cBhvr>
                                      <p:tavLst>
                                        <p:tav tm="100000">
                                          <p:val>
                                            <p:strVal val="4*#ppt_h"/>
                                          </p:val>
                                        </p:tav>
                                        <p:tav tm="100000">
                                          <p:val>
                                            <p:strVal val="#ppt_h"/>
                                          </p:val>
                                        </p:tav>
                                      </p:tavLst>
                                    </p:anim>
                                  </p:childTnLst>
                                </p:cTn>
                              </p:par>
                            </p:childTnLst>
                          </p:cTn>
                        </p:par>
                      </p:childTnLst>
                    </p:cTn>
                  </p:par>
                  <p:par>
                    <p:cTn id="304" fill="hold" nodeType="clickPar">
                      <p:stCondLst>
                        <p:cond delay="indefinite"/>
                      </p:stCondLst>
                      <p:childTnLst>
                        <p:par>
                          <p:cTn id="305" fill="hold" nodeType="withGroup">
                            <p:stCondLst>
                              <p:cond delay="0"/>
                            </p:stCondLst>
                            <p:childTnLst>
                              <p:par>
                                <p:cTn id="306" presetID="2" presetClass="entr" presetSubtype="2" fill="hold" nodeType="clickEffect">
                                  <p:stCondLst>
                                    <p:cond delay="0"/>
                                  </p:stCondLst>
                                  <p:childTnLst>
                                    <p:set>
                                      <p:cBhvr additive="repl">
                                        <p:cTn id="307" dur="1" fill="hold">
                                          <p:stCondLst>
                                            <p:cond delay="0"/>
                                          </p:stCondLst>
                                        </p:cTn>
                                        <p:tgtEl>
                                          <p:spTgt spid="25"/>
                                        </p:tgtEl>
                                        <p:attrNameLst>
                                          <p:attrName>style.visibility</p:attrName>
                                        </p:attrNameLst>
                                      </p:cBhvr>
                                      <p:to>
                                        <p:strVal val="visible"/>
                                      </p:to>
                                    </p:set>
                                    <p:anim calcmode="lin" valueType="num">
                                      <p:cBhvr>
                                        <p:cTn id="308" dur="500" fill="hold"/>
                                        <p:tgtEl>
                                          <p:spTgt spid="25"/>
                                        </p:tgtEl>
                                        <p:attrNameLst>
                                          <p:attrName>ppt_x</p:attrName>
                                        </p:attrNameLst>
                                      </p:cBhvr>
                                      <p:tavLst>
                                        <p:tav tm="100000">
                                          <p:val>
                                            <p:strVal val="1+#ppt_w/2"/>
                                          </p:val>
                                        </p:tav>
                                        <p:tav tm="100000">
                                          <p:val>
                                            <p:strVal val="#ppt_x"/>
                                          </p:val>
                                        </p:tav>
                                      </p:tavLst>
                                    </p:anim>
                                    <p:anim calcmode="lin" valueType="num">
                                      <p:cBhvr>
                                        <p:cTn id="309" dur="500" fill="hold"/>
                                        <p:tgtEl>
                                          <p:spTgt spid="25"/>
                                        </p:tgtEl>
                                        <p:attrNameLst>
                                          <p:attrName>ppt_y</p:attrName>
                                        </p:attrNameLst>
                                      </p:cBhvr>
                                      <p:tavLst>
                                        <p:tav tm="100000">
                                          <p:val>
                                            <p:strVal val="#ppt_y"/>
                                          </p:val>
                                        </p:tav>
                                        <p:tav tm="100000">
                                          <p:val>
                                            <p:strVal val="#ppt_y"/>
                                          </p:val>
                                        </p:tav>
                                      </p:tavLst>
                                    </p:anim>
                                  </p:childTnLst>
                                </p:cTn>
                              </p:par>
                            </p:childTnLst>
                          </p:cTn>
                        </p:par>
                      </p:childTnLst>
                    </p:cTn>
                  </p:par>
                  <p:par>
                    <p:cTn id="310" fill="hold" nodeType="clickPar">
                      <p:stCondLst>
                        <p:cond delay="indefinite"/>
                      </p:stCondLst>
                      <p:childTnLst>
                        <p:par>
                          <p:cTn id="311" fill="hold" nodeType="withGroup">
                            <p:stCondLst>
                              <p:cond delay="0"/>
                            </p:stCondLst>
                            <p:childTnLst>
                              <p:par>
                                <p:cTn id="312" presetID="2" presetClass="entr" presetSubtype="2" fill="hold" grpId="0" nodeType="clickEffect">
                                  <p:stCondLst>
                                    <p:cond delay="0"/>
                                  </p:stCondLst>
                                  <p:childTnLst>
                                    <p:set>
                                      <p:cBhvr additive="repl">
                                        <p:cTn id="313" dur="1" fill="hold">
                                          <p:stCondLst>
                                            <p:cond delay="0"/>
                                          </p:stCondLst>
                                        </p:cTn>
                                        <p:tgtEl>
                                          <p:spTgt spid="6239"/>
                                        </p:tgtEl>
                                        <p:attrNameLst>
                                          <p:attrName>style.visibility</p:attrName>
                                        </p:attrNameLst>
                                      </p:cBhvr>
                                      <p:to>
                                        <p:strVal val="visible"/>
                                      </p:to>
                                    </p:set>
                                    <p:anim calcmode="lin" valueType="num">
                                      <p:cBhvr>
                                        <p:cTn id="314" dur="500" fill="hold"/>
                                        <p:tgtEl>
                                          <p:spTgt spid="6239"/>
                                        </p:tgtEl>
                                        <p:attrNameLst>
                                          <p:attrName>ppt_x</p:attrName>
                                        </p:attrNameLst>
                                      </p:cBhvr>
                                      <p:tavLst>
                                        <p:tav tm="100000">
                                          <p:val>
                                            <p:strVal val="1+#ppt_w/2"/>
                                          </p:val>
                                        </p:tav>
                                        <p:tav tm="100000">
                                          <p:val>
                                            <p:strVal val="#ppt_x"/>
                                          </p:val>
                                        </p:tav>
                                      </p:tavLst>
                                    </p:anim>
                                    <p:anim calcmode="lin" valueType="num">
                                      <p:cBhvr>
                                        <p:cTn id="315" dur="500" fill="hold"/>
                                        <p:tgtEl>
                                          <p:spTgt spid="6239"/>
                                        </p:tgtEl>
                                        <p:attrNameLst>
                                          <p:attrName>ppt_y</p:attrName>
                                        </p:attrNameLst>
                                      </p:cBhvr>
                                      <p:tavLst>
                                        <p:tav tm="100000">
                                          <p:val>
                                            <p:strVal val="#ppt_y"/>
                                          </p:val>
                                        </p:tav>
                                        <p:tav tm="100000">
                                          <p:val>
                                            <p:strVal val="#ppt_y"/>
                                          </p:val>
                                        </p:tav>
                                      </p:tavLst>
                                    </p:anim>
                                  </p:childTnLst>
                                </p:cTn>
                              </p:par>
                            </p:childTnLst>
                          </p:cTn>
                        </p:par>
                      </p:childTnLst>
                    </p:cTn>
                  </p:par>
                  <p:par>
                    <p:cTn id="316" fill="hold" nodeType="clickPar">
                      <p:stCondLst>
                        <p:cond delay="indefinite"/>
                      </p:stCondLst>
                      <p:childTnLst>
                        <p:par>
                          <p:cTn id="317" fill="hold" nodeType="withGroup">
                            <p:stCondLst>
                              <p:cond delay="0"/>
                            </p:stCondLst>
                            <p:childTnLst>
                              <p:par>
                                <p:cTn id="318" presetID="23" presetClass="entr" presetSubtype="32" fill="hold" nodeType="clickEffect">
                                  <p:stCondLst>
                                    <p:cond delay="0"/>
                                  </p:stCondLst>
                                  <p:childTnLst>
                                    <p:set>
                                      <p:cBhvr additive="repl">
                                        <p:cTn id="319" dur="1" fill="hold">
                                          <p:stCondLst>
                                            <p:cond delay="0"/>
                                          </p:stCondLst>
                                        </p:cTn>
                                        <p:tgtEl>
                                          <p:spTgt spid="6244"/>
                                        </p:tgtEl>
                                        <p:attrNameLst>
                                          <p:attrName>style.visibility</p:attrName>
                                        </p:attrNameLst>
                                      </p:cBhvr>
                                      <p:to>
                                        <p:strVal val="visible"/>
                                      </p:to>
                                    </p:set>
                                    <p:anim calcmode="lin" valueType="num">
                                      <p:cBhvr additive="repl">
                                        <p:cTn id="320" dur="500" fill="hold"/>
                                        <p:tgtEl>
                                          <p:spTgt spid="6244"/>
                                        </p:tgtEl>
                                        <p:attrNameLst>
                                          <p:attrName>ppt_w</p:attrName>
                                        </p:attrNameLst>
                                      </p:cBhvr>
                                      <p:tavLst>
                                        <p:tav tm="100000">
                                          <p:val>
                                            <p:strVal val="4*#ppt_w"/>
                                          </p:val>
                                        </p:tav>
                                        <p:tav tm="100000">
                                          <p:val>
                                            <p:strVal val="#ppt_w"/>
                                          </p:val>
                                        </p:tav>
                                      </p:tavLst>
                                    </p:anim>
                                    <p:anim calcmode="lin" valueType="num">
                                      <p:cBhvr additive="repl">
                                        <p:cTn id="321" dur="500" fill="hold"/>
                                        <p:tgtEl>
                                          <p:spTgt spid="6244"/>
                                        </p:tgtEl>
                                        <p:attrNameLst>
                                          <p:attrName>ppt_h</p:attrName>
                                        </p:attrNameLst>
                                      </p:cBhvr>
                                      <p:tavLst>
                                        <p:tav tm="100000">
                                          <p:val>
                                            <p:strVal val="4*#ppt_h"/>
                                          </p:val>
                                        </p:tav>
                                        <p:tav tm="100000">
                                          <p:val>
                                            <p:strVal val="#ppt_h"/>
                                          </p:val>
                                        </p:tav>
                                      </p:tavLst>
                                    </p:anim>
                                  </p:childTnLst>
                                </p:cTn>
                              </p:par>
                            </p:childTnLst>
                          </p:cTn>
                        </p:par>
                      </p:childTnLst>
                    </p:cTn>
                  </p:par>
                  <p:par>
                    <p:cTn id="322" fill="hold" nodeType="clickPar">
                      <p:stCondLst>
                        <p:cond delay="indefinite"/>
                      </p:stCondLst>
                      <p:childTnLst>
                        <p:par>
                          <p:cTn id="323" fill="hold" nodeType="withGroup">
                            <p:stCondLst>
                              <p:cond delay="0"/>
                            </p:stCondLst>
                            <p:childTnLst>
                              <p:par>
                                <p:cTn id="324" presetID="17" presetClass="entr" presetSubtype="4" fill="hold" nodeType="clickEffect">
                                  <p:stCondLst>
                                    <p:cond delay="0"/>
                                  </p:stCondLst>
                                  <p:childTnLst>
                                    <p:set>
                                      <p:cBhvr additive="repl">
                                        <p:cTn id="325" dur="1" fill="hold">
                                          <p:stCondLst>
                                            <p:cond delay="0"/>
                                          </p:stCondLst>
                                        </p:cTn>
                                        <p:tgtEl>
                                          <p:spTgt spid="24"/>
                                        </p:tgtEl>
                                        <p:attrNameLst>
                                          <p:attrName>style.visibility</p:attrName>
                                        </p:attrNameLst>
                                      </p:cBhvr>
                                      <p:to>
                                        <p:strVal val="visible"/>
                                      </p:to>
                                    </p:set>
                                    <p:anim calcmode="lin" valueType="num">
                                      <p:cBhvr additive="repl">
                                        <p:cTn id="326" dur="500" fill="hold"/>
                                        <p:tgtEl>
                                          <p:spTgt spid="24"/>
                                        </p:tgtEl>
                                        <p:attrNameLst>
                                          <p:attrName>ppt_x</p:attrName>
                                        </p:attrNameLst>
                                      </p:cBhvr>
                                      <p:tavLst>
                                        <p:tav tm="100000">
                                          <p:val>
                                            <p:strVal val="#ppt_x"/>
                                          </p:val>
                                        </p:tav>
                                        <p:tav tm="100000">
                                          <p:val>
                                            <p:strVal val="#ppt_x"/>
                                          </p:val>
                                        </p:tav>
                                      </p:tavLst>
                                    </p:anim>
                                    <p:anim calcmode="lin" valueType="num">
                                      <p:cBhvr additive="repl">
                                        <p:cTn id="327" dur="500" fill="hold"/>
                                        <p:tgtEl>
                                          <p:spTgt spid="24"/>
                                        </p:tgtEl>
                                        <p:attrNameLst>
                                          <p:attrName>ppt_y</p:attrName>
                                        </p:attrNameLst>
                                      </p:cBhvr>
                                      <p:tavLst>
                                        <p:tav tm="100000">
                                          <p:val>
                                            <p:strVal val="#ppt_y+#ppt_h/2"/>
                                          </p:val>
                                        </p:tav>
                                        <p:tav tm="100000">
                                          <p:val>
                                            <p:strVal val="#ppt_y"/>
                                          </p:val>
                                        </p:tav>
                                      </p:tavLst>
                                    </p:anim>
                                    <p:anim calcmode="lin" valueType="num">
                                      <p:cBhvr additive="repl">
                                        <p:cTn id="328" dur="500" fill="hold"/>
                                        <p:tgtEl>
                                          <p:spTgt spid="24"/>
                                        </p:tgtEl>
                                        <p:attrNameLst>
                                          <p:attrName>ppt_w</p:attrName>
                                        </p:attrNameLst>
                                      </p:cBhvr>
                                      <p:tavLst>
                                        <p:tav tm="100000">
                                          <p:val>
                                            <p:strVal val="#ppt_w"/>
                                          </p:val>
                                        </p:tav>
                                        <p:tav tm="100000">
                                          <p:val>
                                            <p:strVal val="#ppt_w"/>
                                          </p:val>
                                        </p:tav>
                                      </p:tavLst>
                                    </p:anim>
                                    <p:anim calcmode="lin" valueType="num">
                                      <p:cBhvr additive="repl">
                                        <p:cTn id="329" dur="500" fill="hold"/>
                                        <p:tgtEl>
                                          <p:spTgt spid="24"/>
                                        </p:tgtEl>
                                        <p:attrNameLst>
                                          <p:attrName>ppt_h</p:attrName>
                                        </p:attrNameLst>
                                      </p:cBhvr>
                                      <p:tavLst>
                                        <p:tav tm="100000">
                                          <p:val>
                                            <p:fltVal val="0"/>
                                          </p:val>
                                        </p:tav>
                                        <p:tav tm="100000">
                                          <p:val>
                                            <p:strVal val="#ppt_h"/>
                                          </p:val>
                                        </p:tav>
                                      </p:tavLst>
                                    </p:anim>
                                  </p:childTnLst>
                                </p:cTn>
                              </p:par>
                            </p:childTnLst>
                          </p:cTn>
                        </p:par>
                      </p:childTnLst>
                    </p:cTn>
                  </p:par>
                  <p:par>
                    <p:cTn id="330" fill="hold" nodeType="clickPar">
                      <p:stCondLst>
                        <p:cond delay="indefinite"/>
                      </p:stCondLst>
                      <p:childTnLst>
                        <p:par>
                          <p:cTn id="331" fill="hold" nodeType="withGroup">
                            <p:stCondLst>
                              <p:cond delay="0"/>
                            </p:stCondLst>
                            <p:childTnLst>
                              <p:par>
                                <p:cTn id="332" presetID="18" presetClass="entr" presetSubtype="12" fill="hold" nodeType="clickEffect">
                                  <p:stCondLst>
                                    <p:cond delay="0"/>
                                  </p:stCondLst>
                                  <p:childTnLst>
                                    <p:set>
                                      <p:cBhvr additive="repl">
                                        <p:cTn id="333" dur="1" fill="hold">
                                          <p:stCondLst>
                                            <p:cond delay="0"/>
                                          </p:stCondLst>
                                        </p:cTn>
                                        <p:tgtEl>
                                          <p:spTgt spid="23"/>
                                        </p:tgtEl>
                                        <p:attrNameLst>
                                          <p:attrName>style.visibility</p:attrName>
                                        </p:attrNameLst>
                                      </p:cBhvr>
                                      <p:to>
                                        <p:strVal val="visible"/>
                                      </p:to>
                                    </p:set>
                                    <p:animEffect transition="in" filter="strips(downLeft)">
                                      <p:cBhvr additive="repl">
                                        <p:cTn id="334" dur="500"/>
                                        <p:tgtEl>
                                          <p:spTgt spid="23"/>
                                        </p:tgtEl>
                                      </p:cBhvr>
                                    </p:animEffect>
                                  </p:childTnLst>
                                </p:cTn>
                              </p:par>
                            </p:childTnLst>
                          </p:cTn>
                        </p:par>
                      </p:childTnLst>
                    </p:cTn>
                  </p:par>
                  <p:par>
                    <p:cTn id="335" fill="hold" nodeType="clickPar">
                      <p:stCondLst>
                        <p:cond delay="indefinite"/>
                      </p:stCondLst>
                      <p:childTnLst>
                        <p:par>
                          <p:cTn id="336" fill="hold" nodeType="withGroup">
                            <p:stCondLst>
                              <p:cond delay="0"/>
                            </p:stCondLst>
                            <p:childTnLst>
                              <p:par>
                                <p:cTn id="337" presetID="23" presetClass="entr" presetSubtype="32" fill="hold" grpId="0" nodeType="clickEffect">
                                  <p:stCondLst>
                                    <p:cond delay="0"/>
                                  </p:stCondLst>
                                  <p:childTnLst>
                                    <p:set>
                                      <p:cBhvr additive="repl">
                                        <p:cTn id="338" dur="1" fill="hold">
                                          <p:stCondLst>
                                            <p:cond delay="0"/>
                                          </p:stCondLst>
                                        </p:cTn>
                                        <p:tgtEl>
                                          <p:spTgt spid="6238"/>
                                        </p:tgtEl>
                                        <p:attrNameLst>
                                          <p:attrName>style.visibility</p:attrName>
                                        </p:attrNameLst>
                                      </p:cBhvr>
                                      <p:to>
                                        <p:strVal val="visible"/>
                                      </p:to>
                                    </p:set>
                                    <p:anim calcmode="lin" valueType="num">
                                      <p:cBhvr additive="repl">
                                        <p:cTn id="339" dur="500" fill="hold"/>
                                        <p:tgtEl>
                                          <p:spTgt spid="6238"/>
                                        </p:tgtEl>
                                        <p:attrNameLst>
                                          <p:attrName>ppt_w</p:attrName>
                                        </p:attrNameLst>
                                      </p:cBhvr>
                                      <p:tavLst>
                                        <p:tav tm="100000">
                                          <p:val>
                                            <p:strVal val="4*#ppt_w"/>
                                          </p:val>
                                        </p:tav>
                                        <p:tav tm="100000">
                                          <p:val>
                                            <p:strVal val="#ppt_w"/>
                                          </p:val>
                                        </p:tav>
                                      </p:tavLst>
                                    </p:anim>
                                    <p:anim calcmode="lin" valueType="num">
                                      <p:cBhvr additive="repl">
                                        <p:cTn id="340" dur="500" fill="hold"/>
                                        <p:tgtEl>
                                          <p:spTgt spid="6238"/>
                                        </p:tgtEl>
                                        <p:attrNameLst>
                                          <p:attrName>ppt_h</p:attrName>
                                        </p:attrNameLst>
                                      </p:cBhvr>
                                      <p:tavLst>
                                        <p:tav tm="100000">
                                          <p:val>
                                            <p:strVal val="4*#ppt_h"/>
                                          </p:val>
                                        </p:tav>
                                        <p:tav tm="100000">
                                          <p:val>
                                            <p:strVal val="#ppt_h"/>
                                          </p:val>
                                        </p:tav>
                                      </p:tavLst>
                                    </p:anim>
                                  </p:childTnLst>
                                </p:cTn>
                              </p:par>
                            </p:childTnLst>
                          </p:cTn>
                        </p:par>
                      </p:childTnLst>
                    </p:cTn>
                  </p:par>
                  <p:par>
                    <p:cTn id="341" fill="hold" nodeType="clickPar">
                      <p:stCondLst>
                        <p:cond delay="indefinite"/>
                      </p:stCondLst>
                      <p:childTnLst>
                        <p:par>
                          <p:cTn id="342" fill="hold" nodeType="withGroup">
                            <p:stCondLst>
                              <p:cond delay="0"/>
                            </p:stCondLst>
                            <p:childTnLst>
                              <p:par>
                                <p:cTn id="343" presetID="23" presetClass="entr" presetSubtype="32" fill="hold" nodeType="clickEffect">
                                  <p:stCondLst>
                                    <p:cond delay="0"/>
                                  </p:stCondLst>
                                  <p:childTnLst>
                                    <p:set>
                                      <p:cBhvr additive="repl">
                                        <p:cTn id="344" dur="1" fill="hold">
                                          <p:stCondLst>
                                            <p:cond delay="0"/>
                                          </p:stCondLst>
                                        </p:cTn>
                                        <p:tgtEl>
                                          <p:spTgt spid="6243"/>
                                        </p:tgtEl>
                                        <p:attrNameLst>
                                          <p:attrName>style.visibility</p:attrName>
                                        </p:attrNameLst>
                                      </p:cBhvr>
                                      <p:to>
                                        <p:strVal val="visible"/>
                                      </p:to>
                                    </p:set>
                                    <p:anim calcmode="lin" valueType="num">
                                      <p:cBhvr additive="repl">
                                        <p:cTn id="345" dur="500" fill="hold"/>
                                        <p:tgtEl>
                                          <p:spTgt spid="6243"/>
                                        </p:tgtEl>
                                        <p:attrNameLst>
                                          <p:attrName>ppt_w</p:attrName>
                                        </p:attrNameLst>
                                      </p:cBhvr>
                                      <p:tavLst>
                                        <p:tav tm="100000">
                                          <p:val>
                                            <p:strVal val="4*#ppt_w"/>
                                          </p:val>
                                        </p:tav>
                                        <p:tav tm="100000">
                                          <p:val>
                                            <p:strVal val="#ppt_w"/>
                                          </p:val>
                                        </p:tav>
                                      </p:tavLst>
                                    </p:anim>
                                    <p:anim calcmode="lin" valueType="num">
                                      <p:cBhvr additive="repl">
                                        <p:cTn id="346" dur="500" fill="hold"/>
                                        <p:tgtEl>
                                          <p:spTgt spid="6243"/>
                                        </p:tgtEl>
                                        <p:attrNameLst>
                                          <p:attrName>ppt_h</p:attrName>
                                        </p:attrNameLst>
                                      </p:cBhvr>
                                      <p:tavLst>
                                        <p:tav tm="10000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p:bldP spid="6147" grpId="0" animBg="1"/>
      <p:bldP spid="6148" grpId="0" animBg="1"/>
      <p:bldP spid="6149" grpId="0" animBg="1"/>
      <p:bldP spid="6175" grpId="0" animBg="1"/>
      <p:bldP spid="6176" grpId="0" animBg="1"/>
      <p:bldP spid="6177" grpId="0" animBg="1"/>
      <p:bldP spid="6178" grpId="0" animBg="1"/>
      <p:bldP spid="6179" grpId="0" animBg="1"/>
      <p:bldP spid="6206" grpId="0" animBg="1"/>
      <p:bldP spid="6207" grpId="0" animBg="1"/>
      <p:bldP spid="6208" grpId="0" animBg="1"/>
      <p:bldP spid="6209" grpId="0" animBg="1"/>
      <p:bldP spid="6237" grpId="0" animBg="1"/>
      <p:bldP spid="6238" grpId="0" animBg="1"/>
      <p:bldP spid="62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6" name="AutoShape 14"/>
          <p:cNvSpPr>
            <a:spLocks noChangeArrowheads="1"/>
          </p:cNvSpPr>
          <p:nvPr/>
        </p:nvSpPr>
        <p:spPr bwMode="auto">
          <a:xfrm rot="5400000" flipV="1">
            <a:off x="342900" y="1751013"/>
            <a:ext cx="1524000" cy="838200"/>
          </a:xfrm>
          <a:prstGeom prst="parallelogram">
            <a:avLst>
              <a:gd name="adj" fmla="val 60227"/>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8207" name="AutoShape 15"/>
          <p:cNvSpPr>
            <a:spLocks noChangeArrowheads="1"/>
          </p:cNvSpPr>
          <p:nvPr/>
        </p:nvSpPr>
        <p:spPr bwMode="auto">
          <a:xfrm rot="19740000" flipV="1">
            <a:off x="781050" y="2514600"/>
            <a:ext cx="1524000" cy="838200"/>
          </a:xfrm>
          <a:prstGeom prst="parallelogram">
            <a:avLst>
              <a:gd name="adj" fmla="val 60227"/>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8208" name="Oval 16"/>
          <p:cNvSpPr>
            <a:spLocks noChangeArrowheads="1"/>
          </p:cNvSpPr>
          <p:nvPr/>
        </p:nvSpPr>
        <p:spPr bwMode="auto">
          <a:xfrm>
            <a:off x="1600200" y="2247900"/>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sp>
        <p:nvSpPr>
          <p:cNvPr id="8209" name="Oval 17"/>
          <p:cNvSpPr>
            <a:spLocks noChangeArrowheads="1"/>
          </p:cNvSpPr>
          <p:nvPr/>
        </p:nvSpPr>
        <p:spPr bwMode="auto">
          <a:xfrm>
            <a:off x="990600" y="1943100"/>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sp>
        <p:nvSpPr>
          <p:cNvPr id="8210" name="Oval 18"/>
          <p:cNvSpPr>
            <a:spLocks noChangeArrowheads="1"/>
          </p:cNvSpPr>
          <p:nvPr/>
        </p:nvSpPr>
        <p:spPr bwMode="auto">
          <a:xfrm>
            <a:off x="1600200" y="2933700"/>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grpSp>
        <p:nvGrpSpPr>
          <p:cNvPr id="2" name="Group 19"/>
          <p:cNvGrpSpPr>
            <a:grpSpLocks/>
          </p:cNvGrpSpPr>
          <p:nvPr/>
        </p:nvGrpSpPr>
        <p:grpSpPr bwMode="auto">
          <a:xfrm>
            <a:off x="1628775" y="2286000"/>
            <a:ext cx="0" cy="646113"/>
            <a:chOff x="1026" y="1440"/>
            <a:chExt cx="0" cy="407"/>
          </a:xfrm>
        </p:grpSpPr>
        <p:sp>
          <p:nvSpPr>
            <p:cNvPr id="2175" name="Line 20"/>
            <p:cNvSpPr>
              <a:spLocks noChangeShapeType="1"/>
            </p:cNvSpPr>
            <p:nvPr/>
          </p:nvSpPr>
          <p:spPr bwMode="auto">
            <a:xfrm>
              <a:off x="1026" y="1440"/>
              <a:ext cx="0" cy="407"/>
            </a:xfrm>
            <a:prstGeom prst="line">
              <a:avLst/>
            </a:prstGeom>
            <a:ln w="12700">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76" name="Line 21"/>
            <p:cNvSpPr>
              <a:spLocks noChangeShapeType="1"/>
            </p:cNvSpPr>
            <p:nvPr/>
          </p:nvSpPr>
          <p:spPr bwMode="auto">
            <a:xfrm>
              <a:off x="1026" y="1560"/>
              <a:ext cx="0" cy="143"/>
            </a:xfrm>
            <a:prstGeom prst="line">
              <a:avLst/>
            </a:prstGeom>
            <a:ln w="12700">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3" name="Group 22"/>
          <p:cNvGrpSpPr>
            <a:grpSpLocks/>
          </p:cNvGrpSpPr>
          <p:nvPr/>
        </p:nvGrpSpPr>
        <p:grpSpPr bwMode="auto">
          <a:xfrm>
            <a:off x="1066800" y="1981200"/>
            <a:ext cx="531813" cy="265113"/>
            <a:chOff x="672" y="1248"/>
            <a:chExt cx="335" cy="167"/>
          </a:xfrm>
        </p:grpSpPr>
        <p:sp>
          <p:nvSpPr>
            <p:cNvPr id="2173" name="Line 23"/>
            <p:cNvSpPr>
              <a:spLocks noChangeShapeType="1"/>
            </p:cNvSpPr>
            <p:nvPr/>
          </p:nvSpPr>
          <p:spPr bwMode="auto">
            <a:xfrm flipH="1" flipV="1">
              <a:off x="671" y="1247"/>
              <a:ext cx="337" cy="169"/>
            </a:xfrm>
            <a:prstGeom prst="line">
              <a:avLst/>
            </a:prstGeom>
            <a:ln w="12700">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74" name="Line 24"/>
            <p:cNvSpPr>
              <a:spLocks noChangeShapeType="1"/>
            </p:cNvSpPr>
            <p:nvPr/>
          </p:nvSpPr>
          <p:spPr bwMode="auto">
            <a:xfrm flipH="1" flipV="1">
              <a:off x="815" y="1319"/>
              <a:ext cx="97" cy="49"/>
            </a:xfrm>
            <a:prstGeom prst="line">
              <a:avLst/>
            </a:prstGeom>
            <a:ln w="12700">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sp>
        <p:nvSpPr>
          <p:cNvPr id="8217" name="Text Box 25"/>
          <p:cNvSpPr txBox="1">
            <a:spLocks noChangeArrowheads="1"/>
          </p:cNvSpPr>
          <p:nvPr/>
        </p:nvSpPr>
        <p:spPr bwMode="auto">
          <a:xfrm>
            <a:off x="1601788" y="2019300"/>
            <a:ext cx="309562"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18" name="Text Box 26"/>
          <p:cNvSpPr txBox="1">
            <a:spLocks noChangeArrowheads="1"/>
          </p:cNvSpPr>
          <p:nvPr/>
        </p:nvSpPr>
        <p:spPr bwMode="auto">
          <a:xfrm>
            <a:off x="1639888" y="2828925"/>
            <a:ext cx="26035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19" name="Text Box 27"/>
          <p:cNvSpPr txBox="1">
            <a:spLocks noChangeArrowheads="1"/>
          </p:cNvSpPr>
          <p:nvPr/>
        </p:nvSpPr>
        <p:spPr bwMode="auto">
          <a:xfrm>
            <a:off x="965200" y="1714500"/>
            <a:ext cx="3175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39" name="Text Box 47"/>
          <p:cNvSpPr txBox="1">
            <a:spLocks noChangeArrowheads="1"/>
          </p:cNvSpPr>
          <p:nvPr/>
        </p:nvSpPr>
        <p:spPr bwMode="auto">
          <a:xfrm>
            <a:off x="458788" y="2781300"/>
            <a:ext cx="290512"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8240" name="Text Box 48"/>
          <p:cNvSpPr txBox="1">
            <a:spLocks noChangeArrowheads="1"/>
          </p:cNvSpPr>
          <p:nvPr/>
        </p:nvSpPr>
        <p:spPr bwMode="auto">
          <a:xfrm>
            <a:off x="1296988" y="2247900"/>
            <a:ext cx="290512"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nvGrpSpPr>
          <p:cNvPr id="4" name="Group 52"/>
          <p:cNvGrpSpPr>
            <a:grpSpLocks/>
          </p:cNvGrpSpPr>
          <p:nvPr/>
        </p:nvGrpSpPr>
        <p:grpSpPr bwMode="auto">
          <a:xfrm>
            <a:off x="1905000" y="2193925"/>
            <a:ext cx="668338" cy="496888"/>
            <a:chOff x="1200" y="1382"/>
            <a:chExt cx="421" cy="313"/>
          </a:xfrm>
        </p:grpSpPr>
        <p:sp>
          <p:nvSpPr>
            <p:cNvPr id="2163" name="Line 53"/>
            <p:cNvSpPr>
              <a:spLocks noChangeShapeType="1"/>
            </p:cNvSpPr>
            <p:nvPr/>
          </p:nvSpPr>
          <p:spPr bwMode="auto">
            <a:xfrm flipH="1" flipV="1">
              <a:off x="1199" y="1487"/>
              <a:ext cx="289" cy="145"/>
            </a:xfrm>
            <a:prstGeom prst="line">
              <a:avLst/>
            </a:prstGeom>
            <a:noFill/>
            <a:ln w="9360">
              <a:solidFill>
                <a:srgbClr val="000000"/>
              </a:solidFill>
              <a:miter lim="800000"/>
              <a:headEnd/>
              <a:tailEnd type="triangle" w="med" len="med"/>
            </a:ln>
          </p:spPr>
          <p:txBody>
            <a:bodyPr/>
            <a:lstStyle/>
            <a:p>
              <a:endParaRPr lang="en-US"/>
            </a:p>
          </p:txBody>
        </p:sp>
        <p:sp>
          <p:nvSpPr>
            <p:cNvPr id="2164" name="Text Box 54"/>
            <p:cNvSpPr txBox="1">
              <a:spLocks noChangeArrowheads="1"/>
            </p:cNvSpPr>
            <p:nvPr/>
          </p:nvSpPr>
          <p:spPr bwMode="auto">
            <a:xfrm rot="1500000">
              <a:off x="1232" y="1451"/>
              <a:ext cx="370"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Fv</a:t>
              </a:r>
            </a:p>
          </p:txBody>
        </p:sp>
      </p:grpSp>
      <p:grpSp>
        <p:nvGrpSpPr>
          <p:cNvPr id="5" name="Group 55"/>
          <p:cNvGrpSpPr>
            <a:grpSpLocks/>
          </p:cNvGrpSpPr>
          <p:nvPr/>
        </p:nvGrpSpPr>
        <p:grpSpPr bwMode="auto">
          <a:xfrm>
            <a:off x="1374775" y="1066800"/>
            <a:ext cx="636588" cy="608013"/>
            <a:chOff x="866" y="672"/>
            <a:chExt cx="401" cy="383"/>
          </a:xfrm>
        </p:grpSpPr>
        <p:sp>
          <p:nvSpPr>
            <p:cNvPr id="2161" name="Line 56"/>
            <p:cNvSpPr>
              <a:spLocks noChangeShapeType="1"/>
            </p:cNvSpPr>
            <p:nvPr/>
          </p:nvSpPr>
          <p:spPr bwMode="auto">
            <a:xfrm>
              <a:off x="1044" y="816"/>
              <a:ext cx="0" cy="239"/>
            </a:xfrm>
            <a:prstGeom prst="line">
              <a:avLst/>
            </a:prstGeom>
            <a:noFill/>
            <a:ln w="9360">
              <a:solidFill>
                <a:srgbClr val="000000"/>
              </a:solidFill>
              <a:miter lim="800000"/>
              <a:headEnd/>
              <a:tailEnd type="triangle" w="med" len="med"/>
            </a:ln>
          </p:spPr>
          <p:txBody>
            <a:bodyPr/>
            <a:lstStyle/>
            <a:p>
              <a:endParaRPr lang="en-US"/>
            </a:p>
          </p:txBody>
        </p:sp>
        <p:sp>
          <p:nvSpPr>
            <p:cNvPr id="2162" name="Text Box 57"/>
            <p:cNvSpPr txBox="1">
              <a:spLocks noChangeArrowheads="1"/>
            </p:cNvSpPr>
            <p:nvPr/>
          </p:nvSpPr>
          <p:spPr bwMode="auto">
            <a:xfrm>
              <a:off x="866" y="672"/>
              <a:ext cx="401" cy="176"/>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TV</a:t>
              </a:r>
            </a:p>
          </p:txBody>
        </p:sp>
      </p:grpSp>
      <p:sp>
        <p:nvSpPr>
          <p:cNvPr id="8262" name="Line 70"/>
          <p:cNvSpPr>
            <a:spLocks noChangeShapeType="1"/>
          </p:cNvSpPr>
          <p:nvPr/>
        </p:nvSpPr>
        <p:spPr bwMode="auto">
          <a:xfrm>
            <a:off x="1057275" y="1962150"/>
            <a:ext cx="1588" cy="762000"/>
          </a:xfrm>
          <a:prstGeom prst="line">
            <a:avLst/>
          </a:prstGeom>
          <a:ln w="12700">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8263" name="Line 71"/>
          <p:cNvSpPr>
            <a:spLocks noChangeShapeType="1"/>
          </p:cNvSpPr>
          <p:nvPr/>
        </p:nvSpPr>
        <p:spPr bwMode="auto">
          <a:xfrm>
            <a:off x="1058863" y="2678113"/>
            <a:ext cx="566737" cy="319087"/>
          </a:xfrm>
          <a:prstGeom prst="line">
            <a:avLst/>
          </a:prstGeom>
          <a:ln w="12700">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aphicFrame>
        <p:nvGraphicFramePr>
          <p:cNvPr id="8264" name="Object 2"/>
          <p:cNvGraphicFramePr>
            <a:graphicFrameLocks noChangeAspect="1"/>
          </p:cNvGraphicFramePr>
          <p:nvPr/>
        </p:nvGraphicFramePr>
        <p:xfrm>
          <a:off x="1447800" y="3200400"/>
          <a:ext cx="363538" cy="174625"/>
        </p:xfrm>
        <a:graphic>
          <a:graphicData uri="http://schemas.openxmlformats.org/presentationml/2006/ole">
            <mc:AlternateContent xmlns:mc="http://schemas.openxmlformats.org/markup-compatibility/2006">
              <mc:Choice xmlns:v="urn:schemas-microsoft-com:vml" Requires="v">
                <p:oleObj spid="_x0000_s79878" r:id="rId4" imgW="668520" imgH="320400" progId="">
                  <p:embed/>
                </p:oleObj>
              </mc:Choice>
              <mc:Fallback>
                <p:oleObj r:id="rId4" imgW="668520" imgH="320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200400"/>
                        <a:ext cx="363538" cy="1746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8265" name="Object 3"/>
          <p:cNvGraphicFramePr>
            <a:graphicFrameLocks noChangeAspect="1"/>
          </p:cNvGraphicFramePr>
          <p:nvPr/>
        </p:nvGraphicFramePr>
        <p:xfrm>
          <a:off x="685800" y="1828800"/>
          <a:ext cx="252413" cy="304800"/>
        </p:xfrm>
        <a:graphic>
          <a:graphicData uri="http://schemas.openxmlformats.org/presentationml/2006/ole">
            <mc:AlternateContent xmlns:mc="http://schemas.openxmlformats.org/markup-compatibility/2006">
              <mc:Choice xmlns:v="urn:schemas-microsoft-com:vml" Requires="v">
                <p:oleObj spid="_x0000_s79879" r:id="rId6" imgW="417960" imgH="505440" progId="">
                  <p:embed/>
                </p:oleObj>
              </mc:Choice>
              <mc:Fallback>
                <p:oleObj r:id="rId6" imgW="417960" imgH="50544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828800"/>
                        <a:ext cx="252413" cy="304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6" name="Group 74"/>
          <p:cNvGrpSpPr>
            <a:grpSpLocks/>
          </p:cNvGrpSpPr>
          <p:nvPr/>
        </p:nvGrpSpPr>
        <p:grpSpPr bwMode="auto">
          <a:xfrm>
            <a:off x="381000" y="515938"/>
            <a:ext cx="2376488" cy="525462"/>
            <a:chOff x="240" y="325"/>
            <a:chExt cx="1497" cy="331"/>
          </a:xfrm>
        </p:grpSpPr>
        <p:sp>
          <p:nvSpPr>
            <p:cNvPr id="2151" name="Rectangle 75"/>
            <p:cNvSpPr>
              <a:spLocks noChangeArrowheads="1"/>
            </p:cNvSpPr>
            <p:nvPr/>
          </p:nvSpPr>
          <p:spPr bwMode="auto">
            <a:xfrm>
              <a:off x="336" y="348"/>
              <a:ext cx="1199" cy="293"/>
            </a:xfrm>
            <a:prstGeom prst="rect">
              <a:avLst/>
            </a:prstGeom>
            <a:solidFill>
              <a:srgbClr val="FFFF00"/>
            </a:solidFill>
            <a:ln w="9360">
              <a:solidFill>
                <a:srgbClr val="000000"/>
              </a:solidFill>
              <a:miter lim="800000"/>
              <a:headEnd/>
              <a:tailEnd/>
            </a:ln>
          </p:spPr>
          <p:txBody>
            <a:bodyPr wrap="none" anchor="ctr"/>
            <a:lstStyle/>
            <a:p>
              <a:pPr eaLnBrk="1" hangingPunct="1"/>
              <a:endParaRPr lang="en-IN" altLang="en-US"/>
            </a:p>
          </p:txBody>
        </p:sp>
        <p:sp>
          <p:nvSpPr>
            <p:cNvPr id="2152" name="Text Box 76"/>
            <p:cNvSpPr txBox="1">
              <a:spLocks noChangeArrowheads="1"/>
            </p:cNvSpPr>
            <p:nvPr/>
          </p:nvSpPr>
          <p:spPr bwMode="auto">
            <a:xfrm>
              <a:off x="240" y="325"/>
              <a:ext cx="1497" cy="331"/>
            </a:xfrm>
            <a:prstGeom prst="rect">
              <a:avLst/>
            </a:prstGeom>
            <a:noFill/>
            <a:ln w="9525">
              <a:noFill/>
              <a:round/>
              <a:headEnd/>
              <a:tailEnd/>
            </a:ln>
          </p:spPr>
          <p:txBody>
            <a:bodyPr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POINT </a:t>
              </a:r>
              <a:r>
                <a:rPr lang="en-IN" altLang="en-US" sz="1400" b="1" dirty="0">
                  <a:solidFill>
                    <a:srgbClr val="FF0000"/>
                  </a:solidFill>
                </a:rPr>
                <a:t>A, </a:t>
              </a:r>
              <a:r>
                <a:rPr lang="en-IN" altLang="en-US" sz="1400" b="1" dirty="0">
                  <a:solidFill>
                    <a:srgbClr val="000000"/>
                  </a:solidFill>
                </a:rPr>
                <a:t>ABOVE HP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&amp; INFRONT OF VP</a:t>
              </a:r>
            </a:p>
          </p:txBody>
        </p:sp>
      </p:grpSp>
      <p:sp>
        <p:nvSpPr>
          <p:cNvPr id="2096" name="Text Box 83"/>
          <p:cNvSpPr txBox="1">
            <a:spLocks noChangeArrowheads="1"/>
          </p:cNvSpPr>
          <p:nvPr/>
        </p:nvSpPr>
        <p:spPr bwMode="auto">
          <a:xfrm>
            <a:off x="1054100" y="82550"/>
            <a:ext cx="7045325" cy="39846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000" dirty="0">
                <a:solidFill>
                  <a:srgbClr val="D60093"/>
                </a:solidFill>
                <a:latin typeface="Arial Black" pitchFamily="34" charset="0"/>
              </a:rPr>
              <a:t>PROJECTIONS OF A POINT IN FIRST QUADRANT.</a:t>
            </a:r>
          </a:p>
        </p:txBody>
      </p:sp>
      <p:sp>
        <p:nvSpPr>
          <p:cNvPr id="8276" name="Text Box 84"/>
          <p:cNvSpPr txBox="1">
            <a:spLocks noChangeArrowheads="1"/>
          </p:cNvSpPr>
          <p:nvPr/>
        </p:nvSpPr>
        <p:spPr bwMode="auto">
          <a:xfrm>
            <a:off x="2136775" y="1447800"/>
            <a:ext cx="1371600" cy="458788"/>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dirty="0">
                <a:solidFill>
                  <a:srgbClr val="333399"/>
                </a:solidFill>
              </a:rPr>
              <a:t>PICTORIAL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dirty="0">
                <a:solidFill>
                  <a:srgbClr val="333399"/>
                </a:solidFill>
              </a:rPr>
              <a:t>PRESENTATION</a:t>
            </a:r>
          </a:p>
        </p:txBody>
      </p:sp>
      <p:grpSp>
        <p:nvGrpSpPr>
          <p:cNvPr id="7" name="Group 91"/>
          <p:cNvGrpSpPr>
            <a:grpSpLocks/>
          </p:cNvGrpSpPr>
          <p:nvPr/>
        </p:nvGrpSpPr>
        <p:grpSpPr bwMode="auto">
          <a:xfrm>
            <a:off x="5000628" y="1696630"/>
            <a:ext cx="2643206" cy="3247825"/>
            <a:chOff x="385" y="2880"/>
            <a:chExt cx="994" cy="1247"/>
          </a:xfrm>
        </p:grpSpPr>
        <p:sp>
          <p:nvSpPr>
            <p:cNvPr id="2130" name="Text Box 92"/>
            <p:cNvSpPr txBox="1">
              <a:spLocks noChangeArrowheads="1"/>
            </p:cNvSpPr>
            <p:nvPr/>
          </p:nvSpPr>
          <p:spPr bwMode="auto">
            <a:xfrm>
              <a:off x="385"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2131" name="Text Box 93"/>
            <p:cNvSpPr txBox="1">
              <a:spLocks noChangeArrowheads="1"/>
            </p:cNvSpPr>
            <p:nvPr/>
          </p:nvSpPr>
          <p:spPr bwMode="auto">
            <a:xfrm>
              <a:off x="1197"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sp>
          <p:nvSpPr>
            <p:cNvPr id="2132" name="Rectangle 94"/>
            <p:cNvSpPr>
              <a:spLocks noChangeArrowheads="1"/>
            </p:cNvSpPr>
            <p:nvPr/>
          </p:nvSpPr>
          <p:spPr bwMode="auto">
            <a:xfrm>
              <a:off x="552" y="2880"/>
              <a:ext cx="671" cy="623"/>
            </a:xfrm>
            <a:prstGeom prst="rect">
              <a:avLst/>
            </a:prstGeom>
            <a:solidFill>
              <a:srgbClr val="00CCFF"/>
            </a:solidFill>
            <a:ln w="9360">
              <a:solidFill>
                <a:srgbClr val="000000"/>
              </a:solidFill>
              <a:miter lim="800000"/>
              <a:headEnd/>
              <a:tailEnd/>
            </a:ln>
          </p:spPr>
          <p:txBody>
            <a:bodyPr wrap="none" anchor="ctr"/>
            <a:lstStyle/>
            <a:p>
              <a:pPr eaLnBrk="1" hangingPunct="1"/>
              <a:endParaRPr lang="en-IN" altLang="en-US"/>
            </a:p>
          </p:txBody>
        </p:sp>
        <p:sp>
          <p:nvSpPr>
            <p:cNvPr id="2133" name="Rectangle 95"/>
            <p:cNvSpPr>
              <a:spLocks noChangeArrowheads="1"/>
            </p:cNvSpPr>
            <p:nvPr/>
          </p:nvSpPr>
          <p:spPr bwMode="auto">
            <a:xfrm>
              <a:off x="552" y="3504"/>
              <a:ext cx="671" cy="623"/>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p>
          </p:txBody>
        </p:sp>
        <p:grpSp>
          <p:nvGrpSpPr>
            <p:cNvPr id="8" name="Group 96"/>
            <p:cNvGrpSpPr>
              <a:grpSpLocks/>
            </p:cNvGrpSpPr>
            <p:nvPr/>
          </p:nvGrpSpPr>
          <p:grpSpPr bwMode="auto">
            <a:xfrm>
              <a:off x="734" y="3090"/>
              <a:ext cx="201" cy="860"/>
              <a:chOff x="734" y="3090"/>
              <a:chExt cx="201" cy="860"/>
            </a:xfrm>
          </p:grpSpPr>
          <p:sp>
            <p:nvSpPr>
              <p:cNvPr id="2138" name="Line 97"/>
              <p:cNvSpPr>
                <a:spLocks noChangeShapeType="1"/>
              </p:cNvSpPr>
              <p:nvPr/>
            </p:nvSpPr>
            <p:spPr bwMode="auto">
              <a:xfrm>
                <a:off x="912" y="3204"/>
                <a:ext cx="0" cy="623"/>
              </a:xfrm>
              <a:prstGeom prst="line">
                <a:avLst/>
              </a:prstGeom>
              <a:ln w="12700">
                <a:solidFill>
                  <a:srgbClr val="FF0000"/>
                </a:solidFill>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39" name="Text Box 98"/>
              <p:cNvSpPr txBox="1">
                <a:spLocks noChangeArrowheads="1"/>
              </p:cNvSpPr>
              <p:nvPr/>
            </p:nvSpPr>
            <p:spPr bwMode="auto">
              <a:xfrm>
                <a:off x="734" y="3819"/>
                <a:ext cx="103" cy="13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dirty="0">
                    <a:solidFill>
                      <a:srgbClr val="000000"/>
                    </a:solidFill>
                    <a:latin typeface="Times New Roman" pitchFamily="18" charset="0"/>
                  </a:rPr>
                  <a:t>a</a:t>
                </a:r>
              </a:p>
            </p:txBody>
          </p:sp>
          <p:sp>
            <p:nvSpPr>
              <p:cNvPr id="2140" name="Text Box 99"/>
              <p:cNvSpPr txBox="1">
                <a:spLocks noChangeArrowheads="1"/>
              </p:cNvSpPr>
              <p:nvPr/>
            </p:nvSpPr>
            <p:spPr bwMode="auto">
              <a:xfrm>
                <a:off x="745" y="3090"/>
                <a:ext cx="129" cy="13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dirty="0">
                    <a:solidFill>
                      <a:srgbClr val="000000"/>
                    </a:solidFill>
                    <a:latin typeface="Times New Roman" pitchFamily="18" charset="0"/>
                  </a:rPr>
                  <a:t>a’</a:t>
                </a:r>
              </a:p>
            </p:txBody>
          </p:sp>
          <p:sp>
            <p:nvSpPr>
              <p:cNvPr id="2141" name="Oval 100"/>
              <p:cNvSpPr>
                <a:spLocks noChangeArrowheads="1"/>
              </p:cNvSpPr>
              <p:nvPr/>
            </p:nvSpPr>
            <p:spPr bwMode="auto">
              <a:xfrm>
                <a:off x="882" y="3204"/>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2142" name="Oval 101"/>
              <p:cNvSpPr>
                <a:spLocks noChangeArrowheads="1"/>
              </p:cNvSpPr>
              <p:nvPr/>
            </p:nvSpPr>
            <p:spPr bwMode="auto">
              <a:xfrm>
                <a:off x="888" y="3828"/>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grpSp>
        <p:sp>
          <p:nvSpPr>
            <p:cNvPr id="2135" name="Line 102"/>
            <p:cNvSpPr>
              <a:spLocks noChangeShapeType="1"/>
            </p:cNvSpPr>
            <p:nvPr/>
          </p:nvSpPr>
          <p:spPr bwMode="auto">
            <a:xfrm>
              <a:off x="504" y="3504"/>
              <a:ext cx="767" cy="0"/>
            </a:xfrm>
            <a:prstGeom prst="line">
              <a:avLst/>
            </a:prstGeom>
            <a:noFill/>
            <a:ln w="19080">
              <a:solidFill>
                <a:srgbClr val="000000"/>
              </a:solidFill>
              <a:miter lim="800000"/>
              <a:headEnd/>
              <a:tailEnd/>
            </a:ln>
          </p:spPr>
          <p:txBody>
            <a:bodyPr/>
            <a:lstStyle/>
            <a:p>
              <a:endParaRPr lang="en-US"/>
            </a:p>
          </p:txBody>
        </p:sp>
        <p:sp>
          <p:nvSpPr>
            <p:cNvPr id="2136" name="Text Box 103"/>
            <p:cNvSpPr txBox="1">
              <a:spLocks noChangeArrowheads="1"/>
            </p:cNvSpPr>
            <p:nvPr/>
          </p:nvSpPr>
          <p:spPr bwMode="auto">
            <a:xfrm>
              <a:off x="969" y="3340"/>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VP</a:t>
              </a:r>
            </a:p>
          </p:txBody>
        </p:sp>
        <p:sp>
          <p:nvSpPr>
            <p:cNvPr id="2137" name="Text Box 104"/>
            <p:cNvSpPr txBox="1">
              <a:spLocks noChangeArrowheads="1"/>
            </p:cNvSpPr>
            <p:nvPr/>
          </p:nvSpPr>
          <p:spPr bwMode="auto">
            <a:xfrm>
              <a:off x="969" y="3516"/>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HP</a:t>
              </a:r>
            </a:p>
          </p:txBody>
        </p:sp>
      </p:grpSp>
      <p:sp>
        <p:nvSpPr>
          <p:cNvPr id="8323" name="Text Box 131"/>
          <p:cNvSpPr txBox="1">
            <a:spLocks noChangeArrowheads="1"/>
          </p:cNvSpPr>
          <p:nvPr/>
        </p:nvSpPr>
        <p:spPr bwMode="auto">
          <a:xfrm>
            <a:off x="5500694" y="5286388"/>
            <a:ext cx="2786082" cy="1202510"/>
          </a:xfrm>
          <a:prstGeom prst="rect">
            <a:avLst/>
          </a:prstGeom>
          <a:noFill/>
          <a:ln w="9525">
            <a:noFill/>
            <a:round/>
            <a:headEnd/>
            <a:tailEnd/>
          </a:ln>
        </p:spPr>
        <p:txBody>
          <a:bodyPr wrap="squar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i="1" dirty="0">
                <a:solidFill>
                  <a:srgbClr val="000000"/>
                </a:solidFill>
              </a:rPr>
              <a:t>Fv above </a:t>
            </a:r>
            <a:r>
              <a:rPr lang="en-IN" altLang="en-US" b="1" i="1" dirty="0" err="1">
                <a:solidFill>
                  <a:srgbClr val="000000"/>
                </a:solidFill>
              </a:rPr>
              <a:t>xy</a:t>
            </a:r>
            <a:r>
              <a:rPr lang="en-IN" altLang="en-US" b="1" i="1" dirty="0">
                <a:solidFill>
                  <a:srgbClr val="000000"/>
                </a:solidFill>
              </a:rPr>
              <a:t>,</a:t>
            </a: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i="1" dirty="0">
                <a:solidFill>
                  <a:srgbClr val="000000"/>
                </a:solidFill>
              </a:rPr>
              <a:t>TV below </a:t>
            </a:r>
            <a:r>
              <a:rPr lang="en-IN" altLang="en-US" b="1" i="1" dirty="0" err="1">
                <a:solidFill>
                  <a:srgbClr val="000000"/>
                </a:solidFill>
              </a:rPr>
              <a:t>xy</a:t>
            </a:r>
            <a:endParaRPr lang="en-IN" altLang="en-US" b="1" i="1" dirty="0">
              <a:solidFill>
                <a:srgbClr val="000000"/>
              </a:solidFill>
            </a:endParaRP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sz="1200" b="1" i="1" dirty="0">
              <a:solidFill>
                <a:srgbClr val="000000"/>
              </a:solidFill>
            </a:endParaRP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sz="1200" b="1" i="1" dirty="0">
              <a:solidFill>
                <a:srgbClr val="000000"/>
              </a:solidFill>
            </a:endParaRP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dirty="0">
                <a:solidFill>
                  <a:srgbClr val="000000"/>
                </a:solidFill>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additive="repl">
                                        <p:cTn id="6" dur="1" fill="hold">
                                          <p:stCondLst>
                                            <p:cond delay="0"/>
                                          </p:stCondLst>
                                        </p:cTn>
                                        <p:tgtEl>
                                          <p:spTgt spid="6"/>
                                        </p:tgtEl>
                                        <p:attrNameLst>
                                          <p:attrName>style.visibility</p:attrName>
                                        </p:attrNameLst>
                                      </p:cBhvr>
                                      <p:to>
                                        <p:strVal val="visible"/>
                                      </p:to>
                                    </p:set>
                                    <p:anim calcmode="lin" valueType="num">
                                      <p:cBhvr additive="repl">
                                        <p:cTn id="7" dur="500" fill="hold"/>
                                        <p:tgtEl>
                                          <p:spTgt spid="6"/>
                                        </p:tgtEl>
                                        <p:attrNameLst>
                                          <p:attrName>ppt_w</p:attrName>
                                        </p:attrNameLst>
                                      </p:cBhvr>
                                      <p:tavLst>
                                        <p:tav tm="100000">
                                          <p:val>
                                            <p:fltVal val="0"/>
                                          </p:val>
                                        </p:tav>
                                        <p:tav tm="100000">
                                          <p:val>
                                            <p:strVal val="#ppt_w"/>
                                          </p:val>
                                        </p:tav>
                                      </p:tavLst>
                                    </p:anim>
                                    <p:anim calcmode="lin" valueType="num">
                                      <p:cBhvr additive="repl">
                                        <p:cTn id="8" dur="500" fill="hold"/>
                                        <p:tgtEl>
                                          <p:spTgt spid="6"/>
                                        </p:tgtEl>
                                        <p:attrNameLst>
                                          <p:attrName>ppt_h</p:attrName>
                                        </p:attrNameLst>
                                      </p:cBhvr>
                                      <p:tavLst>
                                        <p:tav tm="10000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additive="repl">
                                        <p:cTn id="12" dur="1" fill="hold">
                                          <p:stCondLst>
                                            <p:cond delay="0"/>
                                          </p:stCondLst>
                                        </p:cTn>
                                        <p:tgtEl>
                                          <p:spTgt spid="8206"/>
                                        </p:tgtEl>
                                        <p:attrNameLst>
                                          <p:attrName>style.visibility</p:attrName>
                                        </p:attrNameLst>
                                      </p:cBhvr>
                                      <p:to>
                                        <p:strVal val="visible"/>
                                      </p:to>
                                    </p:set>
                                    <p:anim calcmode="lin" valueType="num">
                                      <p:cBhvr additive="repl">
                                        <p:cTn id="13" dur="500" fill="hold"/>
                                        <p:tgtEl>
                                          <p:spTgt spid="8206"/>
                                        </p:tgtEl>
                                        <p:attrNameLst>
                                          <p:attrName>ppt_x</p:attrName>
                                        </p:attrNameLst>
                                      </p:cBhvr>
                                      <p:tavLst>
                                        <p:tav tm="100000">
                                          <p:val>
                                            <p:strVal val="#ppt_x"/>
                                          </p:val>
                                        </p:tav>
                                        <p:tav tm="100000">
                                          <p:val>
                                            <p:strVal val="#ppt_x"/>
                                          </p:val>
                                        </p:tav>
                                      </p:tavLst>
                                    </p:anim>
                                    <p:anim calcmode="lin" valueType="num">
                                      <p:cBhvr additive="repl">
                                        <p:cTn id="14" dur="500" fill="hold"/>
                                        <p:tgtEl>
                                          <p:spTgt spid="8206"/>
                                        </p:tgtEl>
                                        <p:attrNameLst>
                                          <p:attrName>ppt_y</p:attrName>
                                        </p:attrNameLst>
                                      </p:cBhvr>
                                      <p:tavLst>
                                        <p:tav tm="100000">
                                          <p:val>
                                            <p:strVal val="#ppt_y-#ppt_h/2"/>
                                          </p:val>
                                        </p:tav>
                                        <p:tav tm="100000">
                                          <p:val>
                                            <p:strVal val="#ppt_y"/>
                                          </p:val>
                                        </p:tav>
                                      </p:tavLst>
                                    </p:anim>
                                    <p:anim calcmode="lin" valueType="num">
                                      <p:cBhvr additive="repl">
                                        <p:cTn id="15" dur="500" fill="hold"/>
                                        <p:tgtEl>
                                          <p:spTgt spid="8206"/>
                                        </p:tgtEl>
                                        <p:attrNameLst>
                                          <p:attrName>ppt_w</p:attrName>
                                        </p:attrNameLst>
                                      </p:cBhvr>
                                      <p:tavLst>
                                        <p:tav tm="100000">
                                          <p:val>
                                            <p:strVal val="#ppt_w"/>
                                          </p:val>
                                        </p:tav>
                                        <p:tav tm="100000">
                                          <p:val>
                                            <p:strVal val="#ppt_w"/>
                                          </p:val>
                                        </p:tav>
                                      </p:tavLst>
                                    </p:anim>
                                    <p:anim calcmode="lin" valueType="num">
                                      <p:cBhvr additive="repl">
                                        <p:cTn id="16" dur="500" fill="hold"/>
                                        <p:tgtEl>
                                          <p:spTgt spid="8206"/>
                                        </p:tgtEl>
                                        <p:attrNameLst>
                                          <p:attrName>ppt_h</p:attrName>
                                        </p:attrNameLst>
                                      </p:cBhvr>
                                      <p:tavLst>
                                        <p:tav tm="10000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6" fill="hold" nodeType="clickEffect">
                                  <p:stCondLst>
                                    <p:cond delay="0"/>
                                  </p:stCondLst>
                                  <p:childTnLst>
                                    <p:set>
                                      <p:cBhvr additive="repl">
                                        <p:cTn id="20" dur="1" fill="hold">
                                          <p:stCondLst>
                                            <p:cond delay="0"/>
                                          </p:stCondLst>
                                        </p:cTn>
                                        <p:tgtEl>
                                          <p:spTgt spid="8265"/>
                                        </p:tgtEl>
                                        <p:attrNameLst>
                                          <p:attrName>style.visibility</p:attrName>
                                        </p:attrNameLst>
                                      </p:cBhvr>
                                      <p:to>
                                        <p:strVal val="visible"/>
                                      </p:to>
                                    </p:set>
                                    <p:anim calcmode="lin" valueType="num">
                                      <p:cBhvr>
                                        <p:cTn id="21" dur="500" fill="hold"/>
                                        <p:tgtEl>
                                          <p:spTgt spid="8265"/>
                                        </p:tgtEl>
                                        <p:attrNameLst>
                                          <p:attrName>ppt_x</p:attrName>
                                        </p:attrNameLst>
                                      </p:cBhvr>
                                      <p:tavLst>
                                        <p:tav tm="100000">
                                          <p:val>
                                            <p:strVal val="1+#ppt_w/2"/>
                                          </p:val>
                                        </p:tav>
                                        <p:tav tm="100000">
                                          <p:val>
                                            <p:strVal val="#ppt_x"/>
                                          </p:val>
                                        </p:tav>
                                      </p:tavLst>
                                    </p:anim>
                                    <p:anim calcmode="lin" valueType="num">
                                      <p:cBhvr>
                                        <p:cTn id="22" dur="500" fill="hold"/>
                                        <p:tgtEl>
                                          <p:spTgt spid="8265"/>
                                        </p:tgtEl>
                                        <p:attrNameLst>
                                          <p:attrName>ppt_y</p:attrName>
                                        </p:attrNameLst>
                                      </p:cBhvr>
                                      <p:tavLst>
                                        <p:tav tm="10000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additive="repl">
                                        <p:cTn id="26" dur="1" fill="hold">
                                          <p:stCondLst>
                                            <p:cond delay="0"/>
                                          </p:stCondLst>
                                        </p:cTn>
                                        <p:tgtEl>
                                          <p:spTgt spid="8207"/>
                                        </p:tgtEl>
                                        <p:attrNameLst>
                                          <p:attrName>style.visibility</p:attrName>
                                        </p:attrNameLst>
                                      </p:cBhvr>
                                      <p:to>
                                        <p:strVal val="visible"/>
                                      </p:to>
                                    </p:set>
                                    <p:animEffect transition="in" filter="strips(downRight)">
                                      <p:cBhvr additive="repl">
                                        <p:cTn id="27" dur="500"/>
                                        <p:tgtEl>
                                          <p:spTgt spid="82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1" fill="hold" nodeType="clickEffect">
                                  <p:stCondLst>
                                    <p:cond delay="0"/>
                                  </p:stCondLst>
                                  <p:childTnLst>
                                    <p:set>
                                      <p:cBhvr additive="repl">
                                        <p:cTn id="31" dur="1" fill="hold">
                                          <p:stCondLst>
                                            <p:cond delay="0"/>
                                          </p:stCondLst>
                                        </p:cTn>
                                        <p:tgtEl>
                                          <p:spTgt spid="8264"/>
                                        </p:tgtEl>
                                        <p:attrNameLst>
                                          <p:attrName>style.visibility</p:attrName>
                                        </p:attrNameLst>
                                      </p:cBhvr>
                                      <p:to>
                                        <p:strVal val="visible"/>
                                      </p:to>
                                    </p:set>
                                    <p:anim calcmode="lin" valueType="num">
                                      <p:cBhvr>
                                        <p:cTn id="32" dur="500" fill="hold"/>
                                        <p:tgtEl>
                                          <p:spTgt spid="8264"/>
                                        </p:tgtEl>
                                        <p:attrNameLst>
                                          <p:attrName>ppt_x</p:attrName>
                                        </p:attrNameLst>
                                      </p:cBhvr>
                                      <p:tavLst>
                                        <p:tav tm="100000">
                                          <p:val>
                                            <p:strVal val="#ppt_x"/>
                                          </p:val>
                                        </p:tav>
                                        <p:tav tm="100000">
                                          <p:val>
                                            <p:strVal val="#ppt_x"/>
                                          </p:val>
                                        </p:tav>
                                      </p:tavLst>
                                    </p:anim>
                                    <p:anim calcmode="lin" valueType="num">
                                      <p:cBhvr>
                                        <p:cTn id="33" dur="500" fill="hold"/>
                                        <p:tgtEl>
                                          <p:spTgt spid="8264"/>
                                        </p:tgtEl>
                                        <p:attrNameLst>
                                          <p:attrName>ppt_y</p:attrName>
                                        </p:attrNameLst>
                                      </p:cBhvr>
                                      <p:tavLst>
                                        <p:tav tm="100000">
                                          <p:val>
                                            <p:strVal val="0-#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fill="hold" nodeType="clickEffect">
                                  <p:stCondLst>
                                    <p:cond delay="0"/>
                                  </p:stCondLst>
                                  <p:childTnLst>
                                    <p:set>
                                      <p:cBhvr additive="repl">
                                        <p:cTn id="37" dur="1" fill="hold">
                                          <p:stCondLst>
                                            <p:cond delay="0"/>
                                          </p:stCondLst>
                                        </p:cTn>
                                        <p:tgtEl>
                                          <p:spTgt spid="823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fill="hold" nodeType="clickEffect">
                                  <p:stCondLst>
                                    <p:cond delay="0"/>
                                  </p:stCondLst>
                                  <p:childTnLst>
                                    <p:set>
                                      <p:cBhvr additive="repl">
                                        <p:cTn id="41" dur="1" fill="hold">
                                          <p:stCondLst>
                                            <p:cond delay="0"/>
                                          </p:stCondLst>
                                        </p:cTn>
                                        <p:tgtEl>
                                          <p:spTgt spid="824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fill="hold" grpId="0" nodeType="clickEffect">
                                  <p:stCondLst>
                                    <p:cond delay="0"/>
                                  </p:stCondLst>
                                  <p:childTnLst>
                                    <p:set>
                                      <p:cBhvr additive="repl">
                                        <p:cTn id="45" dur="1" fill="hold">
                                          <p:stCondLst>
                                            <p:cond delay="0"/>
                                          </p:stCondLst>
                                        </p:cTn>
                                        <p:tgtEl>
                                          <p:spTgt spid="820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fill="hold" nodeType="clickEffect">
                                  <p:stCondLst>
                                    <p:cond delay="0"/>
                                  </p:stCondLst>
                                  <p:childTnLst>
                                    <p:set>
                                      <p:cBhvr additive="repl">
                                        <p:cTn id="49" dur="1" fill="hold">
                                          <p:stCondLst>
                                            <p:cond delay="0"/>
                                          </p:stCondLst>
                                        </p:cTn>
                                        <p:tgtEl>
                                          <p:spTgt spid="821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6" fill="hold" nodeType="clickEffect">
                                  <p:stCondLst>
                                    <p:cond delay="0"/>
                                  </p:stCondLst>
                                  <p:childTnLst>
                                    <p:set>
                                      <p:cBhvr additive="repl">
                                        <p:cTn id="53" dur="1" fill="hold">
                                          <p:stCondLst>
                                            <p:cond delay="0"/>
                                          </p:stCondLst>
                                        </p:cTn>
                                        <p:tgtEl>
                                          <p:spTgt spid="4"/>
                                        </p:tgtEl>
                                        <p:attrNameLst>
                                          <p:attrName>style.visibility</p:attrName>
                                        </p:attrNameLst>
                                      </p:cBhvr>
                                      <p:to>
                                        <p:strVal val="visible"/>
                                      </p:to>
                                    </p:set>
                                    <p:anim calcmode="lin" valueType="num">
                                      <p:cBhvr>
                                        <p:cTn id="54" dur="500" fill="hold"/>
                                        <p:tgtEl>
                                          <p:spTgt spid="4"/>
                                        </p:tgtEl>
                                        <p:attrNameLst>
                                          <p:attrName>ppt_x</p:attrName>
                                        </p:attrNameLst>
                                      </p:cBhvr>
                                      <p:tavLst>
                                        <p:tav tm="100000">
                                          <p:val>
                                            <p:strVal val="1+#ppt_w/2"/>
                                          </p:val>
                                        </p:tav>
                                        <p:tav tm="100000">
                                          <p:val>
                                            <p:strVal val="#ppt_x"/>
                                          </p:val>
                                        </p:tav>
                                      </p:tavLst>
                                    </p:anim>
                                    <p:anim calcmode="lin" valueType="num">
                                      <p:cBhvr>
                                        <p:cTn id="55" dur="500" fill="hold"/>
                                        <p:tgtEl>
                                          <p:spTgt spid="4"/>
                                        </p:tgtEl>
                                        <p:attrNameLst>
                                          <p:attrName>ppt_y</p:attrName>
                                        </p:attrNameLst>
                                      </p:cBhvr>
                                      <p:tavLst>
                                        <p:tav tm="10000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nodeType="clickEffect">
                                  <p:stCondLst>
                                    <p:cond delay="0"/>
                                  </p:stCondLst>
                                  <p:childTnLst>
                                    <p:set>
                                      <p:cBhvr additive="repl">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ppt_x</p:attrName>
                                        </p:attrNameLst>
                                      </p:cBhvr>
                                      <p:tavLst>
                                        <p:tav tm="100000">
                                          <p:val>
                                            <p:strVal val="#ppt_x"/>
                                          </p:val>
                                        </p:tav>
                                        <p:tav tm="100000">
                                          <p:val>
                                            <p:strVal val="#ppt_x"/>
                                          </p:val>
                                        </p:tav>
                                      </p:tavLst>
                                    </p:anim>
                                    <p:anim calcmode="lin" valueType="num">
                                      <p:cBhvr>
                                        <p:cTn id="61" dur="500" fill="hold"/>
                                        <p:tgtEl>
                                          <p:spTgt spid="5"/>
                                        </p:tgtEl>
                                        <p:attrNameLst>
                                          <p:attrName>ppt_y</p:attrName>
                                        </p:attrNameLst>
                                      </p:cBhvr>
                                      <p:tavLst>
                                        <p:tav tm="10000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9" fill="hold" nodeType="clickEffect">
                                  <p:stCondLst>
                                    <p:cond delay="0"/>
                                  </p:stCondLst>
                                  <p:childTnLst>
                                    <p:set>
                                      <p:cBhvr additive="repl">
                                        <p:cTn id="65" dur="1" fill="hold">
                                          <p:stCondLst>
                                            <p:cond delay="0"/>
                                          </p:stCondLst>
                                        </p:cTn>
                                        <p:tgtEl>
                                          <p:spTgt spid="3"/>
                                        </p:tgtEl>
                                        <p:attrNameLst>
                                          <p:attrName>style.visibility</p:attrName>
                                        </p:attrNameLst>
                                      </p:cBhvr>
                                      <p:to>
                                        <p:strVal val="visible"/>
                                      </p:to>
                                    </p:set>
                                    <p:animEffect transition="in" filter="strips(upLeft)">
                                      <p:cBhvr additive="repl">
                                        <p:cTn id="66" dur="500"/>
                                        <p:tgtEl>
                                          <p:spTgt spid="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fill="hold" grpId="0" nodeType="clickEffect">
                                  <p:stCondLst>
                                    <p:cond delay="0"/>
                                  </p:stCondLst>
                                  <p:childTnLst>
                                    <p:set>
                                      <p:cBhvr additive="repl">
                                        <p:cTn id="70" dur="1" fill="hold">
                                          <p:stCondLst>
                                            <p:cond delay="0"/>
                                          </p:stCondLst>
                                        </p:cTn>
                                        <p:tgtEl>
                                          <p:spTgt spid="820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fill="hold" nodeType="clickEffect">
                                  <p:stCondLst>
                                    <p:cond delay="0"/>
                                  </p:stCondLst>
                                  <p:childTnLst>
                                    <p:set>
                                      <p:cBhvr additive="repl">
                                        <p:cTn id="74" dur="1" fill="hold">
                                          <p:stCondLst>
                                            <p:cond delay="0"/>
                                          </p:stCondLst>
                                        </p:cTn>
                                        <p:tgtEl>
                                          <p:spTgt spid="821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1" fill="hold" nodeType="clickEffect">
                                  <p:stCondLst>
                                    <p:cond delay="0"/>
                                  </p:stCondLst>
                                  <p:childTnLst>
                                    <p:set>
                                      <p:cBhvr additive="repl">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ppt_x</p:attrName>
                                        </p:attrNameLst>
                                      </p:cBhvr>
                                      <p:tavLst>
                                        <p:tav tm="100000">
                                          <p:val>
                                            <p:strVal val="#ppt_x"/>
                                          </p:val>
                                        </p:tav>
                                        <p:tav tm="100000">
                                          <p:val>
                                            <p:strVal val="#ppt_x"/>
                                          </p:val>
                                        </p:tav>
                                      </p:tavLst>
                                    </p:anim>
                                    <p:anim calcmode="lin" valueType="num">
                                      <p:cBhvr>
                                        <p:cTn id="80" dur="500" fill="hold"/>
                                        <p:tgtEl>
                                          <p:spTgt spid="2"/>
                                        </p:tgtEl>
                                        <p:attrNameLst>
                                          <p:attrName>ppt_y</p:attrName>
                                        </p:attrNameLst>
                                      </p:cBhvr>
                                      <p:tavLst>
                                        <p:tav tm="10000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fill="hold" grpId="0" nodeType="clickEffect">
                                  <p:stCondLst>
                                    <p:cond delay="0"/>
                                  </p:stCondLst>
                                  <p:childTnLst>
                                    <p:set>
                                      <p:cBhvr additive="repl">
                                        <p:cTn id="84" dur="1" fill="hold">
                                          <p:stCondLst>
                                            <p:cond delay="0"/>
                                          </p:stCondLst>
                                        </p:cTn>
                                        <p:tgtEl>
                                          <p:spTgt spid="8210"/>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fill="hold" nodeType="clickEffect">
                                  <p:stCondLst>
                                    <p:cond delay="0"/>
                                  </p:stCondLst>
                                  <p:childTnLst>
                                    <p:set>
                                      <p:cBhvr additive="repl">
                                        <p:cTn id="88" dur="1" fill="hold">
                                          <p:stCondLst>
                                            <p:cond delay="0"/>
                                          </p:stCondLst>
                                        </p:cTn>
                                        <p:tgtEl>
                                          <p:spTgt spid="8218"/>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grpId="0" nodeType="clickEffect">
                                  <p:stCondLst>
                                    <p:cond delay="0"/>
                                  </p:stCondLst>
                                  <p:childTnLst>
                                    <p:set>
                                      <p:cBhvr additive="repl">
                                        <p:cTn id="92" dur="1" fill="hold">
                                          <p:stCondLst>
                                            <p:cond delay="0"/>
                                          </p:stCondLst>
                                        </p:cTn>
                                        <p:tgtEl>
                                          <p:spTgt spid="8262"/>
                                        </p:tgtEl>
                                        <p:attrNameLst>
                                          <p:attrName>style.visibility</p:attrName>
                                        </p:attrNameLst>
                                      </p:cBhvr>
                                      <p:to>
                                        <p:strVal val="visible"/>
                                      </p:to>
                                    </p:set>
                                    <p:anim calcmode="lin" valueType="num">
                                      <p:cBhvr additive="repl">
                                        <p:cTn id="93" dur="500" fill="hold"/>
                                        <p:tgtEl>
                                          <p:spTgt spid="8262"/>
                                        </p:tgtEl>
                                        <p:attrNameLst>
                                          <p:attrName>ppt_x</p:attrName>
                                        </p:attrNameLst>
                                      </p:cBhvr>
                                      <p:tavLst>
                                        <p:tav tm="100000">
                                          <p:val>
                                            <p:strVal val="#ppt_x"/>
                                          </p:val>
                                        </p:tav>
                                        <p:tav tm="100000">
                                          <p:val>
                                            <p:strVal val="#ppt_x"/>
                                          </p:val>
                                        </p:tav>
                                      </p:tavLst>
                                    </p:anim>
                                    <p:anim calcmode="lin" valueType="num">
                                      <p:cBhvr additive="repl">
                                        <p:cTn id="94" dur="500" fill="hold"/>
                                        <p:tgtEl>
                                          <p:spTgt spid="8262"/>
                                        </p:tgtEl>
                                        <p:attrNameLst>
                                          <p:attrName>ppt_y</p:attrName>
                                        </p:attrNameLst>
                                      </p:cBhvr>
                                      <p:tavLst>
                                        <p:tav tm="100000">
                                          <p:val>
                                            <p:strVal val="#ppt_y-#ppt_h/2"/>
                                          </p:val>
                                        </p:tav>
                                        <p:tav tm="100000">
                                          <p:val>
                                            <p:strVal val="#ppt_y"/>
                                          </p:val>
                                        </p:tav>
                                      </p:tavLst>
                                    </p:anim>
                                    <p:anim calcmode="lin" valueType="num">
                                      <p:cBhvr additive="repl">
                                        <p:cTn id="95" dur="500" fill="hold"/>
                                        <p:tgtEl>
                                          <p:spTgt spid="8262"/>
                                        </p:tgtEl>
                                        <p:attrNameLst>
                                          <p:attrName>ppt_w</p:attrName>
                                        </p:attrNameLst>
                                      </p:cBhvr>
                                      <p:tavLst>
                                        <p:tav tm="100000">
                                          <p:val>
                                            <p:strVal val="#ppt_w"/>
                                          </p:val>
                                        </p:tav>
                                        <p:tav tm="100000">
                                          <p:val>
                                            <p:strVal val="#ppt_w"/>
                                          </p:val>
                                        </p:tav>
                                      </p:tavLst>
                                    </p:anim>
                                    <p:anim calcmode="lin" valueType="num">
                                      <p:cBhvr additive="repl">
                                        <p:cTn id="96" dur="500" fill="hold"/>
                                        <p:tgtEl>
                                          <p:spTgt spid="8262"/>
                                        </p:tgtEl>
                                        <p:attrNameLst>
                                          <p:attrName>ppt_h</p:attrName>
                                        </p:attrNameLst>
                                      </p:cBhvr>
                                      <p:tavLst>
                                        <p:tav tm="10000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8" presetClass="entr" presetSubtype="6" fill="hold" grpId="0" nodeType="clickEffect">
                                  <p:stCondLst>
                                    <p:cond delay="0"/>
                                  </p:stCondLst>
                                  <p:childTnLst>
                                    <p:set>
                                      <p:cBhvr additive="repl">
                                        <p:cTn id="100" dur="1" fill="hold">
                                          <p:stCondLst>
                                            <p:cond delay="0"/>
                                          </p:stCondLst>
                                        </p:cTn>
                                        <p:tgtEl>
                                          <p:spTgt spid="8263"/>
                                        </p:tgtEl>
                                        <p:attrNameLst>
                                          <p:attrName>style.visibility</p:attrName>
                                        </p:attrNameLst>
                                      </p:cBhvr>
                                      <p:to>
                                        <p:strVal val="visible"/>
                                      </p:to>
                                    </p:set>
                                    <p:animEffect transition="in" filter="strips(downRight)">
                                      <p:cBhvr additive="repl">
                                        <p:cTn id="101" dur="500"/>
                                        <p:tgtEl>
                                          <p:spTgt spid="826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0" fill="hold" nodeType="clickEffect">
                                  <p:stCondLst>
                                    <p:cond delay="0"/>
                                  </p:stCondLst>
                                  <p:childTnLst>
                                    <p:set>
                                      <p:cBhvr additive="repl">
                                        <p:cTn id="105" dur="1" fill="hold">
                                          <p:stCondLst>
                                            <p:cond delay="0"/>
                                          </p:stCondLst>
                                        </p:cTn>
                                        <p:tgtEl>
                                          <p:spTgt spid="8276"/>
                                        </p:tgtEl>
                                        <p:attrNameLst>
                                          <p:attrName>style.visibility</p:attrName>
                                        </p:attrNameLst>
                                      </p:cBhvr>
                                      <p:to>
                                        <p:strVal val="visible"/>
                                      </p:to>
                                    </p:set>
                                    <p:anim calcmode="lin" valueType="num">
                                      <p:cBhvr additive="repl">
                                        <p:cTn id="106" dur="500" fill="hold"/>
                                        <p:tgtEl>
                                          <p:spTgt spid="8276"/>
                                        </p:tgtEl>
                                        <p:attrNameLst>
                                          <p:attrName>ppt_w</p:attrName>
                                        </p:attrNameLst>
                                      </p:cBhvr>
                                      <p:tavLst>
                                        <p:tav tm="100000">
                                          <p:val>
                                            <p:fltVal val="0"/>
                                          </p:val>
                                        </p:tav>
                                        <p:tav tm="100000">
                                          <p:val>
                                            <p:strVal val="#ppt_w"/>
                                          </p:val>
                                        </p:tav>
                                      </p:tavLst>
                                    </p:anim>
                                    <p:anim calcmode="lin" valueType="num">
                                      <p:cBhvr additive="repl">
                                        <p:cTn id="107" dur="500" fill="hold"/>
                                        <p:tgtEl>
                                          <p:spTgt spid="8276"/>
                                        </p:tgtEl>
                                        <p:attrNameLst>
                                          <p:attrName>ppt_h</p:attrName>
                                        </p:attrNameLst>
                                      </p:cBhvr>
                                      <p:tavLst>
                                        <p:tav tm="10000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nodeType="clickEffect">
                                  <p:stCondLst>
                                    <p:cond delay="0"/>
                                  </p:stCondLst>
                                  <p:childTnLst>
                                    <p:set>
                                      <p:cBhvr additive="repl">
                                        <p:cTn id="111" dur="1" fill="hold">
                                          <p:stCondLst>
                                            <p:cond delay="0"/>
                                          </p:stCondLst>
                                        </p:cTn>
                                        <p:tgtEl>
                                          <p:spTgt spid="7"/>
                                        </p:tgtEl>
                                        <p:attrNameLst>
                                          <p:attrName>style.visibility</p:attrName>
                                        </p:attrNameLst>
                                      </p:cBhvr>
                                      <p:to>
                                        <p:strVal val="visible"/>
                                      </p:to>
                                    </p:set>
                                    <p:anim calcmode="lin" valueType="num">
                                      <p:cBhvr additive="repl">
                                        <p:cTn id="112" dur="500" fill="hold"/>
                                        <p:tgtEl>
                                          <p:spTgt spid="7"/>
                                        </p:tgtEl>
                                        <p:attrNameLst>
                                          <p:attrName>ppt_w</p:attrName>
                                        </p:attrNameLst>
                                      </p:cBhvr>
                                      <p:tavLst>
                                        <p:tav tm="100000">
                                          <p:val>
                                            <p:fltVal val="0"/>
                                          </p:val>
                                        </p:tav>
                                        <p:tav tm="100000">
                                          <p:val>
                                            <p:strVal val="#ppt_w"/>
                                          </p:val>
                                        </p:tav>
                                      </p:tavLst>
                                    </p:anim>
                                    <p:anim calcmode="lin" valueType="num">
                                      <p:cBhvr additive="repl">
                                        <p:cTn id="113" dur="500" fill="hold"/>
                                        <p:tgtEl>
                                          <p:spTgt spid="7"/>
                                        </p:tgtEl>
                                        <p:attrNameLst>
                                          <p:attrName>ppt_h</p:attrName>
                                        </p:attrNameLst>
                                      </p:cBhvr>
                                      <p:tavLst>
                                        <p:tav tm="10000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3" presetClass="entr" presetSubtype="16" fill="hold" nodeType="clickEffect">
                                  <p:stCondLst>
                                    <p:cond delay="0"/>
                                  </p:stCondLst>
                                  <p:childTnLst>
                                    <p:set>
                                      <p:cBhvr additive="repl">
                                        <p:cTn id="117" dur="1" fill="hold">
                                          <p:stCondLst>
                                            <p:cond delay="0"/>
                                          </p:stCondLst>
                                        </p:cTn>
                                        <p:tgtEl>
                                          <p:spTgt spid="8323"/>
                                        </p:tgtEl>
                                        <p:attrNameLst>
                                          <p:attrName>style.visibility</p:attrName>
                                        </p:attrNameLst>
                                      </p:cBhvr>
                                      <p:to>
                                        <p:strVal val="visible"/>
                                      </p:to>
                                    </p:set>
                                    <p:anim calcmode="lin" valueType="num">
                                      <p:cBhvr additive="repl">
                                        <p:cTn id="118" dur="500" fill="hold"/>
                                        <p:tgtEl>
                                          <p:spTgt spid="8323"/>
                                        </p:tgtEl>
                                        <p:attrNameLst>
                                          <p:attrName>ppt_w</p:attrName>
                                        </p:attrNameLst>
                                      </p:cBhvr>
                                      <p:tavLst>
                                        <p:tav tm="100000">
                                          <p:val>
                                            <p:fltVal val="0"/>
                                          </p:val>
                                        </p:tav>
                                        <p:tav tm="100000">
                                          <p:val>
                                            <p:strVal val="#ppt_w"/>
                                          </p:val>
                                        </p:tav>
                                      </p:tavLst>
                                    </p:anim>
                                    <p:anim calcmode="lin" valueType="num">
                                      <p:cBhvr additive="repl">
                                        <p:cTn id="119" dur="500" fill="hold"/>
                                        <p:tgtEl>
                                          <p:spTgt spid="8323"/>
                                        </p:tgtEl>
                                        <p:attrNameLst>
                                          <p:attrName>ppt_h</p:attrName>
                                        </p:attrNameLst>
                                      </p:cBhvr>
                                      <p:tavLst>
                                        <p:tav tm="10000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animBg="1"/>
      <p:bldP spid="8207" grpId="0" animBg="1"/>
      <p:bldP spid="8208" grpId="0" animBg="1"/>
      <p:bldP spid="8209" grpId="0" animBg="1"/>
      <p:bldP spid="8210" grpId="0" animBg="1"/>
      <p:bldP spid="8262" grpId="0" animBg="1"/>
      <p:bldP spid="82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6746875" y="1333500"/>
            <a:ext cx="1736725" cy="2273300"/>
            <a:chOff x="4250" y="840"/>
            <a:chExt cx="1094" cy="1432"/>
          </a:xfrm>
        </p:grpSpPr>
        <p:grpSp>
          <p:nvGrpSpPr>
            <p:cNvPr id="3" name="Group 2"/>
            <p:cNvGrpSpPr>
              <a:grpSpLocks/>
            </p:cNvGrpSpPr>
            <p:nvPr/>
          </p:nvGrpSpPr>
          <p:grpSpPr bwMode="auto">
            <a:xfrm>
              <a:off x="4250" y="840"/>
              <a:ext cx="1094" cy="1432"/>
              <a:chOff x="4250" y="840"/>
              <a:chExt cx="1094" cy="1432"/>
            </a:xfrm>
          </p:grpSpPr>
          <p:sp>
            <p:nvSpPr>
              <p:cNvPr id="2181" name="AutoShape 3"/>
              <p:cNvSpPr>
                <a:spLocks noChangeArrowheads="1"/>
              </p:cNvSpPr>
              <p:nvPr/>
            </p:nvSpPr>
            <p:spPr bwMode="auto">
              <a:xfrm rot="5400000" flipV="1">
                <a:off x="4042" y="1056"/>
                <a:ext cx="959" cy="527"/>
              </a:xfrm>
              <a:prstGeom prst="parallelogram">
                <a:avLst>
                  <a:gd name="adj" fmla="val 60279"/>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2182" name="AutoShape 4"/>
              <p:cNvSpPr>
                <a:spLocks noChangeArrowheads="1"/>
              </p:cNvSpPr>
              <p:nvPr/>
            </p:nvSpPr>
            <p:spPr bwMode="auto">
              <a:xfrm rot="19740000" flipV="1">
                <a:off x="4318" y="1535"/>
                <a:ext cx="959" cy="527"/>
              </a:xfrm>
              <a:prstGeom prst="parallelogram">
                <a:avLst>
                  <a:gd name="adj" fmla="val 60279"/>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grpSp>
        <p:grpSp>
          <p:nvGrpSpPr>
            <p:cNvPr id="4" name="Group 5"/>
            <p:cNvGrpSpPr>
              <a:grpSpLocks/>
            </p:cNvGrpSpPr>
            <p:nvPr/>
          </p:nvGrpSpPr>
          <p:grpSpPr bwMode="auto">
            <a:xfrm>
              <a:off x="4279" y="1086"/>
              <a:ext cx="708" cy="973"/>
              <a:chOff x="4279" y="1086"/>
              <a:chExt cx="708" cy="973"/>
            </a:xfrm>
          </p:grpSpPr>
          <p:graphicFrame>
            <p:nvGraphicFramePr>
              <p:cNvPr id="2054" name="Object 6"/>
              <p:cNvGraphicFramePr>
                <a:graphicFrameLocks noChangeAspect="1"/>
              </p:cNvGraphicFramePr>
              <p:nvPr/>
            </p:nvGraphicFramePr>
            <p:xfrm>
              <a:off x="4759" y="1950"/>
              <a:ext cx="228" cy="109"/>
            </p:xfrm>
            <a:graphic>
              <a:graphicData uri="http://schemas.openxmlformats.org/presentationml/2006/ole">
                <mc:AlternateContent xmlns:mc="http://schemas.openxmlformats.org/markup-compatibility/2006">
                  <mc:Choice xmlns:v="urn:schemas-microsoft-com:vml" Requires="v">
                    <p:oleObj spid="_x0000_s80910" r:id="rId4" imgW="668520" imgH="320400" progId="">
                      <p:embed/>
                    </p:oleObj>
                  </mc:Choice>
                  <mc:Fallback>
                    <p:oleObj r:id="rId4" imgW="668520" imgH="32040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 y="1950"/>
                            <a:ext cx="228" cy="109"/>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2055" name="Object 7"/>
              <p:cNvGraphicFramePr>
                <a:graphicFrameLocks noChangeAspect="1"/>
              </p:cNvGraphicFramePr>
              <p:nvPr/>
            </p:nvGraphicFramePr>
            <p:xfrm>
              <a:off x="4279" y="1086"/>
              <a:ext cx="158" cy="191"/>
            </p:xfrm>
            <a:graphic>
              <a:graphicData uri="http://schemas.openxmlformats.org/presentationml/2006/ole">
                <mc:AlternateContent xmlns:mc="http://schemas.openxmlformats.org/markup-compatibility/2006">
                  <mc:Choice xmlns:v="urn:schemas-microsoft-com:vml" Requires="v">
                    <p:oleObj spid="_x0000_s80911" r:id="rId6" imgW="417960" imgH="505440" progId="">
                      <p:embed/>
                    </p:oleObj>
                  </mc:Choice>
                  <mc:Fallback>
                    <p:oleObj r:id="rId6" imgW="417960" imgH="50544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9" y="1086"/>
                            <a:ext cx="158" cy="191"/>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grpSp>
        <p:nvGrpSpPr>
          <p:cNvPr id="5" name="Group 8"/>
          <p:cNvGrpSpPr>
            <a:grpSpLocks/>
          </p:cNvGrpSpPr>
          <p:nvPr/>
        </p:nvGrpSpPr>
        <p:grpSpPr bwMode="auto">
          <a:xfrm>
            <a:off x="3702050" y="2101850"/>
            <a:ext cx="1736725" cy="1501775"/>
            <a:chOff x="2332" y="1324"/>
            <a:chExt cx="1094" cy="946"/>
          </a:xfrm>
        </p:grpSpPr>
        <p:sp>
          <p:nvSpPr>
            <p:cNvPr id="2178" name="AutoShape 9"/>
            <p:cNvSpPr>
              <a:spLocks noChangeArrowheads="1"/>
            </p:cNvSpPr>
            <p:nvPr/>
          </p:nvSpPr>
          <p:spPr bwMode="auto">
            <a:xfrm rot="19740000" flipV="1">
              <a:off x="2400" y="1533"/>
              <a:ext cx="959" cy="527"/>
            </a:xfrm>
            <a:prstGeom prst="parallelogram">
              <a:avLst>
                <a:gd name="adj" fmla="val 60279"/>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graphicFrame>
          <p:nvGraphicFramePr>
            <p:cNvPr id="2053" name="Object 5"/>
            <p:cNvGraphicFramePr>
              <a:graphicFrameLocks noChangeAspect="1"/>
            </p:cNvGraphicFramePr>
            <p:nvPr/>
          </p:nvGraphicFramePr>
          <p:xfrm>
            <a:off x="2822" y="1941"/>
            <a:ext cx="228" cy="109"/>
          </p:xfrm>
          <a:graphic>
            <a:graphicData uri="http://schemas.openxmlformats.org/presentationml/2006/ole">
              <mc:AlternateContent xmlns:mc="http://schemas.openxmlformats.org/markup-compatibility/2006">
                <mc:Choice xmlns:v="urn:schemas-microsoft-com:vml" Requires="v">
                  <p:oleObj spid="_x0000_s80912" r:id="rId8" imgW="668520" imgH="320400" progId="">
                    <p:embed/>
                  </p:oleObj>
                </mc:Choice>
                <mc:Fallback>
                  <p:oleObj r:id="rId8" imgW="668520" imgH="32040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 y="1941"/>
                          <a:ext cx="228" cy="109"/>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6" name="Group 11"/>
          <p:cNvGrpSpPr>
            <a:grpSpLocks/>
          </p:cNvGrpSpPr>
          <p:nvPr/>
        </p:nvGrpSpPr>
        <p:grpSpPr bwMode="auto">
          <a:xfrm>
            <a:off x="3714750" y="1328738"/>
            <a:ext cx="836613" cy="1522412"/>
            <a:chOff x="2340" y="837"/>
            <a:chExt cx="527" cy="959"/>
          </a:xfrm>
        </p:grpSpPr>
        <p:sp>
          <p:nvSpPr>
            <p:cNvPr id="2177" name="AutoShape 12"/>
            <p:cNvSpPr>
              <a:spLocks noChangeArrowheads="1"/>
            </p:cNvSpPr>
            <p:nvPr/>
          </p:nvSpPr>
          <p:spPr bwMode="auto">
            <a:xfrm rot="5400000" flipV="1">
              <a:off x="2124" y="1052"/>
              <a:ext cx="959" cy="527"/>
            </a:xfrm>
            <a:prstGeom prst="parallelogram">
              <a:avLst>
                <a:gd name="adj" fmla="val 60279"/>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graphicFrame>
          <p:nvGraphicFramePr>
            <p:cNvPr id="2052" name="Object 4"/>
            <p:cNvGraphicFramePr>
              <a:graphicFrameLocks noChangeAspect="1"/>
            </p:cNvGraphicFramePr>
            <p:nvPr/>
          </p:nvGraphicFramePr>
          <p:xfrm>
            <a:off x="2342" y="1077"/>
            <a:ext cx="158" cy="191"/>
          </p:xfrm>
          <a:graphic>
            <a:graphicData uri="http://schemas.openxmlformats.org/presentationml/2006/ole">
              <mc:AlternateContent xmlns:mc="http://schemas.openxmlformats.org/markup-compatibility/2006">
                <mc:Choice xmlns:v="urn:schemas-microsoft-com:vml" Requires="v">
                  <p:oleObj spid="_x0000_s80913" r:id="rId9" imgW="417960" imgH="505440" progId="">
                    <p:embed/>
                  </p:oleObj>
                </mc:Choice>
                <mc:Fallback>
                  <p:oleObj r:id="rId9" imgW="417960" imgH="505440"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 y="1077"/>
                          <a:ext cx="158" cy="191"/>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8206" name="AutoShape 14"/>
          <p:cNvSpPr>
            <a:spLocks noChangeArrowheads="1"/>
          </p:cNvSpPr>
          <p:nvPr/>
        </p:nvSpPr>
        <p:spPr bwMode="auto">
          <a:xfrm rot="5400000" flipV="1">
            <a:off x="342900" y="1751013"/>
            <a:ext cx="1524000" cy="838200"/>
          </a:xfrm>
          <a:prstGeom prst="parallelogram">
            <a:avLst>
              <a:gd name="adj" fmla="val 60227"/>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8207" name="AutoShape 15"/>
          <p:cNvSpPr>
            <a:spLocks noChangeArrowheads="1"/>
          </p:cNvSpPr>
          <p:nvPr/>
        </p:nvSpPr>
        <p:spPr bwMode="auto">
          <a:xfrm rot="19740000" flipV="1">
            <a:off x="781050" y="2514600"/>
            <a:ext cx="1524000" cy="838200"/>
          </a:xfrm>
          <a:prstGeom prst="parallelogram">
            <a:avLst>
              <a:gd name="adj" fmla="val 60227"/>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8208" name="Oval 16"/>
          <p:cNvSpPr>
            <a:spLocks noChangeArrowheads="1"/>
          </p:cNvSpPr>
          <p:nvPr/>
        </p:nvSpPr>
        <p:spPr bwMode="auto">
          <a:xfrm>
            <a:off x="1600200" y="2247900"/>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sp>
        <p:nvSpPr>
          <p:cNvPr id="8209" name="Oval 17"/>
          <p:cNvSpPr>
            <a:spLocks noChangeArrowheads="1"/>
          </p:cNvSpPr>
          <p:nvPr/>
        </p:nvSpPr>
        <p:spPr bwMode="auto">
          <a:xfrm>
            <a:off x="990600" y="1943100"/>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sp>
        <p:nvSpPr>
          <p:cNvPr id="8210" name="Oval 18"/>
          <p:cNvSpPr>
            <a:spLocks noChangeArrowheads="1"/>
          </p:cNvSpPr>
          <p:nvPr/>
        </p:nvSpPr>
        <p:spPr bwMode="auto">
          <a:xfrm>
            <a:off x="1600200" y="2933700"/>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grpSp>
        <p:nvGrpSpPr>
          <p:cNvPr id="7" name="Group 19"/>
          <p:cNvGrpSpPr>
            <a:grpSpLocks/>
          </p:cNvGrpSpPr>
          <p:nvPr/>
        </p:nvGrpSpPr>
        <p:grpSpPr bwMode="auto">
          <a:xfrm>
            <a:off x="1628775" y="2286000"/>
            <a:ext cx="0" cy="646113"/>
            <a:chOff x="1026" y="1440"/>
            <a:chExt cx="0" cy="407"/>
          </a:xfrm>
        </p:grpSpPr>
        <p:sp>
          <p:nvSpPr>
            <p:cNvPr id="2175" name="Line 20"/>
            <p:cNvSpPr>
              <a:spLocks noChangeShapeType="1"/>
            </p:cNvSpPr>
            <p:nvPr/>
          </p:nvSpPr>
          <p:spPr bwMode="auto">
            <a:xfrm>
              <a:off x="1026" y="1440"/>
              <a:ext cx="0" cy="407"/>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76" name="Line 21"/>
            <p:cNvSpPr>
              <a:spLocks noChangeShapeType="1"/>
            </p:cNvSpPr>
            <p:nvPr/>
          </p:nvSpPr>
          <p:spPr bwMode="auto">
            <a:xfrm>
              <a:off x="1026" y="1560"/>
              <a:ext cx="0" cy="143"/>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8" name="Group 22"/>
          <p:cNvGrpSpPr>
            <a:grpSpLocks/>
          </p:cNvGrpSpPr>
          <p:nvPr/>
        </p:nvGrpSpPr>
        <p:grpSpPr bwMode="auto">
          <a:xfrm>
            <a:off x="1066800" y="1981200"/>
            <a:ext cx="531813" cy="265113"/>
            <a:chOff x="672" y="1248"/>
            <a:chExt cx="335" cy="167"/>
          </a:xfrm>
        </p:grpSpPr>
        <p:sp>
          <p:nvSpPr>
            <p:cNvPr id="2173" name="Line 23"/>
            <p:cNvSpPr>
              <a:spLocks noChangeShapeType="1"/>
            </p:cNvSpPr>
            <p:nvPr/>
          </p:nvSpPr>
          <p:spPr bwMode="auto">
            <a:xfrm flipH="1" flipV="1">
              <a:off x="671" y="1247"/>
              <a:ext cx="337" cy="169"/>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74" name="Line 24"/>
            <p:cNvSpPr>
              <a:spLocks noChangeShapeType="1"/>
            </p:cNvSpPr>
            <p:nvPr/>
          </p:nvSpPr>
          <p:spPr bwMode="auto">
            <a:xfrm flipH="1" flipV="1">
              <a:off x="815" y="1319"/>
              <a:ext cx="97" cy="49"/>
            </a:xfrm>
            <a:prstGeom prst="line">
              <a:avLst/>
            </a:prstGeom>
            <a:noFill/>
            <a:ln w="6480">
              <a:solidFill>
                <a:schemeClr val="accent2">
                  <a:lumMod val="75000"/>
                </a:schemeClr>
              </a:solidFill>
              <a:miter lim="800000"/>
              <a:headEnd/>
              <a:tailEnd type="triangle" w="med" len="med"/>
            </a:ln>
          </p:spPr>
          <p:txBody>
            <a:bodyPr/>
            <a:lstStyle/>
            <a:p>
              <a:endParaRPr lang="en-US"/>
            </a:p>
          </p:txBody>
        </p:sp>
      </p:grpSp>
      <p:sp>
        <p:nvSpPr>
          <p:cNvPr id="8217" name="Text Box 25"/>
          <p:cNvSpPr txBox="1">
            <a:spLocks noChangeArrowheads="1"/>
          </p:cNvSpPr>
          <p:nvPr/>
        </p:nvSpPr>
        <p:spPr bwMode="auto">
          <a:xfrm>
            <a:off x="1601788" y="2019300"/>
            <a:ext cx="309562"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18" name="Text Box 26"/>
          <p:cNvSpPr txBox="1">
            <a:spLocks noChangeArrowheads="1"/>
          </p:cNvSpPr>
          <p:nvPr/>
        </p:nvSpPr>
        <p:spPr bwMode="auto">
          <a:xfrm>
            <a:off x="1639888" y="2828925"/>
            <a:ext cx="26035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19" name="Text Box 27"/>
          <p:cNvSpPr txBox="1">
            <a:spLocks noChangeArrowheads="1"/>
          </p:cNvSpPr>
          <p:nvPr/>
        </p:nvSpPr>
        <p:spPr bwMode="auto">
          <a:xfrm>
            <a:off x="965200" y="1714500"/>
            <a:ext cx="3175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20" name="Oval 28"/>
          <p:cNvSpPr>
            <a:spLocks noChangeArrowheads="1"/>
          </p:cNvSpPr>
          <p:nvPr/>
        </p:nvSpPr>
        <p:spPr bwMode="auto">
          <a:xfrm>
            <a:off x="4162425" y="1843088"/>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sp>
        <p:nvSpPr>
          <p:cNvPr id="8221" name="Oval 29"/>
          <p:cNvSpPr>
            <a:spLocks noChangeArrowheads="1"/>
          </p:cNvSpPr>
          <p:nvPr/>
        </p:nvSpPr>
        <p:spPr bwMode="auto">
          <a:xfrm>
            <a:off x="4162425" y="2528888"/>
            <a:ext cx="76200" cy="76200"/>
          </a:xfrm>
          <a:prstGeom prst="ellipse">
            <a:avLst/>
          </a:prstGeom>
          <a:solidFill>
            <a:srgbClr val="000000"/>
          </a:solidFill>
          <a:ln w="9360">
            <a:solidFill>
              <a:srgbClr val="000000"/>
            </a:solidFill>
            <a:miter lim="800000"/>
            <a:headEnd/>
            <a:tailEnd/>
          </a:ln>
        </p:spPr>
        <p:txBody>
          <a:bodyPr wrap="none" anchor="ctr"/>
          <a:lstStyle/>
          <a:p>
            <a:pPr eaLnBrk="1" hangingPunct="1"/>
            <a:endParaRPr lang="en-IN" altLang="en-US"/>
          </a:p>
        </p:txBody>
      </p:sp>
      <p:grpSp>
        <p:nvGrpSpPr>
          <p:cNvPr id="9" name="Group 30"/>
          <p:cNvGrpSpPr>
            <a:grpSpLocks/>
          </p:cNvGrpSpPr>
          <p:nvPr/>
        </p:nvGrpSpPr>
        <p:grpSpPr bwMode="auto">
          <a:xfrm>
            <a:off x="4191000" y="1881188"/>
            <a:ext cx="0" cy="646112"/>
            <a:chOff x="2640" y="1185"/>
            <a:chExt cx="0" cy="407"/>
          </a:xfrm>
        </p:grpSpPr>
        <p:sp>
          <p:nvSpPr>
            <p:cNvPr id="2171" name="Line 31"/>
            <p:cNvSpPr>
              <a:spLocks noChangeShapeType="1"/>
            </p:cNvSpPr>
            <p:nvPr/>
          </p:nvSpPr>
          <p:spPr bwMode="auto">
            <a:xfrm>
              <a:off x="2640" y="1185"/>
              <a:ext cx="0" cy="407"/>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72" name="Line 32"/>
            <p:cNvSpPr>
              <a:spLocks noChangeShapeType="1"/>
            </p:cNvSpPr>
            <p:nvPr/>
          </p:nvSpPr>
          <p:spPr bwMode="auto">
            <a:xfrm>
              <a:off x="2640" y="1305"/>
              <a:ext cx="0" cy="143"/>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sp>
        <p:nvSpPr>
          <p:cNvPr id="8225" name="Text Box 33"/>
          <p:cNvSpPr txBox="1">
            <a:spLocks noChangeArrowheads="1"/>
          </p:cNvSpPr>
          <p:nvPr/>
        </p:nvSpPr>
        <p:spPr bwMode="auto">
          <a:xfrm>
            <a:off x="4164013" y="1614488"/>
            <a:ext cx="309562" cy="306387"/>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26" name="Text Box 34"/>
          <p:cNvSpPr txBox="1">
            <a:spLocks noChangeArrowheads="1"/>
          </p:cNvSpPr>
          <p:nvPr/>
        </p:nvSpPr>
        <p:spPr bwMode="auto">
          <a:xfrm>
            <a:off x="3963988" y="2357438"/>
            <a:ext cx="260350" cy="306387"/>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27" name="Text Box 35"/>
          <p:cNvSpPr txBox="1">
            <a:spLocks noChangeArrowheads="1"/>
          </p:cNvSpPr>
          <p:nvPr/>
        </p:nvSpPr>
        <p:spPr bwMode="auto">
          <a:xfrm>
            <a:off x="3927475" y="1728788"/>
            <a:ext cx="317500" cy="306387"/>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28" name="Text Box 36"/>
          <p:cNvSpPr txBox="1">
            <a:spLocks noChangeArrowheads="1"/>
          </p:cNvSpPr>
          <p:nvPr/>
        </p:nvSpPr>
        <p:spPr bwMode="auto">
          <a:xfrm>
            <a:off x="7618413" y="2819400"/>
            <a:ext cx="309562"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29" name="Text Box 37"/>
          <p:cNvSpPr txBox="1">
            <a:spLocks noChangeArrowheads="1"/>
          </p:cNvSpPr>
          <p:nvPr/>
        </p:nvSpPr>
        <p:spPr bwMode="auto">
          <a:xfrm>
            <a:off x="7808913" y="2647950"/>
            <a:ext cx="26035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8230" name="Oval 38"/>
          <p:cNvSpPr>
            <a:spLocks noChangeArrowheads="1"/>
          </p:cNvSpPr>
          <p:nvPr/>
        </p:nvSpPr>
        <p:spPr bwMode="auto">
          <a:xfrm>
            <a:off x="7197725" y="255270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8231" name="Oval 39"/>
          <p:cNvSpPr>
            <a:spLocks noChangeArrowheads="1"/>
          </p:cNvSpPr>
          <p:nvPr/>
        </p:nvSpPr>
        <p:spPr bwMode="auto">
          <a:xfrm>
            <a:off x="7807325" y="285750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dirty="0"/>
          </a:p>
        </p:txBody>
      </p:sp>
      <p:grpSp>
        <p:nvGrpSpPr>
          <p:cNvPr id="10" name="Group 40"/>
          <p:cNvGrpSpPr>
            <a:grpSpLocks/>
          </p:cNvGrpSpPr>
          <p:nvPr/>
        </p:nvGrpSpPr>
        <p:grpSpPr bwMode="auto">
          <a:xfrm>
            <a:off x="7273925" y="2590800"/>
            <a:ext cx="531813" cy="265113"/>
            <a:chOff x="4582" y="1632"/>
            <a:chExt cx="335" cy="167"/>
          </a:xfrm>
        </p:grpSpPr>
        <p:sp>
          <p:nvSpPr>
            <p:cNvPr id="2169" name="Line 41"/>
            <p:cNvSpPr>
              <a:spLocks noChangeShapeType="1"/>
            </p:cNvSpPr>
            <p:nvPr/>
          </p:nvSpPr>
          <p:spPr bwMode="auto">
            <a:xfrm flipH="1" flipV="1">
              <a:off x="4581" y="1631"/>
              <a:ext cx="337" cy="169"/>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2170" name="Line 42"/>
            <p:cNvSpPr>
              <a:spLocks noChangeShapeType="1"/>
            </p:cNvSpPr>
            <p:nvPr/>
          </p:nvSpPr>
          <p:spPr bwMode="auto">
            <a:xfrm flipH="1" flipV="1">
              <a:off x="4725" y="1703"/>
              <a:ext cx="97" cy="49"/>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sp>
        <p:nvSpPr>
          <p:cNvPr id="8235" name="Text Box 43"/>
          <p:cNvSpPr txBox="1">
            <a:spLocks noChangeArrowheads="1"/>
          </p:cNvSpPr>
          <p:nvPr/>
        </p:nvSpPr>
        <p:spPr bwMode="auto">
          <a:xfrm>
            <a:off x="7143750" y="2295525"/>
            <a:ext cx="317500"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grpSp>
        <p:nvGrpSpPr>
          <p:cNvPr id="11" name="Group 44"/>
          <p:cNvGrpSpPr>
            <a:grpSpLocks/>
          </p:cNvGrpSpPr>
          <p:nvPr/>
        </p:nvGrpSpPr>
        <p:grpSpPr bwMode="auto">
          <a:xfrm>
            <a:off x="6553200" y="2130425"/>
            <a:ext cx="1260475" cy="931863"/>
            <a:chOff x="4128" y="1342"/>
            <a:chExt cx="794" cy="587"/>
          </a:xfrm>
        </p:grpSpPr>
        <p:sp>
          <p:nvSpPr>
            <p:cNvPr id="2167" name="Text Box 45"/>
            <p:cNvSpPr txBox="1">
              <a:spLocks noChangeArrowheads="1"/>
            </p:cNvSpPr>
            <p:nvPr/>
          </p:nvSpPr>
          <p:spPr bwMode="auto">
            <a:xfrm>
              <a:off x="4128" y="175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2168" name="Text Box 46"/>
            <p:cNvSpPr txBox="1">
              <a:spLocks noChangeArrowheads="1"/>
            </p:cNvSpPr>
            <p:nvPr/>
          </p:nvSpPr>
          <p:spPr bwMode="auto">
            <a:xfrm>
              <a:off x="4740" y="1342"/>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sp>
        <p:nvSpPr>
          <p:cNvPr id="8239" name="Text Box 47"/>
          <p:cNvSpPr txBox="1">
            <a:spLocks noChangeArrowheads="1"/>
          </p:cNvSpPr>
          <p:nvPr/>
        </p:nvSpPr>
        <p:spPr bwMode="auto">
          <a:xfrm>
            <a:off x="458788" y="2781300"/>
            <a:ext cx="290512"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8240" name="Text Box 48"/>
          <p:cNvSpPr txBox="1">
            <a:spLocks noChangeArrowheads="1"/>
          </p:cNvSpPr>
          <p:nvPr/>
        </p:nvSpPr>
        <p:spPr bwMode="auto">
          <a:xfrm>
            <a:off x="1296988" y="2247900"/>
            <a:ext cx="290512"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nvGrpSpPr>
          <p:cNvPr id="12" name="Group 49"/>
          <p:cNvGrpSpPr>
            <a:grpSpLocks/>
          </p:cNvGrpSpPr>
          <p:nvPr/>
        </p:nvGrpSpPr>
        <p:grpSpPr bwMode="auto">
          <a:xfrm>
            <a:off x="3506788" y="2147888"/>
            <a:ext cx="1289050" cy="941387"/>
            <a:chOff x="2209" y="1353"/>
            <a:chExt cx="812" cy="593"/>
          </a:xfrm>
        </p:grpSpPr>
        <p:sp>
          <p:nvSpPr>
            <p:cNvPr id="2165" name="Text Box 50"/>
            <p:cNvSpPr txBox="1">
              <a:spLocks noChangeArrowheads="1"/>
            </p:cNvSpPr>
            <p:nvPr/>
          </p:nvSpPr>
          <p:spPr bwMode="auto">
            <a:xfrm>
              <a:off x="2209" y="1773"/>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2166" name="Text Box 51"/>
            <p:cNvSpPr txBox="1">
              <a:spLocks noChangeArrowheads="1"/>
            </p:cNvSpPr>
            <p:nvPr/>
          </p:nvSpPr>
          <p:spPr bwMode="auto">
            <a:xfrm>
              <a:off x="2839" y="1353"/>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grpSp>
        <p:nvGrpSpPr>
          <p:cNvPr id="13" name="Group 52"/>
          <p:cNvGrpSpPr>
            <a:grpSpLocks/>
          </p:cNvGrpSpPr>
          <p:nvPr/>
        </p:nvGrpSpPr>
        <p:grpSpPr bwMode="auto">
          <a:xfrm>
            <a:off x="1905000" y="2193925"/>
            <a:ext cx="668338" cy="496888"/>
            <a:chOff x="1200" y="1382"/>
            <a:chExt cx="421" cy="313"/>
          </a:xfrm>
        </p:grpSpPr>
        <p:sp>
          <p:nvSpPr>
            <p:cNvPr id="2163" name="Line 53"/>
            <p:cNvSpPr>
              <a:spLocks noChangeShapeType="1"/>
            </p:cNvSpPr>
            <p:nvPr/>
          </p:nvSpPr>
          <p:spPr bwMode="auto">
            <a:xfrm flipH="1" flipV="1">
              <a:off x="1199" y="1487"/>
              <a:ext cx="289" cy="145"/>
            </a:xfrm>
            <a:prstGeom prst="line">
              <a:avLst/>
            </a:prstGeom>
            <a:noFill/>
            <a:ln w="9360">
              <a:solidFill>
                <a:srgbClr val="000000"/>
              </a:solidFill>
              <a:miter lim="800000"/>
              <a:headEnd/>
              <a:tailEnd type="triangle" w="med" len="med"/>
            </a:ln>
          </p:spPr>
          <p:txBody>
            <a:bodyPr/>
            <a:lstStyle/>
            <a:p>
              <a:endParaRPr lang="en-US"/>
            </a:p>
          </p:txBody>
        </p:sp>
        <p:sp>
          <p:nvSpPr>
            <p:cNvPr id="2164" name="Text Box 54"/>
            <p:cNvSpPr txBox="1">
              <a:spLocks noChangeArrowheads="1"/>
            </p:cNvSpPr>
            <p:nvPr/>
          </p:nvSpPr>
          <p:spPr bwMode="auto">
            <a:xfrm rot="1500000">
              <a:off x="1232" y="1451"/>
              <a:ext cx="370"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Fv</a:t>
              </a:r>
            </a:p>
          </p:txBody>
        </p:sp>
      </p:grpSp>
      <p:grpSp>
        <p:nvGrpSpPr>
          <p:cNvPr id="14" name="Group 55"/>
          <p:cNvGrpSpPr>
            <a:grpSpLocks/>
          </p:cNvGrpSpPr>
          <p:nvPr/>
        </p:nvGrpSpPr>
        <p:grpSpPr bwMode="auto">
          <a:xfrm>
            <a:off x="1374775" y="1066800"/>
            <a:ext cx="636588" cy="608013"/>
            <a:chOff x="866" y="672"/>
            <a:chExt cx="401" cy="383"/>
          </a:xfrm>
        </p:grpSpPr>
        <p:sp>
          <p:nvSpPr>
            <p:cNvPr id="2161" name="Line 56"/>
            <p:cNvSpPr>
              <a:spLocks noChangeShapeType="1"/>
            </p:cNvSpPr>
            <p:nvPr/>
          </p:nvSpPr>
          <p:spPr bwMode="auto">
            <a:xfrm>
              <a:off x="1044" y="816"/>
              <a:ext cx="0" cy="239"/>
            </a:xfrm>
            <a:prstGeom prst="line">
              <a:avLst/>
            </a:prstGeom>
            <a:noFill/>
            <a:ln w="9360">
              <a:solidFill>
                <a:srgbClr val="000000"/>
              </a:solidFill>
              <a:miter lim="800000"/>
              <a:headEnd/>
              <a:tailEnd type="triangle" w="med" len="med"/>
            </a:ln>
          </p:spPr>
          <p:txBody>
            <a:bodyPr/>
            <a:lstStyle/>
            <a:p>
              <a:endParaRPr lang="en-US"/>
            </a:p>
          </p:txBody>
        </p:sp>
        <p:sp>
          <p:nvSpPr>
            <p:cNvPr id="2162" name="Text Box 57"/>
            <p:cNvSpPr txBox="1">
              <a:spLocks noChangeArrowheads="1"/>
            </p:cNvSpPr>
            <p:nvPr/>
          </p:nvSpPr>
          <p:spPr bwMode="auto">
            <a:xfrm>
              <a:off x="866" y="672"/>
              <a:ext cx="401" cy="176"/>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TV</a:t>
              </a:r>
            </a:p>
          </p:txBody>
        </p:sp>
      </p:grpSp>
      <p:grpSp>
        <p:nvGrpSpPr>
          <p:cNvPr id="15" name="Group 58"/>
          <p:cNvGrpSpPr>
            <a:grpSpLocks/>
          </p:cNvGrpSpPr>
          <p:nvPr/>
        </p:nvGrpSpPr>
        <p:grpSpPr bwMode="auto">
          <a:xfrm>
            <a:off x="4648200" y="1884363"/>
            <a:ext cx="668338" cy="496887"/>
            <a:chOff x="2928" y="1187"/>
            <a:chExt cx="421" cy="313"/>
          </a:xfrm>
        </p:grpSpPr>
        <p:sp>
          <p:nvSpPr>
            <p:cNvPr id="2159" name="Line 59"/>
            <p:cNvSpPr>
              <a:spLocks noChangeShapeType="1"/>
            </p:cNvSpPr>
            <p:nvPr/>
          </p:nvSpPr>
          <p:spPr bwMode="auto">
            <a:xfrm flipH="1" flipV="1">
              <a:off x="2927" y="1292"/>
              <a:ext cx="289" cy="145"/>
            </a:xfrm>
            <a:prstGeom prst="line">
              <a:avLst/>
            </a:prstGeom>
            <a:noFill/>
            <a:ln w="9360">
              <a:solidFill>
                <a:srgbClr val="000000"/>
              </a:solidFill>
              <a:miter lim="800000"/>
              <a:headEnd/>
              <a:tailEnd type="triangle" w="med" len="med"/>
            </a:ln>
          </p:spPr>
          <p:txBody>
            <a:bodyPr/>
            <a:lstStyle/>
            <a:p>
              <a:endParaRPr lang="en-US"/>
            </a:p>
          </p:txBody>
        </p:sp>
        <p:sp>
          <p:nvSpPr>
            <p:cNvPr id="2160" name="Text Box 60"/>
            <p:cNvSpPr txBox="1">
              <a:spLocks noChangeArrowheads="1"/>
            </p:cNvSpPr>
            <p:nvPr/>
          </p:nvSpPr>
          <p:spPr bwMode="auto">
            <a:xfrm rot="1500000">
              <a:off x="2960" y="1256"/>
              <a:ext cx="370"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Fv</a:t>
              </a:r>
            </a:p>
          </p:txBody>
        </p:sp>
      </p:grpSp>
      <p:grpSp>
        <p:nvGrpSpPr>
          <p:cNvPr id="16" name="Group 61"/>
          <p:cNvGrpSpPr>
            <a:grpSpLocks/>
          </p:cNvGrpSpPr>
          <p:nvPr/>
        </p:nvGrpSpPr>
        <p:grpSpPr bwMode="auto">
          <a:xfrm>
            <a:off x="3889375" y="990600"/>
            <a:ext cx="636588" cy="608013"/>
            <a:chOff x="2450" y="624"/>
            <a:chExt cx="401" cy="383"/>
          </a:xfrm>
        </p:grpSpPr>
        <p:sp>
          <p:nvSpPr>
            <p:cNvPr id="2157" name="Line 62"/>
            <p:cNvSpPr>
              <a:spLocks noChangeShapeType="1"/>
            </p:cNvSpPr>
            <p:nvPr/>
          </p:nvSpPr>
          <p:spPr bwMode="auto">
            <a:xfrm>
              <a:off x="2628" y="768"/>
              <a:ext cx="0" cy="239"/>
            </a:xfrm>
            <a:prstGeom prst="line">
              <a:avLst/>
            </a:prstGeom>
            <a:noFill/>
            <a:ln w="9360">
              <a:solidFill>
                <a:srgbClr val="000000"/>
              </a:solidFill>
              <a:miter lim="800000"/>
              <a:headEnd/>
              <a:tailEnd type="triangle" w="med" len="med"/>
            </a:ln>
          </p:spPr>
          <p:txBody>
            <a:bodyPr/>
            <a:lstStyle/>
            <a:p>
              <a:endParaRPr lang="en-US"/>
            </a:p>
          </p:txBody>
        </p:sp>
        <p:sp>
          <p:nvSpPr>
            <p:cNvPr id="2158" name="Text Box 63"/>
            <p:cNvSpPr txBox="1">
              <a:spLocks noChangeArrowheads="1"/>
            </p:cNvSpPr>
            <p:nvPr/>
          </p:nvSpPr>
          <p:spPr bwMode="auto">
            <a:xfrm>
              <a:off x="2450" y="624"/>
              <a:ext cx="401" cy="176"/>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TV</a:t>
              </a:r>
            </a:p>
          </p:txBody>
        </p:sp>
      </p:grpSp>
      <p:grpSp>
        <p:nvGrpSpPr>
          <p:cNvPr id="17" name="Group 64"/>
          <p:cNvGrpSpPr>
            <a:grpSpLocks/>
          </p:cNvGrpSpPr>
          <p:nvPr/>
        </p:nvGrpSpPr>
        <p:grpSpPr bwMode="auto">
          <a:xfrm>
            <a:off x="7589838" y="1447800"/>
            <a:ext cx="636587" cy="608013"/>
            <a:chOff x="4781" y="912"/>
            <a:chExt cx="401" cy="383"/>
          </a:xfrm>
        </p:grpSpPr>
        <p:sp>
          <p:nvSpPr>
            <p:cNvPr id="2155" name="Line 65"/>
            <p:cNvSpPr>
              <a:spLocks noChangeShapeType="1"/>
            </p:cNvSpPr>
            <p:nvPr/>
          </p:nvSpPr>
          <p:spPr bwMode="auto">
            <a:xfrm>
              <a:off x="4960" y="1056"/>
              <a:ext cx="0" cy="239"/>
            </a:xfrm>
            <a:prstGeom prst="line">
              <a:avLst/>
            </a:prstGeom>
            <a:noFill/>
            <a:ln w="9360">
              <a:solidFill>
                <a:srgbClr val="000000"/>
              </a:solidFill>
              <a:miter lim="800000"/>
              <a:headEnd/>
              <a:tailEnd type="triangle" w="med" len="med"/>
            </a:ln>
          </p:spPr>
          <p:txBody>
            <a:bodyPr/>
            <a:lstStyle/>
            <a:p>
              <a:endParaRPr lang="en-US"/>
            </a:p>
          </p:txBody>
        </p:sp>
        <p:sp>
          <p:nvSpPr>
            <p:cNvPr id="2156" name="Text Box 66"/>
            <p:cNvSpPr txBox="1">
              <a:spLocks noChangeArrowheads="1"/>
            </p:cNvSpPr>
            <p:nvPr/>
          </p:nvSpPr>
          <p:spPr bwMode="auto">
            <a:xfrm>
              <a:off x="4781" y="912"/>
              <a:ext cx="401" cy="176"/>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TV</a:t>
              </a:r>
            </a:p>
          </p:txBody>
        </p:sp>
      </p:grpSp>
      <p:grpSp>
        <p:nvGrpSpPr>
          <p:cNvPr id="18" name="Group 67"/>
          <p:cNvGrpSpPr>
            <a:grpSpLocks/>
          </p:cNvGrpSpPr>
          <p:nvPr/>
        </p:nvGrpSpPr>
        <p:grpSpPr bwMode="auto">
          <a:xfrm>
            <a:off x="8197850" y="2889250"/>
            <a:ext cx="668338" cy="496888"/>
            <a:chOff x="5164" y="1820"/>
            <a:chExt cx="421" cy="313"/>
          </a:xfrm>
        </p:grpSpPr>
        <p:sp>
          <p:nvSpPr>
            <p:cNvPr id="2153" name="Line 68"/>
            <p:cNvSpPr>
              <a:spLocks noChangeShapeType="1"/>
            </p:cNvSpPr>
            <p:nvPr/>
          </p:nvSpPr>
          <p:spPr bwMode="auto">
            <a:xfrm flipH="1" flipV="1">
              <a:off x="5163" y="1925"/>
              <a:ext cx="289" cy="145"/>
            </a:xfrm>
            <a:prstGeom prst="line">
              <a:avLst/>
            </a:prstGeom>
            <a:noFill/>
            <a:ln w="9360">
              <a:solidFill>
                <a:srgbClr val="000000"/>
              </a:solidFill>
              <a:miter lim="800000"/>
              <a:headEnd/>
              <a:tailEnd type="triangle" w="med" len="med"/>
            </a:ln>
          </p:spPr>
          <p:txBody>
            <a:bodyPr/>
            <a:lstStyle/>
            <a:p>
              <a:endParaRPr lang="en-US"/>
            </a:p>
          </p:txBody>
        </p:sp>
        <p:sp>
          <p:nvSpPr>
            <p:cNvPr id="2154" name="Text Box 69"/>
            <p:cNvSpPr txBox="1">
              <a:spLocks noChangeArrowheads="1"/>
            </p:cNvSpPr>
            <p:nvPr/>
          </p:nvSpPr>
          <p:spPr bwMode="auto">
            <a:xfrm rot="1500000">
              <a:off x="5196" y="1889"/>
              <a:ext cx="370"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For Fv</a:t>
              </a:r>
            </a:p>
          </p:txBody>
        </p:sp>
      </p:grpSp>
      <p:sp>
        <p:nvSpPr>
          <p:cNvPr id="8262" name="Line 70"/>
          <p:cNvSpPr>
            <a:spLocks noChangeShapeType="1"/>
          </p:cNvSpPr>
          <p:nvPr/>
        </p:nvSpPr>
        <p:spPr bwMode="auto">
          <a:xfrm>
            <a:off x="1057275" y="1962150"/>
            <a:ext cx="1588" cy="762000"/>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8263" name="Line 71"/>
          <p:cNvSpPr>
            <a:spLocks noChangeShapeType="1"/>
          </p:cNvSpPr>
          <p:nvPr/>
        </p:nvSpPr>
        <p:spPr bwMode="auto">
          <a:xfrm>
            <a:off x="1058863" y="2678113"/>
            <a:ext cx="566737" cy="319087"/>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aphicFrame>
        <p:nvGraphicFramePr>
          <p:cNvPr id="8264" name="Object 2"/>
          <p:cNvGraphicFramePr>
            <a:graphicFrameLocks noChangeAspect="1"/>
          </p:cNvGraphicFramePr>
          <p:nvPr/>
        </p:nvGraphicFramePr>
        <p:xfrm>
          <a:off x="1447800" y="3200400"/>
          <a:ext cx="363538" cy="174625"/>
        </p:xfrm>
        <a:graphic>
          <a:graphicData uri="http://schemas.openxmlformats.org/presentationml/2006/ole">
            <mc:AlternateContent xmlns:mc="http://schemas.openxmlformats.org/markup-compatibility/2006">
              <mc:Choice xmlns:v="urn:schemas-microsoft-com:vml" Requires="v">
                <p:oleObj spid="_x0000_s80914" r:id="rId10" imgW="668520" imgH="320400" progId="">
                  <p:embed/>
                </p:oleObj>
              </mc:Choice>
              <mc:Fallback>
                <p:oleObj r:id="rId10" imgW="668520" imgH="320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200400"/>
                        <a:ext cx="363538" cy="1746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8265" name="Object 3"/>
          <p:cNvGraphicFramePr>
            <a:graphicFrameLocks noChangeAspect="1"/>
          </p:cNvGraphicFramePr>
          <p:nvPr/>
        </p:nvGraphicFramePr>
        <p:xfrm>
          <a:off x="685800" y="1828800"/>
          <a:ext cx="252413" cy="304800"/>
        </p:xfrm>
        <a:graphic>
          <a:graphicData uri="http://schemas.openxmlformats.org/presentationml/2006/ole">
            <mc:AlternateContent xmlns:mc="http://schemas.openxmlformats.org/markup-compatibility/2006">
              <mc:Choice xmlns:v="urn:schemas-microsoft-com:vml" Requires="v">
                <p:oleObj spid="_x0000_s80915" r:id="rId11" imgW="417960" imgH="505440" progId="">
                  <p:embed/>
                </p:oleObj>
              </mc:Choice>
              <mc:Fallback>
                <p:oleObj r:id="rId11" imgW="417960" imgH="50544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828800"/>
                        <a:ext cx="252413" cy="3048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19" name="Group 74"/>
          <p:cNvGrpSpPr>
            <a:grpSpLocks/>
          </p:cNvGrpSpPr>
          <p:nvPr/>
        </p:nvGrpSpPr>
        <p:grpSpPr bwMode="auto">
          <a:xfrm>
            <a:off x="381000" y="515938"/>
            <a:ext cx="2376488" cy="525462"/>
            <a:chOff x="240" y="325"/>
            <a:chExt cx="1497" cy="331"/>
          </a:xfrm>
        </p:grpSpPr>
        <p:sp>
          <p:nvSpPr>
            <p:cNvPr id="2151" name="Rectangle 75"/>
            <p:cNvSpPr>
              <a:spLocks noChangeArrowheads="1"/>
            </p:cNvSpPr>
            <p:nvPr/>
          </p:nvSpPr>
          <p:spPr bwMode="auto">
            <a:xfrm>
              <a:off x="336" y="348"/>
              <a:ext cx="1199" cy="293"/>
            </a:xfrm>
            <a:prstGeom prst="rect">
              <a:avLst/>
            </a:prstGeom>
            <a:solidFill>
              <a:srgbClr val="FFFF00"/>
            </a:solidFill>
            <a:ln w="9360">
              <a:solidFill>
                <a:srgbClr val="000000"/>
              </a:solidFill>
              <a:miter lim="800000"/>
              <a:headEnd/>
              <a:tailEnd/>
            </a:ln>
          </p:spPr>
          <p:txBody>
            <a:bodyPr wrap="none" anchor="ctr"/>
            <a:lstStyle/>
            <a:p>
              <a:pPr eaLnBrk="1" hangingPunct="1"/>
              <a:endParaRPr lang="en-IN" altLang="en-US"/>
            </a:p>
          </p:txBody>
        </p:sp>
        <p:sp>
          <p:nvSpPr>
            <p:cNvPr id="2152" name="Text Box 76"/>
            <p:cNvSpPr txBox="1">
              <a:spLocks noChangeArrowheads="1"/>
            </p:cNvSpPr>
            <p:nvPr/>
          </p:nvSpPr>
          <p:spPr bwMode="auto">
            <a:xfrm>
              <a:off x="240" y="325"/>
              <a:ext cx="1497" cy="331"/>
            </a:xfrm>
            <a:prstGeom prst="rect">
              <a:avLst/>
            </a:prstGeom>
            <a:noFill/>
            <a:ln w="9525">
              <a:noFill/>
              <a:round/>
              <a:headEnd/>
              <a:tailEnd/>
            </a:ln>
          </p:spPr>
          <p:txBody>
            <a:bodyPr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POINT </a:t>
              </a:r>
              <a:r>
                <a:rPr lang="en-IN" altLang="en-US" sz="1400" b="1" dirty="0">
                  <a:solidFill>
                    <a:srgbClr val="FF0000"/>
                  </a:solidFill>
                </a:rPr>
                <a:t>A, </a:t>
              </a:r>
              <a:r>
                <a:rPr lang="en-IN" altLang="en-US" sz="1400" b="1" dirty="0">
                  <a:solidFill>
                    <a:srgbClr val="000000"/>
                  </a:solidFill>
                </a:rPr>
                <a:t>ABOVE HP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&amp; INFRONT OF VP</a:t>
              </a:r>
            </a:p>
          </p:txBody>
        </p:sp>
      </p:grpSp>
      <p:grpSp>
        <p:nvGrpSpPr>
          <p:cNvPr id="20" name="Group 77"/>
          <p:cNvGrpSpPr>
            <a:grpSpLocks/>
          </p:cNvGrpSpPr>
          <p:nvPr/>
        </p:nvGrpSpPr>
        <p:grpSpPr bwMode="auto">
          <a:xfrm>
            <a:off x="6003925" y="485775"/>
            <a:ext cx="2376488" cy="525463"/>
            <a:chOff x="3782" y="306"/>
            <a:chExt cx="1497" cy="331"/>
          </a:xfrm>
        </p:grpSpPr>
        <p:sp>
          <p:nvSpPr>
            <p:cNvPr id="2149" name="Rectangle 78"/>
            <p:cNvSpPr>
              <a:spLocks noChangeArrowheads="1"/>
            </p:cNvSpPr>
            <p:nvPr/>
          </p:nvSpPr>
          <p:spPr bwMode="auto">
            <a:xfrm>
              <a:off x="3938" y="318"/>
              <a:ext cx="1199" cy="287"/>
            </a:xfrm>
            <a:prstGeom prst="rect">
              <a:avLst/>
            </a:prstGeom>
            <a:solidFill>
              <a:srgbClr val="FFFF00"/>
            </a:solidFill>
            <a:ln w="9360">
              <a:solidFill>
                <a:srgbClr val="000000"/>
              </a:solidFill>
              <a:miter lim="800000"/>
              <a:headEnd/>
              <a:tailEnd/>
            </a:ln>
          </p:spPr>
          <p:txBody>
            <a:bodyPr wrap="none" anchor="ctr"/>
            <a:lstStyle/>
            <a:p>
              <a:pPr eaLnBrk="1" hangingPunct="1"/>
              <a:endParaRPr lang="en-IN" altLang="en-US"/>
            </a:p>
          </p:txBody>
        </p:sp>
        <p:sp>
          <p:nvSpPr>
            <p:cNvPr id="2150" name="Text Box 79"/>
            <p:cNvSpPr txBox="1">
              <a:spLocks noChangeArrowheads="1"/>
            </p:cNvSpPr>
            <p:nvPr/>
          </p:nvSpPr>
          <p:spPr bwMode="auto">
            <a:xfrm>
              <a:off x="3782" y="306"/>
              <a:ext cx="1497" cy="331"/>
            </a:xfrm>
            <a:prstGeom prst="rect">
              <a:avLst/>
            </a:prstGeom>
            <a:noFill/>
            <a:ln w="9525">
              <a:noFill/>
              <a:round/>
              <a:headEnd/>
              <a:tailEnd/>
            </a:ln>
          </p:spPr>
          <p:txBody>
            <a:bodyPr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POINT </a:t>
              </a:r>
              <a:r>
                <a:rPr lang="en-IN" altLang="en-US" sz="1400" b="1" dirty="0">
                  <a:solidFill>
                    <a:srgbClr val="FF0000"/>
                  </a:solidFill>
                </a:rPr>
                <a:t>A,</a:t>
              </a:r>
              <a:r>
                <a:rPr lang="en-IN" altLang="en-US" sz="1400" b="1" dirty="0">
                  <a:solidFill>
                    <a:srgbClr val="000000"/>
                  </a:solidFill>
                </a:rPr>
                <a:t> ON HP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&amp; INFRONT OF VP</a:t>
              </a:r>
            </a:p>
          </p:txBody>
        </p:sp>
      </p:grpSp>
      <p:grpSp>
        <p:nvGrpSpPr>
          <p:cNvPr id="21" name="Group 80"/>
          <p:cNvGrpSpPr>
            <a:grpSpLocks/>
          </p:cNvGrpSpPr>
          <p:nvPr/>
        </p:nvGrpSpPr>
        <p:grpSpPr bwMode="auto">
          <a:xfrm>
            <a:off x="3048000" y="500063"/>
            <a:ext cx="2376488" cy="525462"/>
            <a:chOff x="1920" y="315"/>
            <a:chExt cx="1497" cy="331"/>
          </a:xfrm>
        </p:grpSpPr>
        <p:sp>
          <p:nvSpPr>
            <p:cNvPr id="2147" name="Rectangle 81"/>
            <p:cNvSpPr>
              <a:spLocks noChangeArrowheads="1"/>
            </p:cNvSpPr>
            <p:nvPr/>
          </p:nvSpPr>
          <p:spPr bwMode="auto">
            <a:xfrm>
              <a:off x="2064" y="339"/>
              <a:ext cx="1199" cy="302"/>
            </a:xfrm>
            <a:prstGeom prst="rect">
              <a:avLst/>
            </a:prstGeom>
            <a:solidFill>
              <a:srgbClr val="FFFF00"/>
            </a:solidFill>
            <a:ln w="9360">
              <a:solidFill>
                <a:srgbClr val="000000"/>
              </a:solidFill>
              <a:miter lim="800000"/>
              <a:headEnd/>
              <a:tailEnd/>
            </a:ln>
          </p:spPr>
          <p:txBody>
            <a:bodyPr wrap="none" anchor="ctr"/>
            <a:lstStyle/>
            <a:p>
              <a:pPr eaLnBrk="1" hangingPunct="1"/>
              <a:endParaRPr lang="en-IN" altLang="en-US"/>
            </a:p>
          </p:txBody>
        </p:sp>
        <p:sp>
          <p:nvSpPr>
            <p:cNvPr id="2148" name="Text Box 82"/>
            <p:cNvSpPr txBox="1">
              <a:spLocks noChangeArrowheads="1"/>
            </p:cNvSpPr>
            <p:nvPr/>
          </p:nvSpPr>
          <p:spPr bwMode="auto">
            <a:xfrm>
              <a:off x="1920" y="315"/>
              <a:ext cx="1497" cy="331"/>
            </a:xfrm>
            <a:prstGeom prst="rect">
              <a:avLst/>
            </a:prstGeom>
            <a:noFill/>
            <a:ln w="9525">
              <a:noFill/>
              <a:round/>
              <a:headEnd/>
              <a:tailEnd/>
            </a:ln>
          </p:spPr>
          <p:txBody>
            <a:bodyPr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POINT </a:t>
              </a:r>
              <a:r>
                <a:rPr lang="en-IN" altLang="en-US" sz="1400" b="1" dirty="0">
                  <a:solidFill>
                    <a:srgbClr val="FF0000"/>
                  </a:solidFill>
                </a:rPr>
                <a:t>A,</a:t>
              </a:r>
              <a:r>
                <a:rPr lang="en-IN" altLang="en-US" sz="1400" b="1" dirty="0">
                  <a:solidFill>
                    <a:srgbClr val="000000"/>
                  </a:solidFill>
                </a:rPr>
                <a:t> ABOVE HP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dirty="0">
                  <a:solidFill>
                    <a:srgbClr val="000000"/>
                  </a:solidFill>
                </a:rPr>
                <a:t>&amp; ON VP</a:t>
              </a:r>
            </a:p>
          </p:txBody>
        </p:sp>
      </p:grpSp>
      <p:sp>
        <p:nvSpPr>
          <p:cNvPr id="2096" name="Text Box 83"/>
          <p:cNvSpPr txBox="1">
            <a:spLocks noChangeArrowheads="1"/>
          </p:cNvSpPr>
          <p:nvPr/>
        </p:nvSpPr>
        <p:spPr bwMode="auto">
          <a:xfrm>
            <a:off x="1054100" y="82550"/>
            <a:ext cx="7045325" cy="39846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000">
                <a:solidFill>
                  <a:srgbClr val="D60093"/>
                </a:solidFill>
                <a:latin typeface="Arial Black" pitchFamily="34" charset="0"/>
              </a:rPr>
              <a:t>PROJECTIONS OF A POINT IN FIRST QUADRANT.</a:t>
            </a:r>
          </a:p>
        </p:txBody>
      </p:sp>
      <p:sp>
        <p:nvSpPr>
          <p:cNvPr id="8276" name="Text Box 84"/>
          <p:cNvSpPr txBox="1">
            <a:spLocks noChangeArrowheads="1"/>
          </p:cNvSpPr>
          <p:nvPr/>
        </p:nvSpPr>
        <p:spPr bwMode="auto">
          <a:xfrm>
            <a:off x="2136775" y="1447800"/>
            <a:ext cx="1371600" cy="458788"/>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333399"/>
                </a:solidFill>
              </a:rPr>
              <a:t>PICTORIAL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333399"/>
                </a:solidFill>
              </a:rPr>
              <a:t>PRESENTATION</a:t>
            </a:r>
          </a:p>
        </p:txBody>
      </p:sp>
      <p:sp>
        <p:nvSpPr>
          <p:cNvPr id="8277" name="Text Box 85"/>
          <p:cNvSpPr txBox="1">
            <a:spLocks noChangeArrowheads="1"/>
          </p:cNvSpPr>
          <p:nvPr/>
        </p:nvSpPr>
        <p:spPr bwMode="auto">
          <a:xfrm>
            <a:off x="5178425" y="1452563"/>
            <a:ext cx="1371600" cy="458787"/>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333399"/>
                </a:solidFill>
              </a:rPr>
              <a:t>PICTORIAL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333399"/>
                </a:solidFill>
              </a:rPr>
              <a:t>PRESENTATION</a:t>
            </a:r>
          </a:p>
        </p:txBody>
      </p:sp>
      <p:grpSp>
        <p:nvGrpSpPr>
          <p:cNvPr id="22" name="Group 86"/>
          <p:cNvGrpSpPr>
            <a:grpSpLocks/>
          </p:cNvGrpSpPr>
          <p:nvPr/>
        </p:nvGrpSpPr>
        <p:grpSpPr bwMode="auto">
          <a:xfrm>
            <a:off x="2989263" y="3429000"/>
            <a:ext cx="3090862" cy="608013"/>
            <a:chOff x="1883" y="2160"/>
            <a:chExt cx="1947" cy="383"/>
          </a:xfrm>
        </p:grpSpPr>
        <p:sp>
          <p:nvSpPr>
            <p:cNvPr id="2143" name="Text Box 87"/>
            <p:cNvSpPr txBox="1">
              <a:spLocks noChangeArrowheads="1"/>
            </p:cNvSpPr>
            <p:nvPr/>
          </p:nvSpPr>
          <p:spPr bwMode="auto">
            <a:xfrm>
              <a:off x="1987" y="2160"/>
              <a:ext cx="1767" cy="288"/>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FF0000"/>
                  </a:solidFill>
                </a:rPr>
                <a:t>ORTHOGRAPHIC PRESENTATIONS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FF0000"/>
                  </a:solidFill>
                </a:rPr>
                <a:t>OF ALL ABOVE CASES.</a:t>
              </a:r>
            </a:p>
          </p:txBody>
        </p:sp>
        <p:sp>
          <p:nvSpPr>
            <p:cNvPr id="2144" name="AutoShape 88"/>
            <p:cNvSpPr>
              <a:spLocks noChangeArrowheads="1"/>
            </p:cNvSpPr>
            <p:nvPr/>
          </p:nvSpPr>
          <p:spPr bwMode="auto">
            <a:xfrm>
              <a:off x="2784" y="2400"/>
              <a:ext cx="95" cy="143"/>
            </a:xfrm>
            <a:prstGeom prst="downArrow">
              <a:avLst>
                <a:gd name="adj1" fmla="val 50000"/>
                <a:gd name="adj2" fmla="val 37632"/>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2145" name="AutoShape 89"/>
            <p:cNvSpPr>
              <a:spLocks noChangeArrowheads="1"/>
            </p:cNvSpPr>
            <p:nvPr/>
          </p:nvSpPr>
          <p:spPr bwMode="auto">
            <a:xfrm rot="2820000">
              <a:off x="1921" y="2304"/>
              <a:ext cx="95" cy="143"/>
            </a:xfrm>
            <a:prstGeom prst="downArrow">
              <a:avLst>
                <a:gd name="adj1" fmla="val 50000"/>
                <a:gd name="adj2" fmla="val 37632"/>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2146" name="AutoShape 90"/>
            <p:cNvSpPr>
              <a:spLocks noChangeArrowheads="1"/>
            </p:cNvSpPr>
            <p:nvPr/>
          </p:nvSpPr>
          <p:spPr bwMode="auto">
            <a:xfrm rot="-3240000">
              <a:off x="3696" y="2305"/>
              <a:ext cx="95" cy="143"/>
            </a:xfrm>
            <a:prstGeom prst="downArrow">
              <a:avLst>
                <a:gd name="adj1" fmla="val 50000"/>
                <a:gd name="adj2" fmla="val 37632"/>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grpSp>
      <p:grpSp>
        <p:nvGrpSpPr>
          <p:cNvPr id="23" name="Group 91"/>
          <p:cNvGrpSpPr>
            <a:grpSpLocks/>
          </p:cNvGrpSpPr>
          <p:nvPr/>
        </p:nvGrpSpPr>
        <p:grpSpPr bwMode="auto">
          <a:xfrm>
            <a:off x="611188" y="4495800"/>
            <a:ext cx="1577975" cy="2133600"/>
            <a:chOff x="385" y="2832"/>
            <a:chExt cx="994" cy="1344"/>
          </a:xfrm>
        </p:grpSpPr>
        <p:sp>
          <p:nvSpPr>
            <p:cNvPr id="2130" name="Text Box 92"/>
            <p:cNvSpPr txBox="1">
              <a:spLocks noChangeArrowheads="1"/>
            </p:cNvSpPr>
            <p:nvPr/>
          </p:nvSpPr>
          <p:spPr bwMode="auto">
            <a:xfrm>
              <a:off x="385"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2131" name="Text Box 93"/>
            <p:cNvSpPr txBox="1">
              <a:spLocks noChangeArrowheads="1"/>
            </p:cNvSpPr>
            <p:nvPr/>
          </p:nvSpPr>
          <p:spPr bwMode="auto">
            <a:xfrm>
              <a:off x="1197"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sp>
          <p:nvSpPr>
            <p:cNvPr id="2132" name="Rectangle 94"/>
            <p:cNvSpPr>
              <a:spLocks noChangeArrowheads="1"/>
            </p:cNvSpPr>
            <p:nvPr/>
          </p:nvSpPr>
          <p:spPr bwMode="auto">
            <a:xfrm>
              <a:off x="552" y="2880"/>
              <a:ext cx="671" cy="623"/>
            </a:xfrm>
            <a:prstGeom prst="rect">
              <a:avLst/>
            </a:prstGeom>
            <a:solidFill>
              <a:srgbClr val="00CCFF"/>
            </a:solidFill>
            <a:ln w="9360">
              <a:solidFill>
                <a:srgbClr val="000000"/>
              </a:solidFill>
              <a:miter lim="800000"/>
              <a:headEnd/>
              <a:tailEnd/>
            </a:ln>
          </p:spPr>
          <p:txBody>
            <a:bodyPr wrap="none" anchor="ctr"/>
            <a:lstStyle/>
            <a:p>
              <a:pPr eaLnBrk="1" hangingPunct="1"/>
              <a:endParaRPr lang="en-IN" altLang="en-US"/>
            </a:p>
          </p:txBody>
        </p:sp>
        <p:sp>
          <p:nvSpPr>
            <p:cNvPr id="2133" name="Rectangle 95"/>
            <p:cNvSpPr>
              <a:spLocks noChangeArrowheads="1"/>
            </p:cNvSpPr>
            <p:nvPr/>
          </p:nvSpPr>
          <p:spPr bwMode="auto">
            <a:xfrm>
              <a:off x="552" y="3504"/>
              <a:ext cx="671" cy="623"/>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p>
          </p:txBody>
        </p:sp>
        <p:grpSp>
          <p:nvGrpSpPr>
            <p:cNvPr id="24" name="Group 96"/>
            <p:cNvGrpSpPr>
              <a:grpSpLocks/>
            </p:cNvGrpSpPr>
            <p:nvPr/>
          </p:nvGrpSpPr>
          <p:grpSpPr bwMode="auto">
            <a:xfrm>
              <a:off x="745" y="3090"/>
              <a:ext cx="199" cy="834"/>
              <a:chOff x="745" y="3090"/>
              <a:chExt cx="199" cy="834"/>
            </a:xfrm>
          </p:grpSpPr>
          <p:sp>
            <p:nvSpPr>
              <p:cNvPr id="2138" name="Line 97"/>
              <p:cNvSpPr>
                <a:spLocks noChangeShapeType="1"/>
              </p:cNvSpPr>
              <p:nvPr/>
            </p:nvSpPr>
            <p:spPr bwMode="auto">
              <a:xfrm>
                <a:off x="912" y="3204"/>
                <a:ext cx="0" cy="623"/>
              </a:xfrm>
              <a:prstGeom prst="line">
                <a:avLst/>
              </a:prstGeom>
              <a:noFill/>
              <a:ln w="9360">
                <a:solidFill>
                  <a:srgbClr val="000000"/>
                </a:solidFill>
                <a:miter lim="800000"/>
                <a:headEnd/>
                <a:tailEnd/>
              </a:ln>
            </p:spPr>
            <p:txBody>
              <a:bodyPr/>
              <a:lstStyle/>
              <a:p>
                <a:endParaRPr lang="en-US"/>
              </a:p>
            </p:txBody>
          </p:sp>
          <p:sp>
            <p:nvSpPr>
              <p:cNvPr id="2139" name="Text Box 98"/>
              <p:cNvSpPr txBox="1">
                <a:spLocks noChangeArrowheads="1"/>
              </p:cNvSpPr>
              <p:nvPr/>
            </p:nvSpPr>
            <p:spPr bwMode="auto">
              <a:xfrm>
                <a:off x="769" y="3732"/>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2140" name="Text Box 99"/>
              <p:cNvSpPr txBox="1">
                <a:spLocks noChangeArrowheads="1"/>
              </p:cNvSpPr>
              <p:nvPr/>
            </p:nvSpPr>
            <p:spPr bwMode="auto">
              <a:xfrm>
                <a:off x="745" y="3090"/>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2141" name="Oval 100"/>
              <p:cNvSpPr>
                <a:spLocks noChangeArrowheads="1"/>
              </p:cNvSpPr>
              <p:nvPr/>
            </p:nvSpPr>
            <p:spPr bwMode="auto">
              <a:xfrm>
                <a:off x="882" y="3204"/>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2142" name="Oval 101"/>
              <p:cNvSpPr>
                <a:spLocks noChangeArrowheads="1"/>
              </p:cNvSpPr>
              <p:nvPr/>
            </p:nvSpPr>
            <p:spPr bwMode="auto">
              <a:xfrm>
                <a:off x="888" y="3828"/>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grpSp>
        <p:sp>
          <p:nvSpPr>
            <p:cNvPr id="2135" name="Line 102"/>
            <p:cNvSpPr>
              <a:spLocks noChangeShapeType="1"/>
            </p:cNvSpPr>
            <p:nvPr/>
          </p:nvSpPr>
          <p:spPr bwMode="auto">
            <a:xfrm>
              <a:off x="504" y="3504"/>
              <a:ext cx="767" cy="0"/>
            </a:xfrm>
            <a:prstGeom prst="line">
              <a:avLst/>
            </a:prstGeom>
            <a:noFill/>
            <a:ln w="19080">
              <a:solidFill>
                <a:srgbClr val="000000"/>
              </a:solidFill>
              <a:miter lim="800000"/>
              <a:headEnd/>
              <a:tailEnd/>
            </a:ln>
          </p:spPr>
          <p:txBody>
            <a:bodyPr/>
            <a:lstStyle/>
            <a:p>
              <a:endParaRPr lang="en-US"/>
            </a:p>
          </p:txBody>
        </p:sp>
        <p:sp>
          <p:nvSpPr>
            <p:cNvPr id="2136" name="Text Box 103"/>
            <p:cNvSpPr txBox="1">
              <a:spLocks noChangeArrowheads="1"/>
            </p:cNvSpPr>
            <p:nvPr/>
          </p:nvSpPr>
          <p:spPr bwMode="auto">
            <a:xfrm>
              <a:off x="501" y="2832"/>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0000"/>
                  </a:solidFill>
                </a:rPr>
                <a:t>VP</a:t>
              </a:r>
            </a:p>
          </p:txBody>
        </p:sp>
        <p:sp>
          <p:nvSpPr>
            <p:cNvPr id="2137" name="Text Box 104"/>
            <p:cNvSpPr txBox="1">
              <a:spLocks noChangeArrowheads="1"/>
            </p:cNvSpPr>
            <p:nvPr/>
          </p:nvSpPr>
          <p:spPr bwMode="auto">
            <a:xfrm>
              <a:off x="501" y="3984"/>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0000"/>
                  </a:solidFill>
                </a:rPr>
                <a:t>HP</a:t>
              </a:r>
            </a:p>
          </p:txBody>
        </p:sp>
      </p:grpSp>
      <p:grpSp>
        <p:nvGrpSpPr>
          <p:cNvPr id="25" name="Group 105"/>
          <p:cNvGrpSpPr>
            <a:grpSpLocks/>
          </p:cNvGrpSpPr>
          <p:nvPr/>
        </p:nvGrpSpPr>
        <p:grpSpPr bwMode="auto">
          <a:xfrm>
            <a:off x="3659188" y="4495800"/>
            <a:ext cx="1577975" cy="2133600"/>
            <a:chOff x="2305" y="2832"/>
            <a:chExt cx="994" cy="1344"/>
          </a:xfrm>
        </p:grpSpPr>
        <p:sp>
          <p:nvSpPr>
            <p:cNvPr id="2118" name="Text Box 106"/>
            <p:cNvSpPr txBox="1">
              <a:spLocks noChangeArrowheads="1"/>
            </p:cNvSpPr>
            <p:nvPr/>
          </p:nvSpPr>
          <p:spPr bwMode="auto">
            <a:xfrm>
              <a:off x="2305"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2119" name="Text Box 107"/>
            <p:cNvSpPr txBox="1">
              <a:spLocks noChangeArrowheads="1"/>
            </p:cNvSpPr>
            <p:nvPr/>
          </p:nvSpPr>
          <p:spPr bwMode="auto">
            <a:xfrm>
              <a:off x="3117"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sp>
          <p:nvSpPr>
            <p:cNvPr id="2120" name="Rectangle 108"/>
            <p:cNvSpPr>
              <a:spLocks noChangeArrowheads="1"/>
            </p:cNvSpPr>
            <p:nvPr/>
          </p:nvSpPr>
          <p:spPr bwMode="auto">
            <a:xfrm>
              <a:off x="2472" y="2880"/>
              <a:ext cx="671" cy="623"/>
            </a:xfrm>
            <a:prstGeom prst="rect">
              <a:avLst/>
            </a:prstGeom>
            <a:solidFill>
              <a:srgbClr val="00CCFF"/>
            </a:solidFill>
            <a:ln w="9360">
              <a:solidFill>
                <a:srgbClr val="000000"/>
              </a:solidFill>
              <a:miter lim="800000"/>
              <a:headEnd/>
              <a:tailEnd/>
            </a:ln>
          </p:spPr>
          <p:txBody>
            <a:bodyPr wrap="none" anchor="ctr"/>
            <a:lstStyle/>
            <a:p>
              <a:pPr eaLnBrk="1" hangingPunct="1"/>
              <a:endParaRPr lang="en-IN" altLang="en-US"/>
            </a:p>
          </p:txBody>
        </p:sp>
        <p:sp>
          <p:nvSpPr>
            <p:cNvPr id="2121" name="Rectangle 109"/>
            <p:cNvSpPr>
              <a:spLocks noChangeArrowheads="1"/>
            </p:cNvSpPr>
            <p:nvPr/>
          </p:nvSpPr>
          <p:spPr bwMode="auto">
            <a:xfrm>
              <a:off x="2472" y="3504"/>
              <a:ext cx="671" cy="623"/>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p>
          </p:txBody>
        </p:sp>
        <p:sp>
          <p:nvSpPr>
            <p:cNvPr id="2122" name="Line 110"/>
            <p:cNvSpPr>
              <a:spLocks noChangeShapeType="1"/>
            </p:cNvSpPr>
            <p:nvPr/>
          </p:nvSpPr>
          <p:spPr bwMode="auto">
            <a:xfrm>
              <a:off x="2832" y="3216"/>
              <a:ext cx="0" cy="287"/>
            </a:xfrm>
            <a:prstGeom prst="line">
              <a:avLst/>
            </a:prstGeom>
            <a:noFill/>
            <a:ln w="9360">
              <a:solidFill>
                <a:srgbClr val="000000"/>
              </a:solidFill>
              <a:miter lim="800000"/>
              <a:headEnd/>
              <a:tailEnd/>
            </a:ln>
          </p:spPr>
          <p:txBody>
            <a:bodyPr/>
            <a:lstStyle/>
            <a:p>
              <a:endParaRPr lang="en-US"/>
            </a:p>
          </p:txBody>
        </p:sp>
        <p:sp>
          <p:nvSpPr>
            <p:cNvPr id="2123" name="Text Box 111"/>
            <p:cNvSpPr txBox="1">
              <a:spLocks noChangeArrowheads="1"/>
            </p:cNvSpPr>
            <p:nvPr/>
          </p:nvSpPr>
          <p:spPr bwMode="auto">
            <a:xfrm>
              <a:off x="2665" y="3090"/>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2124" name="Oval 112"/>
            <p:cNvSpPr>
              <a:spLocks noChangeArrowheads="1"/>
            </p:cNvSpPr>
            <p:nvPr/>
          </p:nvSpPr>
          <p:spPr bwMode="auto">
            <a:xfrm>
              <a:off x="2802" y="3204"/>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2125" name="Line 113"/>
            <p:cNvSpPr>
              <a:spLocks noChangeShapeType="1"/>
            </p:cNvSpPr>
            <p:nvPr/>
          </p:nvSpPr>
          <p:spPr bwMode="auto">
            <a:xfrm>
              <a:off x="2424" y="3504"/>
              <a:ext cx="767" cy="0"/>
            </a:xfrm>
            <a:prstGeom prst="line">
              <a:avLst/>
            </a:prstGeom>
            <a:noFill/>
            <a:ln w="19080">
              <a:solidFill>
                <a:srgbClr val="000000"/>
              </a:solidFill>
              <a:miter lim="800000"/>
              <a:headEnd/>
              <a:tailEnd/>
            </a:ln>
          </p:spPr>
          <p:txBody>
            <a:bodyPr/>
            <a:lstStyle/>
            <a:p>
              <a:endParaRPr lang="en-US"/>
            </a:p>
          </p:txBody>
        </p:sp>
        <p:sp>
          <p:nvSpPr>
            <p:cNvPr id="2126" name="Text Box 114"/>
            <p:cNvSpPr txBox="1">
              <a:spLocks noChangeArrowheads="1"/>
            </p:cNvSpPr>
            <p:nvPr/>
          </p:nvSpPr>
          <p:spPr bwMode="auto">
            <a:xfrm>
              <a:off x="2421" y="2832"/>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0000"/>
                  </a:solidFill>
                </a:rPr>
                <a:t>VP</a:t>
              </a:r>
            </a:p>
          </p:txBody>
        </p:sp>
        <p:sp>
          <p:nvSpPr>
            <p:cNvPr id="2127" name="Text Box 115"/>
            <p:cNvSpPr txBox="1">
              <a:spLocks noChangeArrowheads="1"/>
            </p:cNvSpPr>
            <p:nvPr/>
          </p:nvSpPr>
          <p:spPr bwMode="auto">
            <a:xfrm>
              <a:off x="2421" y="3984"/>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0000"/>
                  </a:solidFill>
                </a:rPr>
                <a:t>HP</a:t>
              </a:r>
            </a:p>
          </p:txBody>
        </p:sp>
        <p:sp>
          <p:nvSpPr>
            <p:cNvPr id="2128" name="Text Box 116"/>
            <p:cNvSpPr txBox="1">
              <a:spLocks noChangeArrowheads="1"/>
            </p:cNvSpPr>
            <p:nvPr/>
          </p:nvSpPr>
          <p:spPr bwMode="auto">
            <a:xfrm>
              <a:off x="2689" y="3436"/>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2129" name="Oval 117"/>
            <p:cNvSpPr>
              <a:spLocks noChangeArrowheads="1"/>
            </p:cNvSpPr>
            <p:nvPr/>
          </p:nvSpPr>
          <p:spPr bwMode="auto">
            <a:xfrm>
              <a:off x="2808" y="3480"/>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grpSp>
      <p:grpSp>
        <p:nvGrpSpPr>
          <p:cNvPr id="26" name="Group 118"/>
          <p:cNvGrpSpPr>
            <a:grpSpLocks/>
          </p:cNvGrpSpPr>
          <p:nvPr/>
        </p:nvGrpSpPr>
        <p:grpSpPr bwMode="auto">
          <a:xfrm>
            <a:off x="6707188" y="4495800"/>
            <a:ext cx="1577975" cy="2133600"/>
            <a:chOff x="4225" y="2832"/>
            <a:chExt cx="994" cy="1344"/>
          </a:xfrm>
        </p:grpSpPr>
        <p:sp>
          <p:nvSpPr>
            <p:cNvPr id="2106" name="Text Box 119"/>
            <p:cNvSpPr txBox="1">
              <a:spLocks noChangeArrowheads="1"/>
            </p:cNvSpPr>
            <p:nvPr/>
          </p:nvSpPr>
          <p:spPr bwMode="auto">
            <a:xfrm>
              <a:off x="4225"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2107" name="Text Box 120"/>
            <p:cNvSpPr txBox="1">
              <a:spLocks noChangeArrowheads="1"/>
            </p:cNvSpPr>
            <p:nvPr/>
          </p:nvSpPr>
          <p:spPr bwMode="auto">
            <a:xfrm>
              <a:off x="5037" y="341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sp>
          <p:nvSpPr>
            <p:cNvPr id="2108" name="Rectangle 121"/>
            <p:cNvSpPr>
              <a:spLocks noChangeArrowheads="1"/>
            </p:cNvSpPr>
            <p:nvPr/>
          </p:nvSpPr>
          <p:spPr bwMode="auto">
            <a:xfrm>
              <a:off x="4392" y="2880"/>
              <a:ext cx="671" cy="623"/>
            </a:xfrm>
            <a:prstGeom prst="rect">
              <a:avLst/>
            </a:prstGeom>
            <a:solidFill>
              <a:srgbClr val="00CCFF"/>
            </a:solidFill>
            <a:ln w="9360">
              <a:solidFill>
                <a:srgbClr val="000000"/>
              </a:solidFill>
              <a:miter lim="800000"/>
              <a:headEnd/>
              <a:tailEnd/>
            </a:ln>
          </p:spPr>
          <p:txBody>
            <a:bodyPr wrap="none" anchor="ctr"/>
            <a:lstStyle/>
            <a:p>
              <a:pPr eaLnBrk="1" hangingPunct="1"/>
              <a:endParaRPr lang="en-IN" altLang="en-US"/>
            </a:p>
          </p:txBody>
        </p:sp>
        <p:sp>
          <p:nvSpPr>
            <p:cNvPr id="2109" name="Rectangle 122"/>
            <p:cNvSpPr>
              <a:spLocks noChangeArrowheads="1"/>
            </p:cNvSpPr>
            <p:nvPr/>
          </p:nvSpPr>
          <p:spPr bwMode="auto">
            <a:xfrm>
              <a:off x="4392" y="3504"/>
              <a:ext cx="671" cy="623"/>
            </a:xfrm>
            <a:prstGeom prst="rect">
              <a:avLst/>
            </a:prstGeom>
            <a:solidFill>
              <a:srgbClr val="FFFF99"/>
            </a:solidFill>
            <a:ln w="9360">
              <a:solidFill>
                <a:srgbClr val="000000"/>
              </a:solidFill>
              <a:miter lim="800000"/>
              <a:headEnd/>
              <a:tailEnd/>
            </a:ln>
          </p:spPr>
          <p:txBody>
            <a:bodyPr wrap="none" anchor="ctr"/>
            <a:lstStyle/>
            <a:p>
              <a:pPr eaLnBrk="1" hangingPunct="1"/>
              <a:endParaRPr lang="en-IN" altLang="en-US"/>
            </a:p>
          </p:txBody>
        </p:sp>
        <p:sp>
          <p:nvSpPr>
            <p:cNvPr id="2110" name="Line 123"/>
            <p:cNvSpPr>
              <a:spLocks noChangeShapeType="1"/>
            </p:cNvSpPr>
            <p:nvPr/>
          </p:nvSpPr>
          <p:spPr bwMode="auto">
            <a:xfrm>
              <a:off x="4752" y="3460"/>
              <a:ext cx="0" cy="419"/>
            </a:xfrm>
            <a:prstGeom prst="line">
              <a:avLst/>
            </a:prstGeom>
            <a:noFill/>
            <a:ln w="9360">
              <a:solidFill>
                <a:srgbClr val="000000"/>
              </a:solidFill>
              <a:miter lim="800000"/>
              <a:headEnd/>
              <a:tailEnd/>
            </a:ln>
          </p:spPr>
          <p:txBody>
            <a:bodyPr/>
            <a:lstStyle/>
            <a:p>
              <a:endParaRPr lang="en-US"/>
            </a:p>
          </p:txBody>
        </p:sp>
        <p:sp>
          <p:nvSpPr>
            <p:cNvPr id="2111" name="Text Box 124"/>
            <p:cNvSpPr txBox="1">
              <a:spLocks noChangeArrowheads="1"/>
            </p:cNvSpPr>
            <p:nvPr/>
          </p:nvSpPr>
          <p:spPr bwMode="auto">
            <a:xfrm>
              <a:off x="4609" y="3732"/>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2112" name="Oval 125"/>
            <p:cNvSpPr>
              <a:spLocks noChangeArrowheads="1"/>
            </p:cNvSpPr>
            <p:nvPr/>
          </p:nvSpPr>
          <p:spPr bwMode="auto">
            <a:xfrm>
              <a:off x="4728" y="3828"/>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2113" name="Line 126"/>
            <p:cNvSpPr>
              <a:spLocks noChangeShapeType="1"/>
            </p:cNvSpPr>
            <p:nvPr/>
          </p:nvSpPr>
          <p:spPr bwMode="auto">
            <a:xfrm>
              <a:off x="4344" y="3504"/>
              <a:ext cx="767" cy="0"/>
            </a:xfrm>
            <a:prstGeom prst="line">
              <a:avLst/>
            </a:prstGeom>
            <a:noFill/>
            <a:ln w="19080">
              <a:solidFill>
                <a:srgbClr val="000000"/>
              </a:solidFill>
              <a:miter lim="800000"/>
              <a:headEnd/>
              <a:tailEnd/>
            </a:ln>
          </p:spPr>
          <p:txBody>
            <a:bodyPr/>
            <a:lstStyle/>
            <a:p>
              <a:endParaRPr lang="en-US"/>
            </a:p>
          </p:txBody>
        </p:sp>
        <p:sp>
          <p:nvSpPr>
            <p:cNvPr id="2114" name="Text Box 127"/>
            <p:cNvSpPr txBox="1">
              <a:spLocks noChangeArrowheads="1"/>
            </p:cNvSpPr>
            <p:nvPr/>
          </p:nvSpPr>
          <p:spPr bwMode="auto">
            <a:xfrm>
              <a:off x="4341" y="2832"/>
              <a:ext cx="2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0000"/>
                  </a:solidFill>
                </a:rPr>
                <a:t>VP</a:t>
              </a:r>
            </a:p>
          </p:txBody>
        </p:sp>
        <p:sp>
          <p:nvSpPr>
            <p:cNvPr id="2115" name="Text Box 128"/>
            <p:cNvSpPr txBox="1">
              <a:spLocks noChangeArrowheads="1"/>
            </p:cNvSpPr>
            <p:nvPr/>
          </p:nvSpPr>
          <p:spPr bwMode="auto">
            <a:xfrm>
              <a:off x="4341" y="3984"/>
              <a:ext cx="26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000000"/>
                  </a:solidFill>
                </a:rPr>
                <a:t>HP</a:t>
              </a:r>
            </a:p>
          </p:txBody>
        </p:sp>
        <p:sp>
          <p:nvSpPr>
            <p:cNvPr id="2116" name="Text Box 129"/>
            <p:cNvSpPr txBox="1">
              <a:spLocks noChangeArrowheads="1"/>
            </p:cNvSpPr>
            <p:nvPr/>
          </p:nvSpPr>
          <p:spPr bwMode="auto">
            <a:xfrm>
              <a:off x="4601" y="3348"/>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2117" name="Oval 130"/>
            <p:cNvSpPr>
              <a:spLocks noChangeArrowheads="1"/>
            </p:cNvSpPr>
            <p:nvPr/>
          </p:nvSpPr>
          <p:spPr bwMode="auto">
            <a:xfrm>
              <a:off x="4722" y="3474"/>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grpSp>
      <p:sp>
        <p:nvSpPr>
          <p:cNvPr id="8323" name="Text Box 131"/>
          <p:cNvSpPr txBox="1">
            <a:spLocks noChangeArrowheads="1"/>
          </p:cNvSpPr>
          <p:nvPr/>
        </p:nvSpPr>
        <p:spPr bwMode="auto">
          <a:xfrm>
            <a:off x="914400" y="4038600"/>
            <a:ext cx="1111250" cy="46355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rPr>
              <a:t>Fv above xy,</a:t>
            </a: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rPr>
              <a:t>TV below xy.</a:t>
            </a:r>
          </a:p>
        </p:txBody>
      </p:sp>
      <p:sp>
        <p:nvSpPr>
          <p:cNvPr id="8324" name="Text Box 132"/>
          <p:cNvSpPr txBox="1">
            <a:spLocks noChangeArrowheads="1"/>
          </p:cNvSpPr>
          <p:nvPr/>
        </p:nvSpPr>
        <p:spPr bwMode="auto">
          <a:xfrm>
            <a:off x="3886200" y="4038600"/>
            <a:ext cx="1100138" cy="46355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rPr>
              <a:t>Fv above xy,</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rPr>
              <a:t>Tv on xy.</a:t>
            </a:r>
          </a:p>
        </p:txBody>
      </p:sp>
      <p:sp>
        <p:nvSpPr>
          <p:cNvPr id="8325" name="Text Box 133"/>
          <p:cNvSpPr txBox="1">
            <a:spLocks noChangeArrowheads="1"/>
          </p:cNvSpPr>
          <p:nvPr/>
        </p:nvSpPr>
        <p:spPr bwMode="auto">
          <a:xfrm>
            <a:off x="6902450" y="4038600"/>
            <a:ext cx="1111250" cy="46355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rPr>
              <a:t>Fv on xy,</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rPr>
              <a:t>TV below xy.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additive="repl">
                                        <p:cTn id="6" dur="1" fill="hold">
                                          <p:stCondLst>
                                            <p:cond delay="0"/>
                                          </p:stCondLst>
                                        </p:cTn>
                                        <p:tgtEl>
                                          <p:spTgt spid="19"/>
                                        </p:tgtEl>
                                        <p:attrNameLst>
                                          <p:attrName>style.visibility</p:attrName>
                                        </p:attrNameLst>
                                      </p:cBhvr>
                                      <p:to>
                                        <p:strVal val="visible"/>
                                      </p:to>
                                    </p:set>
                                    <p:anim calcmode="lin" valueType="num">
                                      <p:cBhvr additive="repl">
                                        <p:cTn id="7" dur="500" fill="hold"/>
                                        <p:tgtEl>
                                          <p:spTgt spid="19"/>
                                        </p:tgtEl>
                                        <p:attrNameLst>
                                          <p:attrName>ppt_w</p:attrName>
                                        </p:attrNameLst>
                                      </p:cBhvr>
                                      <p:tavLst>
                                        <p:tav tm="100000">
                                          <p:val>
                                            <p:fltVal val="0"/>
                                          </p:val>
                                        </p:tav>
                                        <p:tav tm="100000">
                                          <p:val>
                                            <p:strVal val="#ppt_w"/>
                                          </p:val>
                                        </p:tav>
                                      </p:tavLst>
                                    </p:anim>
                                    <p:anim calcmode="lin" valueType="num">
                                      <p:cBhvr additive="repl">
                                        <p:cTn id="8" dur="500" fill="hold"/>
                                        <p:tgtEl>
                                          <p:spTgt spid="19"/>
                                        </p:tgtEl>
                                        <p:attrNameLst>
                                          <p:attrName>ppt_h</p:attrName>
                                        </p:attrNameLst>
                                      </p:cBhvr>
                                      <p:tavLst>
                                        <p:tav tm="10000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 fill="hold" grpId="0" nodeType="clickEffect">
                                  <p:stCondLst>
                                    <p:cond delay="0"/>
                                  </p:stCondLst>
                                  <p:childTnLst>
                                    <p:set>
                                      <p:cBhvr additive="repl">
                                        <p:cTn id="12" dur="1" fill="hold">
                                          <p:stCondLst>
                                            <p:cond delay="0"/>
                                          </p:stCondLst>
                                        </p:cTn>
                                        <p:tgtEl>
                                          <p:spTgt spid="8206"/>
                                        </p:tgtEl>
                                        <p:attrNameLst>
                                          <p:attrName>style.visibility</p:attrName>
                                        </p:attrNameLst>
                                      </p:cBhvr>
                                      <p:to>
                                        <p:strVal val="visible"/>
                                      </p:to>
                                    </p:set>
                                    <p:anim calcmode="lin" valueType="num">
                                      <p:cBhvr additive="repl">
                                        <p:cTn id="13" dur="500" fill="hold"/>
                                        <p:tgtEl>
                                          <p:spTgt spid="8206"/>
                                        </p:tgtEl>
                                        <p:attrNameLst>
                                          <p:attrName>ppt_x</p:attrName>
                                        </p:attrNameLst>
                                      </p:cBhvr>
                                      <p:tavLst>
                                        <p:tav tm="100000">
                                          <p:val>
                                            <p:strVal val="#ppt_x"/>
                                          </p:val>
                                        </p:tav>
                                        <p:tav tm="100000">
                                          <p:val>
                                            <p:strVal val="#ppt_x"/>
                                          </p:val>
                                        </p:tav>
                                      </p:tavLst>
                                    </p:anim>
                                    <p:anim calcmode="lin" valueType="num">
                                      <p:cBhvr additive="repl">
                                        <p:cTn id="14" dur="500" fill="hold"/>
                                        <p:tgtEl>
                                          <p:spTgt spid="8206"/>
                                        </p:tgtEl>
                                        <p:attrNameLst>
                                          <p:attrName>ppt_y</p:attrName>
                                        </p:attrNameLst>
                                      </p:cBhvr>
                                      <p:tavLst>
                                        <p:tav tm="100000">
                                          <p:val>
                                            <p:strVal val="#ppt_y-#ppt_h/2"/>
                                          </p:val>
                                        </p:tav>
                                        <p:tav tm="100000">
                                          <p:val>
                                            <p:strVal val="#ppt_y"/>
                                          </p:val>
                                        </p:tav>
                                      </p:tavLst>
                                    </p:anim>
                                    <p:anim calcmode="lin" valueType="num">
                                      <p:cBhvr additive="repl">
                                        <p:cTn id="15" dur="500" fill="hold"/>
                                        <p:tgtEl>
                                          <p:spTgt spid="8206"/>
                                        </p:tgtEl>
                                        <p:attrNameLst>
                                          <p:attrName>ppt_w</p:attrName>
                                        </p:attrNameLst>
                                      </p:cBhvr>
                                      <p:tavLst>
                                        <p:tav tm="100000">
                                          <p:val>
                                            <p:strVal val="#ppt_w"/>
                                          </p:val>
                                        </p:tav>
                                        <p:tav tm="100000">
                                          <p:val>
                                            <p:strVal val="#ppt_w"/>
                                          </p:val>
                                        </p:tav>
                                      </p:tavLst>
                                    </p:anim>
                                    <p:anim calcmode="lin" valueType="num">
                                      <p:cBhvr additive="repl">
                                        <p:cTn id="16" dur="500" fill="hold"/>
                                        <p:tgtEl>
                                          <p:spTgt spid="8206"/>
                                        </p:tgtEl>
                                        <p:attrNameLst>
                                          <p:attrName>ppt_h</p:attrName>
                                        </p:attrNameLst>
                                      </p:cBhvr>
                                      <p:tavLst>
                                        <p:tav tm="10000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6" fill="hold" nodeType="clickEffect">
                                  <p:stCondLst>
                                    <p:cond delay="0"/>
                                  </p:stCondLst>
                                  <p:childTnLst>
                                    <p:set>
                                      <p:cBhvr additive="repl">
                                        <p:cTn id="20" dur="1" fill="hold">
                                          <p:stCondLst>
                                            <p:cond delay="0"/>
                                          </p:stCondLst>
                                        </p:cTn>
                                        <p:tgtEl>
                                          <p:spTgt spid="8265"/>
                                        </p:tgtEl>
                                        <p:attrNameLst>
                                          <p:attrName>style.visibility</p:attrName>
                                        </p:attrNameLst>
                                      </p:cBhvr>
                                      <p:to>
                                        <p:strVal val="visible"/>
                                      </p:to>
                                    </p:set>
                                    <p:anim calcmode="lin" valueType="num">
                                      <p:cBhvr>
                                        <p:cTn id="21" dur="500" fill="hold"/>
                                        <p:tgtEl>
                                          <p:spTgt spid="8265"/>
                                        </p:tgtEl>
                                        <p:attrNameLst>
                                          <p:attrName>ppt_x</p:attrName>
                                        </p:attrNameLst>
                                      </p:cBhvr>
                                      <p:tavLst>
                                        <p:tav tm="100000">
                                          <p:val>
                                            <p:strVal val="1+#ppt_w/2"/>
                                          </p:val>
                                        </p:tav>
                                        <p:tav tm="100000">
                                          <p:val>
                                            <p:strVal val="#ppt_x"/>
                                          </p:val>
                                        </p:tav>
                                      </p:tavLst>
                                    </p:anim>
                                    <p:anim calcmode="lin" valueType="num">
                                      <p:cBhvr>
                                        <p:cTn id="22" dur="500" fill="hold"/>
                                        <p:tgtEl>
                                          <p:spTgt spid="8265"/>
                                        </p:tgtEl>
                                        <p:attrNameLst>
                                          <p:attrName>ppt_y</p:attrName>
                                        </p:attrNameLst>
                                      </p:cBhvr>
                                      <p:tavLst>
                                        <p:tav tm="10000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additive="repl">
                                        <p:cTn id="26" dur="1" fill="hold">
                                          <p:stCondLst>
                                            <p:cond delay="0"/>
                                          </p:stCondLst>
                                        </p:cTn>
                                        <p:tgtEl>
                                          <p:spTgt spid="8207"/>
                                        </p:tgtEl>
                                        <p:attrNameLst>
                                          <p:attrName>style.visibility</p:attrName>
                                        </p:attrNameLst>
                                      </p:cBhvr>
                                      <p:to>
                                        <p:strVal val="visible"/>
                                      </p:to>
                                    </p:set>
                                    <p:animEffect transition="in" filter="strips(downRight)">
                                      <p:cBhvr additive="repl">
                                        <p:cTn id="27" dur="500"/>
                                        <p:tgtEl>
                                          <p:spTgt spid="82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1" fill="hold" nodeType="clickEffect">
                                  <p:stCondLst>
                                    <p:cond delay="0"/>
                                  </p:stCondLst>
                                  <p:childTnLst>
                                    <p:set>
                                      <p:cBhvr additive="repl">
                                        <p:cTn id="31" dur="1" fill="hold">
                                          <p:stCondLst>
                                            <p:cond delay="0"/>
                                          </p:stCondLst>
                                        </p:cTn>
                                        <p:tgtEl>
                                          <p:spTgt spid="8264"/>
                                        </p:tgtEl>
                                        <p:attrNameLst>
                                          <p:attrName>style.visibility</p:attrName>
                                        </p:attrNameLst>
                                      </p:cBhvr>
                                      <p:to>
                                        <p:strVal val="visible"/>
                                      </p:to>
                                    </p:set>
                                    <p:anim calcmode="lin" valueType="num">
                                      <p:cBhvr>
                                        <p:cTn id="32" dur="500" fill="hold"/>
                                        <p:tgtEl>
                                          <p:spTgt spid="8264"/>
                                        </p:tgtEl>
                                        <p:attrNameLst>
                                          <p:attrName>ppt_x</p:attrName>
                                        </p:attrNameLst>
                                      </p:cBhvr>
                                      <p:tavLst>
                                        <p:tav tm="100000">
                                          <p:val>
                                            <p:strVal val="#ppt_x"/>
                                          </p:val>
                                        </p:tav>
                                        <p:tav tm="100000">
                                          <p:val>
                                            <p:strVal val="#ppt_x"/>
                                          </p:val>
                                        </p:tav>
                                      </p:tavLst>
                                    </p:anim>
                                    <p:anim calcmode="lin" valueType="num">
                                      <p:cBhvr>
                                        <p:cTn id="33" dur="500" fill="hold"/>
                                        <p:tgtEl>
                                          <p:spTgt spid="8264"/>
                                        </p:tgtEl>
                                        <p:attrNameLst>
                                          <p:attrName>ppt_y</p:attrName>
                                        </p:attrNameLst>
                                      </p:cBhvr>
                                      <p:tavLst>
                                        <p:tav tm="100000">
                                          <p:val>
                                            <p:strVal val="0-#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fill="hold" nodeType="clickEffect">
                                  <p:stCondLst>
                                    <p:cond delay="0"/>
                                  </p:stCondLst>
                                  <p:childTnLst>
                                    <p:set>
                                      <p:cBhvr additive="repl">
                                        <p:cTn id="37" dur="1" fill="hold">
                                          <p:stCondLst>
                                            <p:cond delay="0"/>
                                          </p:stCondLst>
                                        </p:cTn>
                                        <p:tgtEl>
                                          <p:spTgt spid="823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fill="hold" nodeType="clickEffect">
                                  <p:stCondLst>
                                    <p:cond delay="0"/>
                                  </p:stCondLst>
                                  <p:childTnLst>
                                    <p:set>
                                      <p:cBhvr additive="repl">
                                        <p:cTn id="41" dur="1" fill="hold">
                                          <p:stCondLst>
                                            <p:cond delay="0"/>
                                          </p:stCondLst>
                                        </p:cTn>
                                        <p:tgtEl>
                                          <p:spTgt spid="824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fill="hold" grpId="0" nodeType="clickEffect">
                                  <p:stCondLst>
                                    <p:cond delay="0"/>
                                  </p:stCondLst>
                                  <p:childTnLst>
                                    <p:set>
                                      <p:cBhvr additive="repl">
                                        <p:cTn id="45" dur="1" fill="hold">
                                          <p:stCondLst>
                                            <p:cond delay="0"/>
                                          </p:stCondLst>
                                        </p:cTn>
                                        <p:tgtEl>
                                          <p:spTgt spid="820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fill="hold" nodeType="clickEffect">
                                  <p:stCondLst>
                                    <p:cond delay="0"/>
                                  </p:stCondLst>
                                  <p:childTnLst>
                                    <p:set>
                                      <p:cBhvr additive="repl">
                                        <p:cTn id="49" dur="1" fill="hold">
                                          <p:stCondLst>
                                            <p:cond delay="0"/>
                                          </p:stCondLst>
                                        </p:cTn>
                                        <p:tgtEl>
                                          <p:spTgt spid="821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6" fill="hold" nodeType="clickEffect">
                                  <p:stCondLst>
                                    <p:cond delay="0"/>
                                  </p:stCondLst>
                                  <p:childTnLst>
                                    <p:set>
                                      <p:cBhvr additive="repl">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ppt_x</p:attrName>
                                        </p:attrNameLst>
                                      </p:cBhvr>
                                      <p:tavLst>
                                        <p:tav tm="100000">
                                          <p:val>
                                            <p:strVal val="1+#ppt_w/2"/>
                                          </p:val>
                                        </p:tav>
                                        <p:tav tm="100000">
                                          <p:val>
                                            <p:strVal val="#ppt_x"/>
                                          </p:val>
                                        </p:tav>
                                      </p:tavLst>
                                    </p:anim>
                                    <p:anim calcmode="lin" valueType="num">
                                      <p:cBhvr>
                                        <p:cTn id="55" dur="500" fill="hold"/>
                                        <p:tgtEl>
                                          <p:spTgt spid="13"/>
                                        </p:tgtEl>
                                        <p:attrNameLst>
                                          <p:attrName>ppt_y</p:attrName>
                                        </p:attrNameLst>
                                      </p:cBhvr>
                                      <p:tavLst>
                                        <p:tav tm="10000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 fill="hold" nodeType="clickEffect">
                                  <p:stCondLst>
                                    <p:cond delay="0"/>
                                  </p:stCondLst>
                                  <p:childTnLst>
                                    <p:set>
                                      <p:cBhvr additive="repl">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ppt_x</p:attrName>
                                        </p:attrNameLst>
                                      </p:cBhvr>
                                      <p:tavLst>
                                        <p:tav tm="100000">
                                          <p:val>
                                            <p:strVal val="#ppt_x"/>
                                          </p:val>
                                        </p:tav>
                                        <p:tav tm="100000">
                                          <p:val>
                                            <p:strVal val="#ppt_x"/>
                                          </p:val>
                                        </p:tav>
                                      </p:tavLst>
                                    </p:anim>
                                    <p:anim calcmode="lin" valueType="num">
                                      <p:cBhvr>
                                        <p:cTn id="61" dur="500" fill="hold"/>
                                        <p:tgtEl>
                                          <p:spTgt spid="14"/>
                                        </p:tgtEl>
                                        <p:attrNameLst>
                                          <p:attrName>ppt_y</p:attrName>
                                        </p:attrNameLst>
                                      </p:cBhvr>
                                      <p:tavLst>
                                        <p:tav tm="100000">
                                          <p:val>
                                            <p:strVal val="0-#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9" fill="hold" nodeType="clickEffect">
                                  <p:stCondLst>
                                    <p:cond delay="0"/>
                                  </p:stCondLst>
                                  <p:childTnLst>
                                    <p:set>
                                      <p:cBhvr additive="repl">
                                        <p:cTn id="65" dur="1" fill="hold">
                                          <p:stCondLst>
                                            <p:cond delay="0"/>
                                          </p:stCondLst>
                                        </p:cTn>
                                        <p:tgtEl>
                                          <p:spTgt spid="8"/>
                                        </p:tgtEl>
                                        <p:attrNameLst>
                                          <p:attrName>style.visibility</p:attrName>
                                        </p:attrNameLst>
                                      </p:cBhvr>
                                      <p:to>
                                        <p:strVal val="visible"/>
                                      </p:to>
                                    </p:set>
                                    <p:animEffect transition="in" filter="strips(upLeft)">
                                      <p:cBhvr additive="repl">
                                        <p:cTn id="66" dur="500"/>
                                        <p:tgtEl>
                                          <p:spTgt spid="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fill="hold" grpId="0" nodeType="clickEffect">
                                  <p:stCondLst>
                                    <p:cond delay="0"/>
                                  </p:stCondLst>
                                  <p:childTnLst>
                                    <p:set>
                                      <p:cBhvr additive="repl">
                                        <p:cTn id="70" dur="1" fill="hold">
                                          <p:stCondLst>
                                            <p:cond delay="0"/>
                                          </p:stCondLst>
                                        </p:cTn>
                                        <p:tgtEl>
                                          <p:spTgt spid="820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fill="hold" nodeType="clickEffect">
                                  <p:stCondLst>
                                    <p:cond delay="0"/>
                                  </p:stCondLst>
                                  <p:childTnLst>
                                    <p:set>
                                      <p:cBhvr additive="repl">
                                        <p:cTn id="74" dur="1" fill="hold">
                                          <p:stCondLst>
                                            <p:cond delay="0"/>
                                          </p:stCondLst>
                                        </p:cTn>
                                        <p:tgtEl>
                                          <p:spTgt spid="821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1" fill="hold" nodeType="clickEffect">
                                  <p:stCondLst>
                                    <p:cond delay="0"/>
                                  </p:stCondLst>
                                  <p:childTnLst>
                                    <p:set>
                                      <p:cBhvr additive="repl">
                                        <p:cTn id="78" dur="1" fill="hold">
                                          <p:stCondLst>
                                            <p:cond delay="0"/>
                                          </p:stCondLst>
                                        </p:cTn>
                                        <p:tgtEl>
                                          <p:spTgt spid="7"/>
                                        </p:tgtEl>
                                        <p:attrNameLst>
                                          <p:attrName>style.visibility</p:attrName>
                                        </p:attrNameLst>
                                      </p:cBhvr>
                                      <p:to>
                                        <p:strVal val="visible"/>
                                      </p:to>
                                    </p:set>
                                    <p:anim calcmode="lin" valueType="num">
                                      <p:cBhvr>
                                        <p:cTn id="79" dur="500" fill="hold"/>
                                        <p:tgtEl>
                                          <p:spTgt spid="7"/>
                                        </p:tgtEl>
                                        <p:attrNameLst>
                                          <p:attrName>ppt_x</p:attrName>
                                        </p:attrNameLst>
                                      </p:cBhvr>
                                      <p:tavLst>
                                        <p:tav tm="100000">
                                          <p:val>
                                            <p:strVal val="#ppt_x"/>
                                          </p:val>
                                        </p:tav>
                                        <p:tav tm="100000">
                                          <p:val>
                                            <p:strVal val="#ppt_x"/>
                                          </p:val>
                                        </p:tav>
                                      </p:tavLst>
                                    </p:anim>
                                    <p:anim calcmode="lin" valueType="num">
                                      <p:cBhvr>
                                        <p:cTn id="80" dur="500" fill="hold"/>
                                        <p:tgtEl>
                                          <p:spTgt spid="7"/>
                                        </p:tgtEl>
                                        <p:attrNameLst>
                                          <p:attrName>ppt_y</p:attrName>
                                        </p:attrNameLst>
                                      </p:cBhvr>
                                      <p:tavLst>
                                        <p:tav tm="10000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fill="hold" grpId="0" nodeType="clickEffect">
                                  <p:stCondLst>
                                    <p:cond delay="0"/>
                                  </p:stCondLst>
                                  <p:childTnLst>
                                    <p:set>
                                      <p:cBhvr additive="repl">
                                        <p:cTn id="84" dur="1" fill="hold">
                                          <p:stCondLst>
                                            <p:cond delay="0"/>
                                          </p:stCondLst>
                                        </p:cTn>
                                        <p:tgtEl>
                                          <p:spTgt spid="8210"/>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fill="hold" nodeType="clickEffect">
                                  <p:stCondLst>
                                    <p:cond delay="0"/>
                                  </p:stCondLst>
                                  <p:childTnLst>
                                    <p:set>
                                      <p:cBhvr additive="repl">
                                        <p:cTn id="88" dur="1" fill="hold">
                                          <p:stCondLst>
                                            <p:cond delay="0"/>
                                          </p:stCondLst>
                                        </p:cTn>
                                        <p:tgtEl>
                                          <p:spTgt spid="8218"/>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1" fill="hold" grpId="0" nodeType="clickEffect">
                                  <p:stCondLst>
                                    <p:cond delay="0"/>
                                  </p:stCondLst>
                                  <p:childTnLst>
                                    <p:set>
                                      <p:cBhvr additive="repl">
                                        <p:cTn id="92" dur="1" fill="hold">
                                          <p:stCondLst>
                                            <p:cond delay="0"/>
                                          </p:stCondLst>
                                        </p:cTn>
                                        <p:tgtEl>
                                          <p:spTgt spid="8262"/>
                                        </p:tgtEl>
                                        <p:attrNameLst>
                                          <p:attrName>style.visibility</p:attrName>
                                        </p:attrNameLst>
                                      </p:cBhvr>
                                      <p:to>
                                        <p:strVal val="visible"/>
                                      </p:to>
                                    </p:set>
                                    <p:anim calcmode="lin" valueType="num">
                                      <p:cBhvr additive="repl">
                                        <p:cTn id="93" dur="500" fill="hold"/>
                                        <p:tgtEl>
                                          <p:spTgt spid="8262"/>
                                        </p:tgtEl>
                                        <p:attrNameLst>
                                          <p:attrName>ppt_x</p:attrName>
                                        </p:attrNameLst>
                                      </p:cBhvr>
                                      <p:tavLst>
                                        <p:tav tm="100000">
                                          <p:val>
                                            <p:strVal val="#ppt_x"/>
                                          </p:val>
                                        </p:tav>
                                        <p:tav tm="100000">
                                          <p:val>
                                            <p:strVal val="#ppt_x"/>
                                          </p:val>
                                        </p:tav>
                                      </p:tavLst>
                                    </p:anim>
                                    <p:anim calcmode="lin" valueType="num">
                                      <p:cBhvr additive="repl">
                                        <p:cTn id="94" dur="500" fill="hold"/>
                                        <p:tgtEl>
                                          <p:spTgt spid="8262"/>
                                        </p:tgtEl>
                                        <p:attrNameLst>
                                          <p:attrName>ppt_y</p:attrName>
                                        </p:attrNameLst>
                                      </p:cBhvr>
                                      <p:tavLst>
                                        <p:tav tm="100000">
                                          <p:val>
                                            <p:strVal val="#ppt_y-#ppt_h/2"/>
                                          </p:val>
                                        </p:tav>
                                        <p:tav tm="100000">
                                          <p:val>
                                            <p:strVal val="#ppt_y"/>
                                          </p:val>
                                        </p:tav>
                                      </p:tavLst>
                                    </p:anim>
                                    <p:anim calcmode="lin" valueType="num">
                                      <p:cBhvr additive="repl">
                                        <p:cTn id="95" dur="500" fill="hold"/>
                                        <p:tgtEl>
                                          <p:spTgt spid="8262"/>
                                        </p:tgtEl>
                                        <p:attrNameLst>
                                          <p:attrName>ppt_w</p:attrName>
                                        </p:attrNameLst>
                                      </p:cBhvr>
                                      <p:tavLst>
                                        <p:tav tm="100000">
                                          <p:val>
                                            <p:strVal val="#ppt_w"/>
                                          </p:val>
                                        </p:tav>
                                        <p:tav tm="100000">
                                          <p:val>
                                            <p:strVal val="#ppt_w"/>
                                          </p:val>
                                        </p:tav>
                                      </p:tavLst>
                                    </p:anim>
                                    <p:anim calcmode="lin" valueType="num">
                                      <p:cBhvr additive="repl">
                                        <p:cTn id="96" dur="500" fill="hold"/>
                                        <p:tgtEl>
                                          <p:spTgt spid="8262"/>
                                        </p:tgtEl>
                                        <p:attrNameLst>
                                          <p:attrName>ppt_h</p:attrName>
                                        </p:attrNameLst>
                                      </p:cBhvr>
                                      <p:tavLst>
                                        <p:tav tm="10000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8" presetClass="entr" presetSubtype="6" fill="hold" grpId="0" nodeType="clickEffect">
                                  <p:stCondLst>
                                    <p:cond delay="0"/>
                                  </p:stCondLst>
                                  <p:childTnLst>
                                    <p:set>
                                      <p:cBhvr additive="repl">
                                        <p:cTn id="100" dur="1" fill="hold">
                                          <p:stCondLst>
                                            <p:cond delay="0"/>
                                          </p:stCondLst>
                                        </p:cTn>
                                        <p:tgtEl>
                                          <p:spTgt spid="8263"/>
                                        </p:tgtEl>
                                        <p:attrNameLst>
                                          <p:attrName>style.visibility</p:attrName>
                                        </p:attrNameLst>
                                      </p:cBhvr>
                                      <p:to>
                                        <p:strVal val="visible"/>
                                      </p:to>
                                    </p:set>
                                    <p:animEffect transition="in" filter="strips(downRight)">
                                      <p:cBhvr additive="repl">
                                        <p:cTn id="101" dur="500"/>
                                        <p:tgtEl>
                                          <p:spTgt spid="826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7" presetClass="entr" presetSubtype="10" fill="hold" nodeType="clickEffect">
                                  <p:stCondLst>
                                    <p:cond delay="0"/>
                                  </p:stCondLst>
                                  <p:childTnLst>
                                    <p:set>
                                      <p:cBhvr additive="repl">
                                        <p:cTn id="105" dur="1" fill="hold">
                                          <p:stCondLst>
                                            <p:cond delay="0"/>
                                          </p:stCondLst>
                                        </p:cTn>
                                        <p:tgtEl>
                                          <p:spTgt spid="8276"/>
                                        </p:tgtEl>
                                        <p:attrNameLst>
                                          <p:attrName>style.visibility</p:attrName>
                                        </p:attrNameLst>
                                      </p:cBhvr>
                                      <p:to>
                                        <p:strVal val="visible"/>
                                      </p:to>
                                    </p:set>
                                    <p:anim calcmode="lin" valueType="num">
                                      <p:cBhvr additive="repl">
                                        <p:cTn id="106" dur="500" fill="hold"/>
                                        <p:tgtEl>
                                          <p:spTgt spid="8276"/>
                                        </p:tgtEl>
                                        <p:attrNameLst>
                                          <p:attrName>ppt_w</p:attrName>
                                        </p:attrNameLst>
                                      </p:cBhvr>
                                      <p:tavLst>
                                        <p:tav tm="100000">
                                          <p:val>
                                            <p:fltVal val="0"/>
                                          </p:val>
                                        </p:tav>
                                        <p:tav tm="100000">
                                          <p:val>
                                            <p:strVal val="#ppt_w"/>
                                          </p:val>
                                        </p:tav>
                                      </p:tavLst>
                                    </p:anim>
                                    <p:anim calcmode="lin" valueType="num">
                                      <p:cBhvr additive="repl">
                                        <p:cTn id="107" dur="500" fill="hold"/>
                                        <p:tgtEl>
                                          <p:spTgt spid="8276"/>
                                        </p:tgtEl>
                                        <p:attrNameLst>
                                          <p:attrName>ppt_h</p:attrName>
                                        </p:attrNameLst>
                                      </p:cBhvr>
                                      <p:tavLst>
                                        <p:tav tm="10000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7" presetClass="entr" presetSubtype="10" fill="hold" nodeType="clickEffect">
                                  <p:stCondLst>
                                    <p:cond delay="0"/>
                                  </p:stCondLst>
                                  <p:childTnLst>
                                    <p:set>
                                      <p:cBhvr additive="repl">
                                        <p:cTn id="111" dur="1" fill="hold">
                                          <p:stCondLst>
                                            <p:cond delay="0"/>
                                          </p:stCondLst>
                                        </p:cTn>
                                        <p:tgtEl>
                                          <p:spTgt spid="21"/>
                                        </p:tgtEl>
                                        <p:attrNameLst>
                                          <p:attrName>style.visibility</p:attrName>
                                        </p:attrNameLst>
                                      </p:cBhvr>
                                      <p:to>
                                        <p:strVal val="visible"/>
                                      </p:to>
                                    </p:set>
                                    <p:anim calcmode="lin" valueType="num">
                                      <p:cBhvr additive="repl">
                                        <p:cTn id="112" dur="500" fill="hold"/>
                                        <p:tgtEl>
                                          <p:spTgt spid="21"/>
                                        </p:tgtEl>
                                        <p:attrNameLst>
                                          <p:attrName>ppt_w</p:attrName>
                                        </p:attrNameLst>
                                      </p:cBhvr>
                                      <p:tavLst>
                                        <p:tav tm="100000">
                                          <p:val>
                                            <p:fltVal val="0"/>
                                          </p:val>
                                        </p:tav>
                                        <p:tav tm="100000">
                                          <p:val>
                                            <p:strVal val="#ppt_w"/>
                                          </p:val>
                                        </p:tav>
                                      </p:tavLst>
                                    </p:anim>
                                    <p:anim calcmode="lin" valueType="num">
                                      <p:cBhvr additive="repl">
                                        <p:cTn id="113" dur="500" fill="hold"/>
                                        <p:tgtEl>
                                          <p:spTgt spid="21"/>
                                        </p:tgtEl>
                                        <p:attrNameLst>
                                          <p:attrName>ppt_h</p:attrName>
                                        </p:attrNameLst>
                                      </p:cBhvr>
                                      <p:tavLst>
                                        <p:tav tm="100000">
                                          <p:val>
                                            <p:strVal val="#ppt_h"/>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7" presetClass="entr" presetSubtype="4" fill="hold" nodeType="clickEffect">
                                  <p:stCondLst>
                                    <p:cond delay="0"/>
                                  </p:stCondLst>
                                  <p:childTnLst>
                                    <p:set>
                                      <p:cBhvr additive="repl">
                                        <p:cTn id="117" dur="1" fill="hold">
                                          <p:stCondLst>
                                            <p:cond delay="0"/>
                                          </p:stCondLst>
                                        </p:cTn>
                                        <p:tgtEl>
                                          <p:spTgt spid="6"/>
                                        </p:tgtEl>
                                        <p:attrNameLst>
                                          <p:attrName>style.visibility</p:attrName>
                                        </p:attrNameLst>
                                      </p:cBhvr>
                                      <p:to>
                                        <p:strVal val="visible"/>
                                      </p:to>
                                    </p:set>
                                    <p:anim calcmode="lin" valueType="num">
                                      <p:cBhvr additive="repl">
                                        <p:cTn id="118" dur="500" fill="hold"/>
                                        <p:tgtEl>
                                          <p:spTgt spid="6"/>
                                        </p:tgtEl>
                                        <p:attrNameLst>
                                          <p:attrName>ppt_x</p:attrName>
                                        </p:attrNameLst>
                                      </p:cBhvr>
                                      <p:tavLst>
                                        <p:tav tm="100000">
                                          <p:val>
                                            <p:strVal val="#ppt_x"/>
                                          </p:val>
                                        </p:tav>
                                        <p:tav tm="100000">
                                          <p:val>
                                            <p:strVal val="#ppt_x"/>
                                          </p:val>
                                        </p:tav>
                                      </p:tavLst>
                                    </p:anim>
                                    <p:anim calcmode="lin" valueType="num">
                                      <p:cBhvr additive="repl">
                                        <p:cTn id="119" dur="500" fill="hold"/>
                                        <p:tgtEl>
                                          <p:spTgt spid="6"/>
                                        </p:tgtEl>
                                        <p:attrNameLst>
                                          <p:attrName>ppt_y</p:attrName>
                                        </p:attrNameLst>
                                      </p:cBhvr>
                                      <p:tavLst>
                                        <p:tav tm="100000">
                                          <p:val>
                                            <p:strVal val="#ppt_y+#ppt_h/2"/>
                                          </p:val>
                                        </p:tav>
                                        <p:tav tm="100000">
                                          <p:val>
                                            <p:strVal val="#ppt_y"/>
                                          </p:val>
                                        </p:tav>
                                      </p:tavLst>
                                    </p:anim>
                                    <p:anim calcmode="lin" valueType="num">
                                      <p:cBhvr additive="repl">
                                        <p:cTn id="120" dur="500" fill="hold"/>
                                        <p:tgtEl>
                                          <p:spTgt spid="6"/>
                                        </p:tgtEl>
                                        <p:attrNameLst>
                                          <p:attrName>ppt_w</p:attrName>
                                        </p:attrNameLst>
                                      </p:cBhvr>
                                      <p:tavLst>
                                        <p:tav tm="100000">
                                          <p:val>
                                            <p:strVal val="#ppt_w"/>
                                          </p:val>
                                        </p:tav>
                                        <p:tav tm="100000">
                                          <p:val>
                                            <p:strVal val="#ppt_w"/>
                                          </p:val>
                                        </p:tav>
                                      </p:tavLst>
                                    </p:anim>
                                    <p:anim calcmode="lin" valueType="num">
                                      <p:cBhvr additive="repl">
                                        <p:cTn id="121" dur="500" fill="hold"/>
                                        <p:tgtEl>
                                          <p:spTgt spid="6"/>
                                        </p:tgtEl>
                                        <p:attrNameLst>
                                          <p:attrName>ppt_h</p:attrName>
                                        </p:attrNameLst>
                                      </p:cBhvr>
                                      <p:tavLst>
                                        <p:tav tm="10000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8" presetClass="entr" presetSubtype="6" fill="hold" nodeType="clickEffect">
                                  <p:stCondLst>
                                    <p:cond delay="0"/>
                                  </p:stCondLst>
                                  <p:childTnLst>
                                    <p:set>
                                      <p:cBhvr additive="repl">
                                        <p:cTn id="125" dur="1" fill="hold">
                                          <p:stCondLst>
                                            <p:cond delay="0"/>
                                          </p:stCondLst>
                                        </p:cTn>
                                        <p:tgtEl>
                                          <p:spTgt spid="5"/>
                                        </p:tgtEl>
                                        <p:attrNameLst>
                                          <p:attrName>style.visibility</p:attrName>
                                        </p:attrNameLst>
                                      </p:cBhvr>
                                      <p:to>
                                        <p:strVal val="visible"/>
                                      </p:to>
                                    </p:set>
                                    <p:animEffect transition="in" filter="strips(downRight)">
                                      <p:cBhvr additive="repl">
                                        <p:cTn id="126" dur="500"/>
                                        <p:tgtEl>
                                          <p:spTgt spid="5"/>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fill="hold" nodeType="clickEffect">
                                  <p:stCondLst>
                                    <p:cond delay="0"/>
                                  </p:stCondLst>
                                  <p:childTnLst>
                                    <p:set>
                                      <p:cBhvr additive="repl">
                                        <p:cTn id="130" dur="1" fill="hold">
                                          <p:stCondLst>
                                            <p:cond delay="0"/>
                                          </p:stCondLst>
                                        </p:cTn>
                                        <p:tgtEl>
                                          <p:spTgt spid="12"/>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fill="hold" grpId="0" nodeType="clickEffect">
                                  <p:stCondLst>
                                    <p:cond delay="0"/>
                                  </p:stCondLst>
                                  <p:childTnLst>
                                    <p:set>
                                      <p:cBhvr additive="repl">
                                        <p:cTn id="134" dur="1" fill="hold">
                                          <p:stCondLst>
                                            <p:cond delay="0"/>
                                          </p:stCondLst>
                                        </p:cTn>
                                        <p:tgtEl>
                                          <p:spTgt spid="822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fill="hold" nodeType="clickEffect">
                                  <p:stCondLst>
                                    <p:cond delay="0"/>
                                  </p:stCondLst>
                                  <p:childTnLst>
                                    <p:set>
                                      <p:cBhvr additive="repl">
                                        <p:cTn id="138" dur="1" fill="hold">
                                          <p:stCondLst>
                                            <p:cond delay="0"/>
                                          </p:stCondLst>
                                        </p:cTn>
                                        <p:tgtEl>
                                          <p:spTgt spid="8225"/>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8" presetClass="entr" presetSubtype="9" fill="hold" nodeType="clickEffect">
                                  <p:stCondLst>
                                    <p:cond delay="0"/>
                                  </p:stCondLst>
                                  <p:childTnLst>
                                    <p:set>
                                      <p:cBhvr additive="repl">
                                        <p:cTn id="142" dur="1" fill="hold">
                                          <p:stCondLst>
                                            <p:cond delay="0"/>
                                          </p:stCondLst>
                                        </p:cTn>
                                        <p:tgtEl>
                                          <p:spTgt spid="15"/>
                                        </p:tgtEl>
                                        <p:attrNameLst>
                                          <p:attrName>style.visibility</p:attrName>
                                        </p:attrNameLst>
                                      </p:cBhvr>
                                      <p:to>
                                        <p:strVal val="visible"/>
                                      </p:to>
                                    </p:set>
                                    <p:animEffect transition="in" filter="strips(upLeft)">
                                      <p:cBhvr additive="repl">
                                        <p:cTn id="143" dur="500"/>
                                        <p:tgtEl>
                                          <p:spTgt spid="15"/>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1" fill="hold" nodeType="clickEffect">
                                  <p:stCondLst>
                                    <p:cond delay="0"/>
                                  </p:stCondLst>
                                  <p:childTnLst>
                                    <p:set>
                                      <p:cBhvr additive="repl">
                                        <p:cTn id="147" dur="1" fill="hold">
                                          <p:stCondLst>
                                            <p:cond delay="0"/>
                                          </p:stCondLst>
                                        </p:cTn>
                                        <p:tgtEl>
                                          <p:spTgt spid="16"/>
                                        </p:tgtEl>
                                        <p:attrNameLst>
                                          <p:attrName>style.visibility</p:attrName>
                                        </p:attrNameLst>
                                      </p:cBhvr>
                                      <p:to>
                                        <p:strVal val="visible"/>
                                      </p:to>
                                    </p:set>
                                    <p:anim calcmode="lin" valueType="num">
                                      <p:cBhvr>
                                        <p:cTn id="148" dur="500" fill="hold"/>
                                        <p:tgtEl>
                                          <p:spTgt spid="16"/>
                                        </p:tgtEl>
                                        <p:attrNameLst>
                                          <p:attrName>ppt_x</p:attrName>
                                        </p:attrNameLst>
                                      </p:cBhvr>
                                      <p:tavLst>
                                        <p:tav tm="100000">
                                          <p:val>
                                            <p:strVal val="#ppt_x"/>
                                          </p:val>
                                        </p:tav>
                                        <p:tav tm="100000">
                                          <p:val>
                                            <p:strVal val="#ppt_x"/>
                                          </p:val>
                                        </p:tav>
                                      </p:tavLst>
                                    </p:anim>
                                    <p:anim calcmode="lin" valueType="num">
                                      <p:cBhvr>
                                        <p:cTn id="149" dur="500" fill="hold"/>
                                        <p:tgtEl>
                                          <p:spTgt spid="16"/>
                                        </p:tgtEl>
                                        <p:attrNameLst>
                                          <p:attrName>ppt_y</p:attrName>
                                        </p:attrNameLst>
                                      </p:cBhvr>
                                      <p:tavLst>
                                        <p:tav tm="100000">
                                          <p:val>
                                            <p:strVal val="0-#ppt_h/2"/>
                                          </p:val>
                                        </p:tav>
                                        <p:tav tm="100000">
                                          <p:val>
                                            <p:strVal val="#ppt_y"/>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7" presetClass="entr" presetSubtype="1" fill="hold" nodeType="clickEffect">
                                  <p:stCondLst>
                                    <p:cond delay="0"/>
                                  </p:stCondLst>
                                  <p:childTnLst>
                                    <p:set>
                                      <p:cBhvr additive="repl">
                                        <p:cTn id="153" dur="1" fill="hold">
                                          <p:stCondLst>
                                            <p:cond delay="0"/>
                                          </p:stCondLst>
                                        </p:cTn>
                                        <p:tgtEl>
                                          <p:spTgt spid="9"/>
                                        </p:tgtEl>
                                        <p:attrNameLst>
                                          <p:attrName>style.visibility</p:attrName>
                                        </p:attrNameLst>
                                      </p:cBhvr>
                                      <p:to>
                                        <p:strVal val="visible"/>
                                      </p:to>
                                    </p:set>
                                    <p:anim calcmode="lin" valueType="num">
                                      <p:cBhvr additive="repl">
                                        <p:cTn id="154" dur="500" fill="hold"/>
                                        <p:tgtEl>
                                          <p:spTgt spid="9"/>
                                        </p:tgtEl>
                                        <p:attrNameLst>
                                          <p:attrName>ppt_x</p:attrName>
                                        </p:attrNameLst>
                                      </p:cBhvr>
                                      <p:tavLst>
                                        <p:tav tm="100000">
                                          <p:val>
                                            <p:strVal val="#ppt_x"/>
                                          </p:val>
                                        </p:tav>
                                        <p:tav tm="100000">
                                          <p:val>
                                            <p:strVal val="#ppt_x"/>
                                          </p:val>
                                        </p:tav>
                                      </p:tavLst>
                                    </p:anim>
                                    <p:anim calcmode="lin" valueType="num">
                                      <p:cBhvr additive="repl">
                                        <p:cTn id="155" dur="500" fill="hold"/>
                                        <p:tgtEl>
                                          <p:spTgt spid="9"/>
                                        </p:tgtEl>
                                        <p:attrNameLst>
                                          <p:attrName>ppt_y</p:attrName>
                                        </p:attrNameLst>
                                      </p:cBhvr>
                                      <p:tavLst>
                                        <p:tav tm="100000">
                                          <p:val>
                                            <p:strVal val="#ppt_y-#ppt_h/2"/>
                                          </p:val>
                                        </p:tav>
                                        <p:tav tm="100000">
                                          <p:val>
                                            <p:strVal val="#ppt_y"/>
                                          </p:val>
                                        </p:tav>
                                      </p:tavLst>
                                    </p:anim>
                                    <p:anim calcmode="lin" valueType="num">
                                      <p:cBhvr additive="repl">
                                        <p:cTn id="156" dur="500" fill="hold"/>
                                        <p:tgtEl>
                                          <p:spTgt spid="9"/>
                                        </p:tgtEl>
                                        <p:attrNameLst>
                                          <p:attrName>ppt_w</p:attrName>
                                        </p:attrNameLst>
                                      </p:cBhvr>
                                      <p:tavLst>
                                        <p:tav tm="100000">
                                          <p:val>
                                            <p:strVal val="#ppt_w"/>
                                          </p:val>
                                        </p:tav>
                                        <p:tav tm="100000">
                                          <p:val>
                                            <p:strVal val="#ppt_w"/>
                                          </p:val>
                                        </p:tav>
                                      </p:tavLst>
                                    </p:anim>
                                    <p:anim calcmode="lin" valueType="num">
                                      <p:cBhvr additive="repl">
                                        <p:cTn id="157" dur="500" fill="hold"/>
                                        <p:tgtEl>
                                          <p:spTgt spid="9"/>
                                        </p:tgtEl>
                                        <p:attrNameLst>
                                          <p:attrName>ppt_h</p:attrName>
                                        </p:attrNameLst>
                                      </p:cBhvr>
                                      <p:tavLst>
                                        <p:tav tm="100000">
                                          <p:val>
                                            <p:fltVal val="0"/>
                                          </p:val>
                                        </p:tav>
                                        <p:tav tm="100000">
                                          <p:val>
                                            <p:strVal val="#ppt_h"/>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 presetClass="entr" fill="hold" grpId="0" nodeType="clickEffect">
                                  <p:stCondLst>
                                    <p:cond delay="0"/>
                                  </p:stCondLst>
                                  <p:childTnLst>
                                    <p:set>
                                      <p:cBhvr additive="repl">
                                        <p:cTn id="161" dur="1" fill="hold">
                                          <p:stCondLst>
                                            <p:cond delay="0"/>
                                          </p:stCondLst>
                                        </p:cTn>
                                        <p:tgtEl>
                                          <p:spTgt spid="8221"/>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ntr" fill="hold" nodeType="clickEffect">
                                  <p:stCondLst>
                                    <p:cond delay="0"/>
                                  </p:stCondLst>
                                  <p:childTnLst>
                                    <p:set>
                                      <p:cBhvr additive="repl">
                                        <p:cTn id="165" dur="1" fill="hold">
                                          <p:stCondLst>
                                            <p:cond delay="0"/>
                                          </p:stCondLst>
                                        </p:cTn>
                                        <p:tgtEl>
                                          <p:spTgt spid="8227"/>
                                        </p:tgtEl>
                                        <p:attrNameLst>
                                          <p:attrName>style.visibility</p:attrName>
                                        </p:attrNameLst>
                                      </p:cBhvr>
                                      <p:to>
                                        <p:strVal val="visible"/>
                                      </p:to>
                                    </p:se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 presetClass="entr" fill="hold" nodeType="clickEffect">
                                  <p:stCondLst>
                                    <p:cond delay="0"/>
                                  </p:stCondLst>
                                  <p:childTnLst>
                                    <p:set>
                                      <p:cBhvr additive="repl">
                                        <p:cTn id="169" dur="1" fill="hold">
                                          <p:stCondLst>
                                            <p:cond delay="0"/>
                                          </p:stCondLst>
                                        </p:cTn>
                                        <p:tgtEl>
                                          <p:spTgt spid="8226"/>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7" presetClass="entr" presetSubtype="10" fill="hold" nodeType="clickEffect">
                                  <p:stCondLst>
                                    <p:cond delay="0"/>
                                  </p:stCondLst>
                                  <p:childTnLst>
                                    <p:set>
                                      <p:cBhvr additive="repl">
                                        <p:cTn id="173" dur="1" fill="hold">
                                          <p:stCondLst>
                                            <p:cond delay="0"/>
                                          </p:stCondLst>
                                        </p:cTn>
                                        <p:tgtEl>
                                          <p:spTgt spid="8277"/>
                                        </p:tgtEl>
                                        <p:attrNameLst>
                                          <p:attrName>style.visibility</p:attrName>
                                        </p:attrNameLst>
                                      </p:cBhvr>
                                      <p:to>
                                        <p:strVal val="visible"/>
                                      </p:to>
                                    </p:set>
                                    <p:anim calcmode="lin" valueType="num">
                                      <p:cBhvr additive="repl">
                                        <p:cTn id="174" dur="500" fill="hold"/>
                                        <p:tgtEl>
                                          <p:spTgt spid="8277"/>
                                        </p:tgtEl>
                                        <p:attrNameLst>
                                          <p:attrName>ppt_w</p:attrName>
                                        </p:attrNameLst>
                                      </p:cBhvr>
                                      <p:tavLst>
                                        <p:tav tm="100000">
                                          <p:val>
                                            <p:fltVal val="0"/>
                                          </p:val>
                                        </p:tav>
                                        <p:tav tm="100000">
                                          <p:val>
                                            <p:strVal val="#ppt_w"/>
                                          </p:val>
                                        </p:tav>
                                      </p:tavLst>
                                    </p:anim>
                                    <p:anim calcmode="lin" valueType="num">
                                      <p:cBhvr additive="repl">
                                        <p:cTn id="175" dur="500" fill="hold"/>
                                        <p:tgtEl>
                                          <p:spTgt spid="8277"/>
                                        </p:tgtEl>
                                        <p:attrNameLst>
                                          <p:attrName>ppt_h</p:attrName>
                                        </p:attrNameLst>
                                      </p:cBhvr>
                                      <p:tavLst>
                                        <p:tav tm="100000">
                                          <p:val>
                                            <p:strVal val="#ppt_h"/>
                                          </p:val>
                                        </p:tav>
                                        <p:tav tm="100000">
                                          <p:val>
                                            <p:strVal val="#ppt_h"/>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7" presetClass="entr" presetSubtype="10" fill="hold" nodeType="clickEffect">
                                  <p:stCondLst>
                                    <p:cond delay="0"/>
                                  </p:stCondLst>
                                  <p:childTnLst>
                                    <p:set>
                                      <p:cBhvr additive="repl">
                                        <p:cTn id="179" dur="1" fill="hold">
                                          <p:stCondLst>
                                            <p:cond delay="0"/>
                                          </p:stCondLst>
                                        </p:cTn>
                                        <p:tgtEl>
                                          <p:spTgt spid="20"/>
                                        </p:tgtEl>
                                        <p:attrNameLst>
                                          <p:attrName>style.visibility</p:attrName>
                                        </p:attrNameLst>
                                      </p:cBhvr>
                                      <p:to>
                                        <p:strVal val="visible"/>
                                      </p:to>
                                    </p:set>
                                    <p:anim calcmode="lin" valueType="num">
                                      <p:cBhvr additive="repl">
                                        <p:cTn id="180" dur="500" fill="hold"/>
                                        <p:tgtEl>
                                          <p:spTgt spid="20"/>
                                        </p:tgtEl>
                                        <p:attrNameLst>
                                          <p:attrName>ppt_w</p:attrName>
                                        </p:attrNameLst>
                                      </p:cBhvr>
                                      <p:tavLst>
                                        <p:tav tm="100000">
                                          <p:val>
                                            <p:fltVal val="0"/>
                                          </p:val>
                                        </p:tav>
                                        <p:tav tm="100000">
                                          <p:val>
                                            <p:strVal val="#ppt_w"/>
                                          </p:val>
                                        </p:tav>
                                      </p:tavLst>
                                    </p:anim>
                                    <p:anim calcmode="lin" valueType="num">
                                      <p:cBhvr additive="repl">
                                        <p:cTn id="181" dur="500" fill="hold"/>
                                        <p:tgtEl>
                                          <p:spTgt spid="20"/>
                                        </p:tgtEl>
                                        <p:attrNameLst>
                                          <p:attrName>ppt_h</p:attrName>
                                        </p:attrNameLst>
                                      </p:cBhvr>
                                      <p:tavLst>
                                        <p:tav tm="100000">
                                          <p:val>
                                            <p:strVal val="#ppt_h"/>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3" presetClass="entr" presetSubtype="16" fill="hold" nodeType="clickEffect">
                                  <p:stCondLst>
                                    <p:cond delay="0"/>
                                  </p:stCondLst>
                                  <p:childTnLst>
                                    <p:set>
                                      <p:cBhvr additive="repl">
                                        <p:cTn id="185" dur="1" fill="hold">
                                          <p:stCondLst>
                                            <p:cond delay="0"/>
                                          </p:stCondLst>
                                        </p:cTn>
                                        <p:tgtEl>
                                          <p:spTgt spid="2"/>
                                        </p:tgtEl>
                                        <p:attrNameLst>
                                          <p:attrName>style.visibility</p:attrName>
                                        </p:attrNameLst>
                                      </p:cBhvr>
                                      <p:to>
                                        <p:strVal val="visible"/>
                                      </p:to>
                                    </p:set>
                                    <p:anim calcmode="lin" valueType="num">
                                      <p:cBhvr additive="repl">
                                        <p:cTn id="186" dur="500" fill="hold"/>
                                        <p:tgtEl>
                                          <p:spTgt spid="2"/>
                                        </p:tgtEl>
                                        <p:attrNameLst>
                                          <p:attrName>ppt_w</p:attrName>
                                        </p:attrNameLst>
                                      </p:cBhvr>
                                      <p:tavLst>
                                        <p:tav tm="100000">
                                          <p:val>
                                            <p:fltVal val="0"/>
                                          </p:val>
                                        </p:tav>
                                        <p:tav tm="100000">
                                          <p:val>
                                            <p:strVal val="#ppt_w"/>
                                          </p:val>
                                        </p:tav>
                                      </p:tavLst>
                                    </p:anim>
                                    <p:anim calcmode="lin" valueType="num">
                                      <p:cBhvr additive="repl">
                                        <p:cTn id="187" dur="500" fill="hold"/>
                                        <p:tgtEl>
                                          <p:spTgt spid="2"/>
                                        </p:tgtEl>
                                        <p:attrNameLst>
                                          <p:attrName>ppt_h</p:attrName>
                                        </p:attrNameLst>
                                      </p:cBhvr>
                                      <p:tavLst>
                                        <p:tav tm="100000">
                                          <p:val>
                                            <p:fltVal val="0"/>
                                          </p:val>
                                        </p:tav>
                                        <p:tav tm="100000">
                                          <p:val>
                                            <p:strVal val="#ppt_h"/>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fill="hold" nodeType="clickEffect">
                                  <p:stCondLst>
                                    <p:cond delay="0"/>
                                  </p:stCondLst>
                                  <p:childTnLst>
                                    <p:set>
                                      <p:cBhvr additive="repl">
                                        <p:cTn id="191" dur="1" fill="hold">
                                          <p:stCondLst>
                                            <p:cond delay="0"/>
                                          </p:stCondLst>
                                        </p:cTn>
                                        <p:tgtEl>
                                          <p:spTgt spid="11"/>
                                        </p:tgtEl>
                                        <p:attrNameLst>
                                          <p:attrName>style.visibility</p:attrName>
                                        </p:attrNameLst>
                                      </p:cBhvr>
                                      <p:to>
                                        <p:strVal val="visible"/>
                                      </p:to>
                                    </p:se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 presetClass="entr" presetSubtype="1" fill="hold" grpId="0" nodeType="clickEffect">
                                  <p:stCondLst>
                                    <p:cond delay="0"/>
                                  </p:stCondLst>
                                  <p:childTnLst>
                                    <p:set>
                                      <p:cBhvr additive="repl">
                                        <p:cTn id="195" dur="1" fill="hold">
                                          <p:stCondLst>
                                            <p:cond delay="0"/>
                                          </p:stCondLst>
                                        </p:cTn>
                                        <p:tgtEl>
                                          <p:spTgt spid="8231"/>
                                        </p:tgtEl>
                                        <p:attrNameLst>
                                          <p:attrName>style.visibility</p:attrName>
                                        </p:attrNameLst>
                                      </p:cBhvr>
                                      <p:to>
                                        <p:strVal val="visible"/>
                                      </p:to>
                                    </p:set>
                                    <p:anim calcmode="lin" valueType="num">
                                      <p:cBhvr>
                                        <p:cTn id="196" dur="500" fill="hold"/>
                                        <p:tgtEl>
                                          <p:spTgt spid="8231"/>
                                        </p:tgtEl>
                                        <p:attrNameLst>
                                          <p:attrName>ppt_x</p:attrName>
                                        </p:attrNameLst>
                                      </p:cBhvr>
                                      <p:tavLst>
                                        <p:tav tm="100000">
                                          <p:val>
                                            <p:strVal val="#ppt_x"/>
                                          </p:val>
                                        </p:tav>
                                        <p:tav tm="100000">
                                          <p:val>
                                            <p:strVal val="#ppt_x"/>
                                          </p:val>
                                        </p:tav>
                                      </p:tavLst>
                                    </p:anim>
                                    <p:anim calcmode="lin" valueType="num">
                                      <p:cBhvr>
                                        <p:cTn id="197" dur="500" fill="hold"/>
                                        <p:tgtEl>
                                          <p:spTgt spid="8231"/>
                                        </p:tgtEl>
                                        <p:attrNameLst>
                                          <p:attrName>ppt_y</p:attrName>
                                        </p:attrNameLst>
                                      </p:cBhvr>
                                      <p:tavLst>
                                        <p:tav tm="100000">
                                          <p:val>
                                            <p:strVal val="0-#ppt_h/2"/>
                                          </p:val>
                                        </p:tav>
                                        <p:tav tm="100000">
                                          <p:val>
                                            <p:strVal val="#ppt_y"/>
                                          </p:val>
                                        </p:tav>
                                      </p:tavLst>
                                    </p:anim>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fill="hold" nodeType="clickEffect">
                                  <p:stCondLst>
                                    <p:cond delay="0"/>
                                  </p:stCondLst>
                                  <p:childTnLst>
                                    <p:set>
                                      <p:cBhvr additive="repl">
                                        <p:cTn id="201" dur="1" fill="hold">
                                          <p:stCondLst>
                                            <p:cond delay="0"/>
                                          </p:stCondLst>
                                        </p:cTn>
                                        <p:tgtEl>
                                          <p:spTgt spid="8228"/>
                                        </p:tgtEl>
                                        <p:attrNameLst>
                                          <p:attrName>style.visibility</p:attrName>
                                        </p:attrNameLst>
                                      </p:cBhvr>
                                      <p:to>
                                        <p:strVal val="visible"/>
                                      </p:to>
                                    </p:se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8" presetClass="entr" presetSubtype="9" fill="hold" nodeType="clickEffect">
                                  <p:stCondLst>
                                    <p:cond delay="0"/>
                                  </p:stCondLst>
                                  <p:childTnLst>
                                    <p:set>
                                      <p:cBhvr additive="repl">
                                        <p:cTn id="205" dur="1" fill="hold">
                                          <p:stCondLst>
                                            <p:cond delay="0"/>
                                          </p:stCondLst>
                                        </p:cTn>
                                        <p:tgtEl>
                                          <p:spTgt spid="18"/>
                                        </p:tgtEl>
                                        <p:attrNameLst>
                                          <p:attrName>style.visibility</p:attrName>
                                        </p:attrNameLst>
                                      </p:cBhvr>
                                      <p:to>
                                        <p:strVal val="visible"/>
                                      </p:to>
                                    </p:set>
                                    <p:animEffect transition="in" filter="strips(upLeft)">
                                      <p:cBhvr additive="repl">
                                        <p:cTn id="206" dur="500"/>
                                        <p:tgtEl>
                                          <p:spTgt spid="18"/>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 presetClass="entr" presetSubtype="1" fill="hold" nodeType="clickEffect">
                                  <p:stCondLst>
                                    <p:cond delay="0"/>
                                  </p:stCondLst>
                                  <p:childTnLst>
                                    <p:set>
                                      <p:cBhvr additive="repl">
                                        <p:cTn id="210" dur="1" fill="hold">
                                          <p:stCondLst>
                                            <p:cond delay="0"/>
                                          </p:stCondLst>
                                        </p:cTn>
                                        <p:tgtEl>
                                          <p:spTgt spid="17"/>
                                        </p:tgtEl>
                                        <p:attrNameLst>
                                          <p:attrName>style.visibility</p:attrName>
                                        </p:attrNameLst>
                                      </p:cBhvr>
                                      <p:to>
                                        <p:strVal val="visible"/>
                                      </p:to>
                                    </p:set>
                                    <p:anim calcmode="lin" valueType="num">
                                      <p:cBhvr>
                                        <p:cTn id="211" dur="500" fill="hold"/>
                                        <p:tgtEl>
                                          <p:spTgt spid="17"/>
                                        </p:tgtEl>
                                        <p:attrNameLst>
                                          <p:attrName>ppt_x</p:attrName>
                                        </p:attrNameLst>
                                      </p:cBhvr>
                                      <p:tavLst>
                                        <p:tav tm="100000">
                                          <p:val>
                                            <p:strVal val="#ppt_x"/>
                                          </p:val>
                                        </p:tav>
                                        <p:tav tm="100000">
                                          <p:val>
                                            <p:strVal val="#ppt_x"/>
                                          </p:val>
                                        </p:tav>
                                      </p:tavLst>
                                    </p:anim>
                                    <p:anim calcmode="lin" valueType="num">
                                      <p:cBhvr>
                                        <p:cTn id="212" dur="500" fill="hold"/>
                                        <p:tgtEl>
                                          <p:spTgt spid="17"/>
                                        </p:tgtEl>
                                        <p:attrNameLst>
                                          <p:attrName>ppt_y</p:attrName>
                                        </p:attrNameLst>
                                      </p:cBhvr>
                                      <p:tavLst>
                                        <p:tav tm="100000">
                                          <p:val>
                                            <p:strVal val="0-#ppt_h/2"/>
                                          </p:val>
                                        </p:tav>
                                        <p:tav tm="100000">
                                          <p:val>
                                            <p:strVal val="#ppt_y"/>
                                          </p:val>
                                        </p:tav>
                                      </p:tavLst>
                                    </p:anim>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8" presetClass="entr" presetSubtype="9" fill="hold" nodeType="clickEffect">
                                  <p:stCondLst>
                                    <p:cond delay="0"/>
                                  </p:stCondLst>
                                  <p:childTnLst>
                                    <p:set>
                                      <p:cBhvr additive="repl">
                                        <p:cTn id="216" dur="1" fill="hold">
                                          <p:stCondLst>
                                            <p:cond delay="0"/>
                                          </p:stCondLst>
                                        </p:cTn>
                                        <p:tgtEl>
                                          <p:spTgt spid="10"/>
                                        </p:tgtEl>
                                        <p:attrNameLst>
                                          <p:attrName>style.visibility</p:attrName>
                                        </p:attrNameLst>
                                      </p:cBhvr>
                                      <p:to>
                                        <p:strVal val="visible"/>
                                      </p:to>
                                    </p:set>
                                    <p:animEffect transition="in" filter="strips(upLeft)">
                                      <p:cBhvr additive="repl">
                                        <p:cTn id="217" dur="500"/>
                                        <p:tgtEl>
                                          <p:spTgt spid="10"/>
                                        </p:tgtEl>
                                      </p:cBhvr>
                                    </p:animEffec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1" presetClass="entr" fill="hold" grpId="0" nodeType="clickEffect">
                                  <p:stCondLst>
                                    <p:cond delay="0"/>
                                  </p:stCondLst>
                                  <p:childTnLst>
                                    <p:set>
                                      <p:cBhvr additive="repl">
                                        <p:cTn id="221" dur="1" fill="hold">
                                          <p:stCondLst>
                                            <p:cond delay="0"/>
                                          </p:stCondLst>
                                        </p:cTn>
                                        <p:tgtEl>
                                          <p:spTgt spid="8230"/>
                                        </p:tgtEl>
                                        <p:attrNameLst>
                                          <p:attrName>style.visibility</p:attrName>
                                        </p:attrNameLst>
                                      </p:cBhvr>
                                      <p:to>
                                        <p:strVal val="visible"/>
                                      </p:to>
                                    </p:se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1" presetClass="entr" fill="hold" nodeType="clickEffect">
                                  <p:stCondLst>
                                    <p:cond delay="0"/>
                                  </p:stCondLst>
                                  <p:childTnLst>
                                    <p:set>
                                      <p:cBhvr additive="repl">
                                        <p:cTn id="225" dur="1" fill="hold">
                                          <p:stCondLst>
                                            <p:cond delay="0"/>
                                          </p:stCondLst>
                                        </p:cTn>
                                        <p:tgtEl>
                                          <p:spTgt spid="8235"/>
                                        </p:tgtEl>
                                        <p:attrNameLst>
                                          <p:attrName>style.visibility</p:attrName>
                                        </p:attrNameLst>
                                      </p:cBhvr>
                                      <p:to>
                                        <p:strVal val="visible"/>
                                      </p:to>
                                    </p:se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1" presetClass="entr" fill="hold" nodeType="clickEffect">
                                  <p:stCondLst>
                                    <p:cond delay="0"/>
                                  </p:stCondLst>
                                  <p:childTnLst>
                                    <p:set>
                                      <p:cBhvr additive="repl">
                                        <p:cTn id="229" dur="1" fill="hold">
                                          <p:stCondLst>
                                            <p:cond delay="0"/>
                                          </p:stCondLst>
                                        </p:cTn>
                                        <p:tgtEl>
                                          <p:spTgt spid="8229"/>
                                        </p:tgtEl>
                                        <p:attrNameLst>
                                          <p:attrName>style.visibility</p:attrName>
                                        </p:attrNameLst>
                                      </p:cBhvr>
                                      <p:to>
                                        <p:strVal val="visible"/>
                                      </p:to>
                                    </p:set>
                                  </p:childTnLst>
                                </p:cTn>
                              </p:par>
                            </p:childTnLst>
                          </p:cTn>
                        </p:par>
                      </p:childTnLst>
                    </p:cTn>
                  </p:par>
                  <p:par>
                    <p:cTn id="230" fill="hold" nodeType="clickPar">
                      <p:stCondLst>
                        <p:cond delay="indefinite"/>
                      </p:stCondLst>
                      <p:childTnLst>
                        <p:par>
                          <p:cTn id="231" fill="hold" nodeType="withGroup">
                            <p:stCondLst>
                              <p:cond delay="0"/>
                            </p:stCondLst>
                            <p:childTnLst>
                              <p:par>
                                <p:cTn id="232" presetID="23" presetClass="entr" presetSubtype="16" fill="hold" nodeType="clickEffect">
                                  <p:stCondLst>
                                    <p:cond delay="0"/>
                                  </p:stCondLst>
                                  <p:childTnLst>
                                    <p:set>
                                      <p:cBhvr additive="repl">
                                        <p:cTn id="233" dur="1" fill="hold">
                                          <p:stCondLst>
                                            <p:cond delay="0"/>
                                          </p:stCondLst>
                                        </p:cTn>
                                        <p:tgtEl>
                                          <p:spTgt spid="22"/>
                                        </p:tgtEl>
                                        <p:attrNameLst>
                                          <p:attrName>style.visibility</p:attrName>
                                        </p:attrNameLst>
                                      </p:cBhvr>
                                      <p:to>
                                        <p:strVal val="visible"/>
                                      </p:to>
                                    </p:set>
                                    <p:anim calcmode="lin" valueType="num">
                                      <p:cBhvr additive="repl">
                                        <p:cTn id="234" dur="500" fill="hold"/>
                                        <p:tgtEl>
                                          <p:spTgt spid="22"/>
                                        </p:tgtEl>
                                        <p:attrNameLst>
                                          <p:attrName>ppt_w</p:attrName>
                                        </p:attrNameLst>
                                      </p:cBhvr>
                                      <p:tavLst>
                                        <p:tav tm="100000">
                                          <p:val>
                                            <p:fltVal val="0"/>
                                          </p:val>
                                        </p:tav>
                                        <p:tav tm="100000">
                                          <p:val>
                                            <p:strVal val="#ppt_w"/>
                                          </p:val>
                                        </p:tav>
                                      </p:tavLst>
                                    </p:anim>
                                    <p:anim calcmode="lin" valueType="num">
                                      <p:cBhvr additive="repl">
                                        <p:cTn id="235" dur="500" fill="hold"/>
                                        <p:tgtEl>
                                          <p:spTgt spid="22"/>
                                        </p:tgtEl>
                                        <p:attrNameLst>
                                          <p:attrName>ppt_h</p:attrName>
                                        </p:attrNameLst>
                                      </p:cBhvr>
                                      <p:tavLst>
                                        <p:tav tm="100000">
                                          <p:val>
                                            <p:fltVal val="0"/>
                                          </p:val>
                                        </p:tav>
                                        <p:tav tm="100000">
                                          <p:val>
                                            <p:strVal val="#ppt_h"/>
                                          </p:val>
                                        </p:tav>
                                      </p:tavLst>
                                    </p:anim>
                                  </p:childTnLst>
                                </p:cTn>
                              </p:par>
                            </p:childTnLst>
                          </p:cTn>
                        </p:par>
                      </p:childTnLst>
                    </p:cTn>
                  </p:par>
                  <p:par>
                    <p:cTn id="236" fill="hold" nodeType="clickPar">
                      <p:stCondLst>
                        <p:cond delay="indefinite"/>
                      </p:stCondLst>
                      <p:childTnLst>
                        <p:par>
                          <p:cTn id="237" fill="hold" nodeType="withGroup">
                            <p:stCondLst>
                              <p:cond delay="0"/>
                            </p:stCondLst>
                            <p:childTnLst>
                              <p:par>
                                <p:cTn id="238" presetID="23" presetClass="entr" presetSubtype="16" fill="hold" nodeType="clickEffect">
                                  <p:stCondLst>
                                    <p:cond delay="0"/>
                                  </p:stCondLst>
                                  <p:childTnLst>
                                    <p:set>
                                      <p:cBhvr additive="repl">
                                        <p:cTn id="239" dur="1" fill="hold">
                                          <p:stCondLst>
                                            <p:cond delay="0"/>
                                          </p:stCondLst>
                                        </p:cTn>
                                        <p:tgtEl>
                                          <p:spTgt spid="23"/>
                                        </p:tgtEl>
                                        <p:attrNameLst>
                                          <p:attrName>style.visibility</p:attrName>
                                        </p:attrNameLst>
                                      </p:cBhvr>
                                      <p:to>
                                        <p:strVal val="visible"/>
                                      </p:to>
                                    </p:set>
                                    <p:anim calcmode="lin" valueType="num">
                                      <p:cBhvr additive="repl">
                                        <p:cTn id="240" dur="500" fill="hold"/>
                                        <p:tgtEl>
                                          <p:spTgt spid="23"/>
                                        </p:tgtEl>
                                        <p:attrNameLst>
                                          <p:attrName>ppt_w</p:attrName>
                                        </p:attrNameLst>
                                      </p:cBhvr>
                                      <p:tavLst>
                                        <p:tav tm="100000">
                                          <p:val>
                                            <p:fltVal val="0"/>
                                          </p:val>
                                        </p:tav>
                                        <p:tav tm="100000">
                                          <p:val>
                                            <p:strVal val="#ppt_w"/>
                                          </p:val>
                                        </p:tav>
                                      </p:tavLst>
                                    </p:anim>
                                    <p:anim calcmode="lin" valueType="num">
                                      <p:cBhvr additive="repl">
                                        <p:cTn id="241" dur="500" fill="hold"/>
                                        <p:tgtEl>
                                          <p:spTgt spid="23"/>
                                        </p:tgtEl>
                                        <p:attrNameLst>
                                          <p:attrName>ppt_h</p:attrName>
                                        </p:attrNameLst>
                                      </p:cBhvr>
                                      <p:tavLst>
                                        <p:tav tm="100000">
                                          <p:val>
                                            <p:fltVal val="0"/>
                                          </p:val>
                                        </p:tav>
                                        <p:tav tm="100000">
                                          <p:val>
                                            <p:strVal val="#ppt_h"/>
                                          </p:val>
                                        </p:tav>
                                      </p:tavLst>
                                    </p:anim>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3" presetClass="entr" presetSubtype="16" fill="hold" nodeType="clickEffect">
                                  <p:stCondLst>
                                    <p:cond delay="0"/>
                                  </p:stCondLst>
                                  <p:childTnLst>
                                    <p:set>
                                      <p:cBhvr additive="repl">
                                        <p:cTn id="245" dur="1" fill="hold">
                                          <p:stCondLst>
                                            <p:cond delay="0"/>
                                          </p:stCondLst>
                                        </p:cTn>
                                        <p:tgtEl>
                                          <p:spTgt spid="8323"/>
                                        </p:tgtEl>
                                        <p:attrNameLst>
                                          <p:attrName>style.visibility</p:attrName>
                                        </p:attrNameLst>
                                      </p:cBhvr>
                                      <p:to>
                                        <p:strVal val="visible"/>
                                      </p:to>
                                    </p:set>
                                    <p:anim calcmode="lin" valueType="num">
                                      <p:cBhvr additive="repl">
                                        <p:cTn id="246" dur="500" fill="hold"/>
                                        <p:tgtEl>
                                          <p:spTgt spid="8323"/>
                                        </p:tgtEl>
                                        <p:attrNameLst>
                                          <p:attrName>ppt_w</p:attrName>
                                        </p:attrNameLst>
                                      </p:cBhvr>
                                      <p:tavLst>
                                        <p:tav tm="100000">
                                          <p:val>
                                            <p:fltVal val="0"/>
                                          </p:val>
                                        </p:tav>
                                        <p:tav tm="100000">
                                          <p:val>
                                            <p:strVal val="#ppt_w"/>
                                          </p:val>
                                        </p:tav>
                                      </p:tavLst>
                                    </p:anim>
                                    <p:anim calcmode="lin" valueType="num">
                                      <p:cBhvr additive="repl">
                                        <p:cTn id="247" dur="500" fill="hold"/>
                                        <p:tgtEl>
                                          <p:spTgt spid="8323"/>
                                        </p:tgtEl>
                                        <p:attrNameLst>
                                          <p:attrName>ppt_h</p:attrName>
                                        </p:attrNameLst>
                                      </p:cBhvr>
                                      <p:tavLst>
                                        <p:tav tm="100000">
                                          <p:val>
                                            <p:fltVal val="0"/>
                                          </p:val>
                                        </p:tav>
                                        <p:tav tm="100000">
                                          <p:val>
                                            <p:strVal val="#ppt_h"/>
                                          </p:val>
                                        </p:tav>
                                      </p:tavLst>
                                    </p:anim>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3" presetClass="entr" presetSubtype="16" fill="hold" nodeType="clickEffect">
                                  <p:stCondLst>
                                    <p:cond delay="0"/>
                                  </p:stCondLst>
                                  <p:childTnLst>
                                    <p:set>
                                      <p:cBhvr additive="repl">
                                        <p:cTn id="251" dur="1" fill="hold">
                                          <p:stCondLst>
                                            <p:cond delay="0"/>
                                          </p:stCondLst>
                                        </p:cTn>
                                        <p:tgtEl>
                                          <p:spTgt spid="25"/>
                                        </p:tgtEl>
                                        <p:attrNameLst>
                                          <p:attrName>style.visibility</p:attrName>
                                        </p:attrNameLst>
                                      </p:cBhvr>
                                      <p:to>
                                        <p:strVal val="visible"/>
                                      </p:to>
                                    </p:set>
                                    <p:anim calcmode="lin" valueType="num">
                                      <p:cBhvr additive="repl">
                                        <p:cTn id="252" dur="500" fill="hold"/>
                                        <p:tgtEl>
                                          <p:spTgt spid="25"/>
                                        </p:tgtEl>
                                        <p:attrNameLst>
                                          <p:attrName>ppt_w</p:attrName>
                                        </p:attrNameLst>
                                      </p:cBhvr>
                                      <p:tavLst>
                                        <p:tav tm="100000">
                                          <p:val>
                                            <p:fltVal val="0"/>
                                          </p:val>
                                        </p:tav>
                                        <p:tav tm="100000">
                                          <p:val>
                                            <p:strVal val="#ppt_w"/>
                                          </p:val>
                                        </p:tav>
                                      </p:tavLst>
                                    </p:anim>
                                    <p:anim calcmode="lin" valueType="num">
                                      <p:cBhvr additive="repl">
                                        <p:cTn id="253" dur="500" fill="hold"/>
                                        <p:tgtEl>
                                          <p:spTgt spid="25"/>
                                        </p:tgtEl>
                                        <p:attrNameLst>
                                          <p:attrName>ppt_h</p:attrName>
                                        </p:attrNameLst>
                                      </p:cBhvr>
                                      <p:tavLst>
                                        <p:tav tm="100000">
                                          <p:val>
                                            <p:fltVal val="0"/>
                                          </p:val>
                                        </p:tav>
                                        <p:tav tm="100000">
                                          <p:val>
                                            <p:strVal val="#ppt_h"/>
                                          </p:val>
                                        </p:tav>
                                      </p:tavLst>
                                    </p:anim>
                                  </p:childTnLst>
                                </p:cTn>
                              </p:par>
                            </p:childTnLst>
                          </p:cTn>
                        </p:par>
                      </p:childTnLst>
                    </p:cTn>
                  </p:par>
                  <p:par>
                    <p:cTn id="254" fill="hold" nodeType="clickPar">
                      <p:stCondLst>
                        <p:cond delay="indefinite"/>
                      </p:stCondLst>
                      <p:childTnLst>
                        <p:par>
                          <p:cTn id="255" fill="hold" nodeType="withGroup">
                            <p:stCondLst>
                              <p:cond delay="0"/>
                            </p:stCondLst>
                            <p:childTnLst>
                              <p:par>
                                <p:cTn id="256" presetID="23" presetClass="entr" presetSubtype="16" fill="hold" nodeType="clickEffect">
                                  <p:stCondLst>
                                    <p:cond delay="0"/>
                                  </p:stCondLst>
                                  <p:childTnLst>
                                    <p:set>
                                      <p:cBhvr additive="repl">
                                        <p:cTn id="257" dur="1" fill="hold">
                                          <p:stCondLst>
                                            <p:cond delay="0"/>
                                          </p:stCondLst>
                                        </p:cTn>
                                        <p:tgtEl>
                                          <p:spTgt spid="8324"/>
                                        </p:tgtEl>
                                        <p:attrNameLst>
                                          <p:attrName>style.visibility</p:attrName>
                                        </p:attrNameLst>
                                      </p:cBhvr>
                                      <p:to>
                                        <p:strVal val="visible"/>
                                      </p:to>
                                    </p:set>
                                    <p:anim calcmode="lin" valueType="num">
                                      <p:cBhvr additive="repl">
                                        <p:cTn id="258" dur="500" fill="hold"/>
                                        <p:tgtEl>
                                          <p:spTgt spid="8324"/>
                                        </p:tgtEl>
                                        <p:attrNameLst>
                                          <p:attrName>ppt_w</p:attrName>
                                        </p:attrNameLst>
                                      </p:cBhvr>
                                      <p:tavLst>
                                        <p:tav tm="100000">
                                          <p:val>
                                            <p:fltVal val="0"/>
                                          </p:val>
                                        </p:tav>
                                        <p:tav tm="100000">
                                          <p:val>
                                            <p:strVal val="#ppt_w"/>
                                          </p:val>
                                        </p:tav>
                                      </p:tavLst>
                                    </p:anim>
                                    <p:anim calcmode="lin" valueType="num">
                                      <p:cBhvr additive="repl">
                                        <p:cTn id="259" dur="500" fill="hold"/>
                                        <p:tgtEl>
                                          <p:spTgt spid="8324"/>
                                        </p:tgtEl>
                                        <p:attrNameLst>
                                          <p:attrName>ppt_h</p:attrName>
                                        </p:attrNameLst>
                                      </p:cBhvr>
                                      <p:tavLst>
                                        <p:tav tm="100000">
                                          <p:val>
                                            <p:fltVal val="0"/>
                                          </p:val>
                                        </p:tav>
                                        <p:tav tm="100000">
                                          <p:val>
                                            <p:strVal val="#ppt_h"/>
                                          </p:val>
                                        </p:tav>
                                      </p:tavLst>
                                    </p:anim>
                                  </p:childTnLst>
                                </p:cTn>
                              </p:par>
                            </p:childTnLst>
                          </p:cTn>
                        </p:par>
                      </p:childTnLst>
                    </p:cTn>
                  </p:par>
                  <p:par>
                    <p:cTn id="260" fill="hold" nodeType="clickPar">
                      <p:stCondLst>
                        <p:cond delay="indefinite"/>
                      </p:stCondLst>
                      <p:childTnLst>
                        <p:par>
                          <p:cTn id="261" fill="hold" nodeType="withGroup">
                            <p:stCondLst>
                              <p:cond delay="0"/>
                            </p:stCondLst>
                            <p:childTnLst>
                              <p:par>
                                <p:cTn id="262" presetID="23" presetClass="entr" presetSubtype="16" fill="hold" nodeType="clickEffect">
                                  <p:stCondLst>
                                    <p:cond delay="0"/>
                                  </p:stCondLst>
                                  <p:childTnLst>
                                    <p:set>
                                      <p:cBhvr additive="repl">
                                        <p:cTn id="263" dur="1" fill="hold">
                                          <p:stCondLst>
                                            <p:cond delay="0"/>
                                          </p:stCondLst>
                                        </p:cTn>
                                        <p:tgtEl>
                                          <p:spTgt spid="26"/>
                                        </p:tgtEl>
                                        <p:attrNameLst>
                                          <p:attrName>style.visibility</p:attrName>
                                        </p:attrNameLst>
                                      </p:cBhvr>
                                      <p:to>
                                        <p:strVal val="visible"/>
                                      </p:to>
                                    </p:set>
                                    <p:anim calcmode="lin" valueType="num">
                                      <p:cBhvr additive="repl">
                                        <p:cTn id="264" dur="500" fill="hold"/>
                                        <p:tgtEl>
                                          <p:spTgt spid="26"/>
                                        </p:tgtEl>
                                        <p:attrNameLst>
                                          <p:attrName>ppt_w</p:attrName>
                                        </p:attrNameLst>
                                      </p:cBhvr>
                                      <p:tavLst>
                                        <p:tav tm="100000">
                                          <p:val>
                                            <p:fltVal val="0"/>
                                          </p:val>
                                        </p:tav>
                                        <p:tav tm="100000">
                                          <p:val>
                                            <p:strVal val="#ppt_w"/>
                                          </p:val>
                                        </p:tav>
                                      </p:tavLst>
                                    </p:anim>
                                    <p:anim calcmode="lin" valueType="num">
                                      <p:cBhvr additive="repl">
                                        <p:cTn id="265" dur="500" fill="hold"/>
                                        <p:tgtEl>
                                          <p:spTgt spid="26"/>
                                        </p:tgtEl>
                                        <p:attrNameLst>
                                          <p:attrName>ppt_h</p:attrName>
                                        </p:attrNameLst>
                                      </p:cBhvr>
                                      <p:tavLst>
                                        <p:tav tm="100000">
                                          <p:val>
                                            <p:fltVal val="0"/>
                                          </p:val>
                                        </p:tav>
                                        <p:tav tm="100000">
                                          <p:val>
                                            <p:strVal val="#ppt_h"/>
                                          </p:val>
                                        </p:tav>
                                      </p:tavLst>
                                    </p:anim>
                                  </p:childTnLst>
                                </p:cTn>
                              </p:par>
                            </p:childTnLst>
                          </p:cTn>
                        </p:par>
                      </p:childTnLst>
                    </p:cTn>
                  </p:par>
                  <p:par>
                    <p:cTn id="266" fill="hold" nodeType="clickPar">
                      <p:stCondLst>
                        <p:cond delay="indefinite"/>
                      </p:stCondLst>
                      <p:childTnLst>
                        <p:par>
                          <p:cTn id="267" fill="hold" nodeType="withGroup">
                            <p:stCondLst>
                              <p:cond delay="0"/>
                            </p:stCondLst>
                            <p:childTnLst>
                              <p:par>
                                <p:cTn id="268" presetID="23" presetClass="entr" presetSubtype="16" fill="hold" nodeType="clickEffect">
                                  <p:stCondLst>
                                    <p:cond delay="0"/>
                                  </p:stCondLst>
                                  <p:childTnLst>
                                    <p:set>
                                      <p:cBhvr additive="repl">
                                        <p:cTn id="269" dur="1" fill="hold">
                                          <p:stCondLst>
                                            <p:cond delay="0"/>
                                          </p:stCondLst>
                                        </p:cTn>
                                        <p:tgtEl>
                                          <p:spTgt spid="8325"/>
                                        </p:tgtEl>
                                        <p:attrNameLst>
                                          <p:attrName>style.visibility</p:attrName>
                                        </p:attrNameLst>
                                      </p:cBhvr>
                                      <p:to>
                                        <p:strVal val="visible"/>
                                      </p:to>
                                    </p:set>
                                    <p:anim calcmode="lin" valueType="num">
                                      <p:cBhvr additive="repl">
                                        <p:cTn id="270" dur="500" fill="hold"/>
                                        <p:tgtEl>
                                          <p:spTgt spid="8325"/>
                                        </p:tgtEl>
                                        <p:attrNameLst>
                                          <p:attrName>ppt_w</p:attrName>
                                        </p:attrNameLst>
                                      </p:cBhvr>
                                      <p:tavLst>
                                        <p:tav tm="100000">
                                          <p:val>
                                            <p:fltVal val="0"/>
                                          </p:val>
                                        </p:tav>
                                        <p:tav tm="100000">
                                          <p:val>
                                            <p:strVal val="#ppt_w"/>
                                          </p:val>
                                        </p:tav>
                                      </p:tavLst>
                                    </p:anim>
                                    <p:anim calcmode="lin" valueType="num">
                                      <p:cBhvr additive="repl">
                                        <p:cTn id="271" dur="500" fill="hold"/>
                                        <p:tgtEl>
                                          <p:spTgt spid="8325"/>
                                        </p:tgtEl>
                                        <p:attrNameLst>
                                          <p:attrName>ppt_h</p:attrName>
                                        </p:attrNameLst>
                                      </p:cBhvr>
                                      <p:tavLst>
                                        <p:tav tm="10000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animBg="1"/>
      <p:bldP spid="8207" grpId="0" animBg="1"/>
      <p:bldP spid="8208" grpId="0" animBg="1"/>
      <p:bldP spid="8209" grpId="0" animBg="1"/>
      <p:bldP spid="8210" grpId="0" animBg="1"/>
      <p:bldP spid="8220" grpId="0" animBg="1"/>
      <p:bldP spid="8221" grpId="0" animBg="1"/>
      <p:bldP spid="8230" grpId="0" animBg="1"/>
      <p:bldP spid="8231" grpId="0" animBg="1"/>
      <p:bldP spid="8262" grpId="0" animBg="1"/>
      <p:bldP spid="826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143000"/>
          </a:xfrm>
        </p:spPr>
        <p:txBody>
          <a:bodyPr>
            <a:normAutofit fontScale="90000"/>
          </a:bodyPr>
          <a:lstStyle/>
          <a:p>
            <a:r>
              <a:rPr lang="en-US" b="1" dirty="0"/>
              <a:t>CLASS-4</a:t>
            </a:r>
            <a:br>
              <a:rPr lang="en-US" b="1" dirty="0"/>
            </a:br>
            <a:r>
              <a:rPr lang="en-US" b="1" dirty="0"/>
              <a:t>Projection of Lines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a:xfrm>
            <a:off x="785813" y="1571625"/>
            <a:ext cx="7972425" cy="4625975"/>
          </a:xfrm>
        </p:spPr>
        <p:txBody>
          <a:bodyPr/>
          <a:lstStyle/>
          <a:p>
            <a:pPr eaLnBrk="1" hangingPunct="1">
              <a:buFont typeface="Arial" charset="0"/>
              <a:buNone/>
              <a:defRPr/>
            </a:pPr>
            <a:r>
              <a:rPr lang="en-IN" sz="2000" u="sng" dirty="0">
                <a:solidFill>
                  <a:srgbClr val="333399"/>
                </a:solidFill>
                <a:latin typeface="Arial Black" pitchFamily="32" charset="0"/>
              </a:rPr>
              <a:t>POSITIONS OF THE STRAIGHT LINE</a:t>
            </a:r>
          </a:p>
          <a:p>
            <a:pPr algn="ctr" eaLnBrk="1" hangingPunct="1">
              <a:buFont typeface="Arial" charset="0"/>
              <a:buNone/>
              <a:defRPr/>
            </a:pPr>
            <a:endParaRPr lang="en-IN" sz="2000" dirty="0">
              <a:solidFill>
                <a:srgbClr val="333399"/>
              </a:solidFill>
              <a:latin typeface="Arial Black" pitchFamily="32" charset="0"/>
            </a:endParaRPr>
          </a:p>
          <a:p>
            <a:pPr algn="ctr" eaLnBrk="1" hangingPunct="1">
              <a:buFont typeface="Arial" charset="0"/>
              <a:buNone/>
              <a:defRPr/>
            </a:pPr>
            <a:endParaRPr lang="en-IN" sz="2000" dirty="0">
              <a:solidFill>
                <a:srgbClr val="333399"/>
              </a:solidFill>
              <a:latin typeface="Arial Black" pitchFamily="32" charset="0"/>
            </a:endParaRP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r>
              <a:rPr lang="en-IN" sz="1800" b="1" dirty="0">
                <a:solidFill>
                  <a:srgbClr val="000000"/>
                </a:solidFill>
              </a:rPr>
              <a:t>A VERTICAL LINE ( LINE PERPENDICULAR TO HP &amp;  PARALLEL TO VP)</a:t>
            </a: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endParaRPr lang="en-IN" sz="1800" b="1" dirty="0">
              <a:solidFill>
                <a:srgbClr val="000000"/>
              </a:solidFill>
            </a:endParaRP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r>
              <a:rPr lang="en-IN" sz="1800" b="1" dirty="0">
                <a:solidFill>
                  <a:srgbClr val="000000"/>
                </a:solidFill>
              </a:rPr>
              <a:t>LINE PARALLEL TO BOTH HP &amp; VP.</a:t>
            </a: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endParaRPr lang="en-IN" sz="1800" b="1" dirty="0">
              <a:solidFill>
                <a:srgbClr val="000000"/>
              </a:solidFill>
            </a:endParaRP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r>
              <a:rPr lang="en-IN" sz="1800" b="1" dirty="0">
                <a:solidFill>
                  <a:srgbClr val="000000"/>
                </a:solidFill>
              </a:rPr>
              <a:t>LINE INCLINED TO HP &amp; PARALLEL TO VP.</a:t>
            </a: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endParaRPr lang="en-IN" sz="1800" b="1" dirty="0">
              <a:solidFill>
                <a:srgbClr val="000000"/>
              </a:solidFill>
            </a:endParaRP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r>
              <a:rPr lang="en-IN" sz="1800" b="1" dirty="0">
                <a:solidFill>
                  <a:srgbClr val="000000"/>
                </a:solidFill>
              </a:rPr>
              <a:t>LINE INCLINED TO VP &amp; PARALLEL TO HP.</a:t>
            </a: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endParaRPr lang="en-IN" sz="1800" b="1" dirty="0">
              <a:solidFill>
                <a:srgbClr val="000000"/>
              </a:solidFill>
            </a:endParaRPr>
          </a:p>
          <a:p>
            <a:pPr marL="457200" indent="-457200" eaLnBrk="1" hangingPunct="1">
              <a:buFont typeface="Arial" charset="0"/>
              <a:buChar cha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pPr>
            <a:r>
              <a:rPr lang="en-IN" sz="1800" b="1" dirty="0">
                <a:solidFill>
                  <a:srgbClr val="000000"/>
                </a:solidFill>
              </a:rPr>
              <a:t>LINE INCLINED TO BOTH HP &amp; VP.</a:t>
            </a:r>
          </a:p>
          <a:p>
            <a:pPr eaLnBrk="1" hangingPunct="1">
              <a:buFont typeface="Arial" charset="0"/>
              <a:buChar char="•"/>
              <a:defRPr/>
            </a:pPr>
            <a:endParaRPr lang="en-IN" dirty="0"/>
          </a:p>
        </p:txBody>
      </p:sp>
      <p:sp>
        <p:nvSpPr>
          <p:cNvPr id="40963" name="Text Box 6"/>
          <p:cNvSpPr txBox="1">
            <a:spLocks noChangeArrowheads="1"/>
          </p:cNvSpPr>
          <p:nvPr/>
        </p:nvSpPr>
        <p:spPr bwMode="auto">
          <a:xfrm>
            <a:off x="457200" y="274638"/>
            <a:ext cx="7696200" cy="461962"/>
          </a:xfrm>
          <a:prstGeom prst="rect">
            <a:avLst/>
          </a:prstGeom>
          <a:noFill/>
          <a:ln w="9525">
            <a:noFill/>
            <a:round/>
            <a:headEnd/>
            <a:tailEnd/>
          </a:ln>
        </p:spPr>
        <p:txBody>
          <a:bodyPr wrap="square"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dirty="0">
                <a:solidFill>
                  <a:srgbClr val="FF3300"/>
                </a:solidFill>
                <a:latin typeface="Arial Black" pitchFamily="34" charset="0"/>
              </a:rPr>
              <a:t>PROJECTIONS OF STRAIGHT LINES.</a:t>
            </a:r>
          </a:p>
        </p:txBody>
      </p:sp>
      <p:sp>
        <p:nvSpPr>
          <p:cNvPr id="40964" name="Rectangle 6"/>
          <p:cNvSpPr>
            <a:spLocks noChangeArrowheads="1"/>
          </p:cNvSpPr>
          <p:nvPr/>
        </p:nvSpPr>
        <p:spPr bwMode="auto">
          <a:xfrm>
            <a:off x="152401" y="762000"/>
            <a:ext cx="8991600" cy="738187"/>
          </a:xfrm>
          <a:prstGeom prst="rect">
            <a:avLst/>
          </a:prstGeom>
          <a:noFill/>
          <a:ln w="9525">
            <a:noFill/>
            <a:miter lim="800000"/>
            <a:headEnd/>
            <a:tailEnd/>
          </a:ln>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sz="2400" dirty="0">
                <a:latin typeface="Times New Roman" pitchFamily="18" charset="0"/>
                <a:cs typeface="Times New Roman" pitchFamily="18" charset="0"/>
              </a:rPr>
              <a:t>A  straight line is the shortest distance between two points.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b="1" dirty="0">
                <a:solidFill>
                  <a:srgbClr val="000000"/>
                </a:solidFill>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IN"/>
              <a:t>Steps required for Drawing </a:t>
            </a:r>
          </a:p>
        </p:txBody>
      </p:sp>
      <p:sp>
        <p:nvSpPr>
          <p:cNvPr id="41987" name="Content Placeholder 2"/>
          <p:cNvSpPr>
            <a:spLocks noGrp="1"/>
          </p:cNvSpPr>
          <p:nvPr>
            <p:ph idx="1"/>
          </p:nvPr>
        </p:nvSpPr>
        <p:spPr/>
        <p:txBody>
          <a:bodyPr/>
          <a:lstStyle/>
          <a:p>
            <a:pPr algn="ctr">
              <a:buFont typeface="Arial" pitchFamily="34" charset="0"/>
              <a:buNone/>
            </a:pPr>
            <a:r>
              <a:rPr lang="en-IN" b="1"/>
              <a:t>Object parallel to a plane</a:t>
            </a:r>
          </a:p>
          <a:p>
            <a:r>
              <a:rPr lang="en-IN"/>
              <a:t>When an line is parallel to a plane , true shape and dimensions will be projected on that plane.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
          <p:cNvGrpSpPr>
            <a:grpSpLocks/>
          </p:cNvGrpSpPr>
          <p:nvPr/>
        </p:nvGrpSpPr>
        <p:grpSpPr bwMode="auto">
          <a:xfrm>
            <a:off x="4132263" y="2968624"/>
            <a:ext cx="5011737" cy="3889375"/>
            <a:chOff x="2603" y="1870"/>
            <a:chExt cx="2985" cy="2289"/>
          </a:xfrm>
        </p:grpSpPr>
        <p:sp>
          <p:nvSpPr>
            <p:cNvPr id="20555" name="Rectangle 18"/>
            <p:cNvSpPr>
              <a:spLocks noChangeArrowheads="1"/>
            </p:cNvSpPr>
            <p:nvPr/>
          </p:nvSpPr>
          <p:spPr bwMode="auto">
            <a:xfrm>
              <a:off x="2603" y="1870"/>
              <a:ext cx="2985" cy="2289"/>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0556" name="Rectangle 19"/>
            <p:cNvSpPr>
              <a:spLocks noChangeArrowheads="1"/>
            </p:cNvSpPr>
            <p:nvPr/>
          </p:nvSpPr>
          <p:spPr bwMode="auto">
            <a:xfrm>
              <a:off x="2687" y="1952"/>
              <a:ext cx="2833" cy="2126"/>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0557" name="Rectangle 21"/>
            <p:cNvSpPr>
              <a:spLocks noChangeArrowheads="1"/>
            </p:cNvSpPr>
            <p:nvPr/>
          </p:nvSpPr>
          <p:spPr bwMode="auto">
            <a:xfrm>
              <a:off x="4667" y="3784"/>
              <a:ext cx="853" cy="292"/>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20558" name="Rectangle 22"/>
            <p:cNvSpPr>
              <a:spLocks noChangeArrowheads="1"/>
            </p:cNvSpPr>
            <p:nvPr/>
          </p:nvSpPr>
          <p:spPr bwMode="auto">
            <a:xfrm>
              <a:off x="4668" y="3927"/>
              <a:ext cx="853" cy="150"/>
            </a:xfrm>
            <a:prstGeom prst="rect">
              <a:avLst/>
            </a:prstGeom>
            <a:solidFill>
              <a:schemeClr val="bg1"/>
            </a:solidFill>
            <a:ln w="19050">
              <a:solidFill>
                <a:schemeClr val="tx1"/>
              </a:solidFill>
              <a:miter lim="800000"/>
              <a:headEnd/>
              <a:tailEnd/>
            </a:ln>
          </p:spPr>
          <p:txBody>
            <a:bodyPr wrap="none" anchor="ctr"/>
            <a:lstStyle/>
            <a:p>
              <a:endParaRPr lang="en-US"/>
            </a:p>
          </p:txBody>
        </p:sp>
      </p:grpSp>
      <p:sp>
        <p:nvSpPr>
          <p:cNvPr id="112667" name="Rectangle 27"/>
          <p:cNvSpPr>
            <a:spLocks noChangeArrowheads="1"/>
          </p:cNvSpPr>
          <p:nvPr/>
        </p:nvSpPr>
        <p:spPr bwMode="auto">
          <a:xfrm>
            <a:off x="142875" y="1169988"/>
            <a:ext cx="8834438" cy="1389062"/>
          </a:xfrm>
          <a:prstGeom prst="rect">
            <a:avLst/>
          </a:prstGeom>
          <a:solidFill>
            <a:srgbClr val="CCECFF"/>
          </a:solidFill>
          <a:ln w="9525">
            <a:noFill/>
            <a:miter lim="800000"/>
            <a:headEnd/>
            <a:tailEnd/>
          </a:ln>
        </p:spPr>
        <p:txBody>
          <a:bodyPr wrap="none" anchor="ctr"/>
          <a:lstStyle/>
          <a:p>
            <a:endParaRPr lang="en-US"/>
          </a:p>
        </p:txBody>
      </p:sp>
      <p:sp>
        <p:nvSpPr>
          <p:cNvPr id="20484" name="Rectangle 3"/>
          <p:cNvSpPr>
            <a:spLocks noChangeArrowheads="1"/>
          </p:cNvSpPr>
          <p:nvPr/>
        </p:nvSpPr>
        <p:spPr bwMode="auto">
          <a:xfrm>
            <a:off x="501650" y="301625"/>
            <a:ext cx="8281988" cy="701675"/>
          </a:xfrm>
          <a:prstGeom prst="rect">
            <a:avLst/>
          </a:prstGeom>
          <a:noFill/>
          <a:ln w="9525">
            <a:noFill/>
            <a:miter lim="800000"/>
            <a:headEnd/>
            <a:tailEnd/>
          </a:ln>
        </p:spPr>
        <p:txBody>
          <a:bodyPr wrap="none">
            <a:spAutoFit/>
          </a:bodyPr>
          <a:lstStyle/>
          <a:p>
            <a:pPr algn="ctr"/>
            <a:r>
              <a:rPr lang="en-US" sz="4000" b="1">
                <a:solidFill>
                  <a:schemeClr val="accent2"/>
                </a:solidFill>
                <a:latin typeface="Arial" pitchFamily="34" charset="0"/>
                <a:cs typeface="Arial" pitchFamily="34" charset="0"/>
              </a:rPr>
              <a:t>Elements of Engineering Drawing</a:t>
            </a:r>
          </a:p>
        </p:txBody>
      </p:sp>
      <p:sp>
        <p:nvSpPr>
          <p:cNvPr id="112644" name="Text Box 4"/>
          <p:cNvSpPr txBox="1">
            <a:spLocks noChangeArrowheads="1"/>
          </p:cNvSpPr>
          <p:nvPr/>
        </p:nvSpPr>
        <p:spPr bwMode="auto">
          <a:xfrm>
            <a:off x="203200" y="1209675"/>
            <a:ext cx="8713788" cy="1203325"/>
          </a:xfrm>
          <a:prstGeom prst="rect">
            <a:avLst/>
          </a:prstGeom>
          <a:noFill/>
          <a:ln w="9525">
            <a:noFill/>
            <a:miter lim="800000"/>
            <a:headEnd/>
            <a:tailEnd/>
          </a:ln>
          <a:effectLst/>
        </p:spPr>
        <p:txBody>
          <a:bodyPr wrap="none">
            <a:spAutoFit/>
          </a:bodyPr>
          <a:lstStyle/>
          <a:p>
            <a:pPr>
              <a:lnSpc>
                <a:spcPct val="140000"/>
              </a:lnSpc>
              <a:defRPr/>
            </a:pPr>
            <a:r>
              <a:rPr lang="en-US" sz="2600">
                <a:latin typeface="Arial" charset="0"/>
                <a:cs typeface="Arial" charset="0"/>
              </a:rPr>
              <a:t>Engineering drawing are made up of  </a:t>
            </a:r>
            <a:r>
              <a:rPr lang="en-US" sz="2600" b="1" i="1">
                <a:solidFill>
                  <a:srgbClr val="CC3300"/>
                </a:solidFill>
                <a:effectLst>
                  <a:outerShdw blurRad="38100" dist="38100" dir="2700000" algn="tl">
                    <a:srgbClr val="C0C0C0"/>
                  </a:outerShdw>
                </a:effectLst>
                <a:latin typeface="Arial" charset="0"/>
                <a:cs typeface="Arial" charset="0"/>
              </a:rPr>
              <a:t>graphics  language</a:t>
            </a:r>
          </a:p>
          <a:p>
            <a:pPr>
              <a:lnSpc>
                <a:spcPct val="140000"/>
              </a:lnSpc>
              <a:defRPr/>
            </a:pPr>
            <a:r>
              <a:rPr lang="en-US" sz="2600">
                <a:latin typeface="Arial" charset="0"/>
                <a:cs typeface="Arial" charset="0"/>
              </a:rPr>
              <a:t>and  </a:t>
            </a:r>
            <a:r>
              <a:rPr lang="en-US" sz="2600" b="1" i="1">
                <a:solidFill>
                  <a:srgbClr val="CC3300"/>
                </a:solidFill>
                <a:effectLst>
                  <a:outerShdw blurRad="38100" dist="38100" dir="2700000" algn="tl">
                    <a:srgbClr val="C0C0C0"/>
                  </a:outerShdw>
                </a:effectLst>
                <a:latin typeface="Arial" charset="0"/>
                <a:cs typeface="Arial" charset="0"/>
              </a:rPr>
              <a:t>word  language</a:t>
            </a:r>
            <a:r>
              <a:rPr lang="en-US" sz="2600">
                <a:latin typeface="Arial" charset="0"/>
                <a:cs typeface="Arial" charset="0"/>
              </a:rPr>
              <a:t>.</a:t>
            </a:r>
          </a:p>
        </p:txBody>
      </p:sp>
      <p:pic>
        <p:nvPicPr>
          <p:cNvPr id="112660" name="Picture 20"/>
          <p:cNvPicPr>
            <a:picLocks noChangeAspect="1" noChangeArrowheads="1"/>
          </p:cNvPicPr>
          <p:nvPr/>
        </p:nvPicPr>
        <p:blipFill>
          <a:blip r:embed="rId2">
            <a:clrChange>
              <a:clrFrom>
                <a:srgbClr val="FFFFFF"/>
              </a:clrFrom>
              <a:clrTo>
                <a:srgbClr val="FFFFFF">
                  <a:alpha val="0"/>
                </a:srgbClr>
              </a:clrTo>
            </a:clrChange>
            <a:lum bright="-30000" contrast="54000"/>
          </a:blip>
          <a:srcRect/>
          <a:stretch>
            <a:fillRect/>
          </a:stretch>
        </p:blipFill>
        <p:spPr bwMode="auto">
          <a:xfrm>
            <a:off x="4505325" y="3249613"/>
            <a:ext cx="3171825" cy="2922587"/>
          </a:xfrm>
          <a:prstGeom prst="rect">
            <a:avLst/>
          </a:prstGeom>
          <a:noFill/>
          <a:ln w="9525">
            <a:noFill/>
            <a:miter lim="800000"/>
            <a:headEnd/>
            <a:tailEnd/>
          </a:ln>
        </p:spPr>
      </p:pic>
      <p:grpSp>
        <p:nvGrpSpPr>
          <p:cNvPr id="3" name="Group 24"/>
          <p:cNvGrpSpPr>
            <a:grpSpLocks/>
          </p:cNvGrpSpPr>
          <p:nvPr/>
        </p:nvGrpSpPr>
        <p:grpSpPr bwMode="auto">
          <a:xfrm>
            <a:off x="160338" y="3429000"/>
            <a:ext cx="3735387" cy="1949450"/>
            <a:chOff x="101" y="2160"/>
            <a:chExt cx="2353" cy="1228"/>
          </a:xfrm>
        </p:grpSpPr>
        <p:pic>
          <p:nvPicPr>
            <p:cNvPr id="20553" name="Picture 17"/>
            <p:cNvPicPr>
              <a:picLocks noChangeAspect="1" noChangeArrowheads="1"/>
            </p:cNvPicPr>
            <p:nvPr/>
          </p:nvPicPr>
          <p:blipFill>
            <a:blip r:embed="rId3">
              <a:clrChange>
                <a:clrFrom>
                  <a:srgbClr val="FFFFFF"/>
                </a:clrFrom>
                <a:clrTo>
                  <a:srgbClr val="FFFFFF">
                    <a:alpha val="0"/>
                  </a:srgbClr>
                </a:clrTo>
              </a:clrChange>
              <a:lum bright="-18000" contrast="36000"/>
            </a:blip>
            <a:srcRect/>
            <a:stretch>
              <a:fillRect/>
            </a:stretch>
          </p:blipFill>
          <p:spPr bwMode="auto">
            <a:xfrm>
              <a:off x="101" y="2160"/>
              <a:ext cx="1629" cy="1228"/>
            </a:xfrm>
            <a:prstGeom prst="rect">
              <a:avLst/>
            </a:prstGeom>
            <a:noFill/>
            <a:ln w="9525">
              <a:noFill/>
              <a:miter lim="800000"/>
              <a:headEnd/>
              <a:tailEnd/>
            </a:ln>
          </p:spPr>
        </p:pic>
        <p:sp>
          <p:nvSpPr>
            <p:cNvPr id="20554" name="AutoShape 23"/>
            <p:cNvSpPr>
              <a:spLocks noChangeArrowheads="1"/>
            </p:cNvSpPr>
            <p:nvPr/>
          </p:nvSpPr>
          <p:spPr bwMode="auto">
            <a:xfrm>
              <a:off x="1833" y="2686"/>
              <a:ext cx="621" cy="396"/>
            </a:xfrm>
            <a:prstGeom prst="rightArrow">
              <a:avLst>
                <a:gd name="adj1" fmla="val 61620"/>
                <a:gd name="adj2" fmla="val 46719"/>
              </a:avLst>
            </a:prstGeom>
            <a:gradFill rotWithShape="1">
              <a:gsLst>
                <a:gs pos="0">
                  <a:srgbClr val="9EC5D8"/>
                </a:gs>
                <a:gs pos="100000">
                  <a:srgbClr val="006699"/>
                </a:gs>
              </a:gsLst>
              <a:lin ang="0" scaled="1"/>
            </a:gradFill>
            <a:ln w="9525">
              <a:noFill/>
              <a:miter lim="800000"/>
              <a:headEnd/>
              <a:tailEnd/>
            </a:ln>
          </p:spPr>
          <p:txBody>
            <a:bodyPr wrap="none" anchor="ctr"/>
            <a:lstStyle/>
            <a:p>
              <a:endParaRPr lang="en-US"/>
            </a:p>
          </p:txBody>
        </p:sp>
      </p:grpSp>
      <p:grpSp>
        <p:nvGrpSpPr>
          <p:cNvPr id="4" name="Group 99"/>
          <p:cNvGrpSpPr>
            <a:grpSpLocks/>
          </p:cNvGrpSpPr>
          <p:nvPr/>
        </p:nvGrpSpPr>
        <p:grpSpPr bwMode="auto">
          <a:xfrm>
            <a:off x="192088" y="2765425"/>
            <a:ext cx="3835400" cy="3965575"/>
            <a:chOff x="121" y="1742"/>
            <a:chExt cx="2416" cy="2498"/>
          </a:xfrm>
        </p:grpSpPr>
        <p:sp>
          <p:nvSpPr>
            <p:cNvPr id="20549" name="Rectangle 25"/>
            <p:cNvSpPr>
              <a:spLocks noChangeArrowheads="1"/>
            </p:cNvSpPr>
            <p:nvPr/>
          </p:nvSpPr>
          <p:spPr bwMode="auto">
            <a:xfrm>
              <a:off x="121" y="1742"/>
              <a:ext cx="2416" cy="2498"/>
            </a:xfrm>
            <a:prstGeom prst="rect">
              <a:avLst/>
            </a:prstGeom>
            <a:solidFill>
              <a:schemeClr val="bg1"/>
            </a:solidFill>
            <a:ln w="9525">
              <a:noFill/>
              <a:miter lim="800000"/>
              <a:headEnd/>
              <a:tailEnd/>
            </a:ln>
          </p:spPr>
          <p:txBody>
            <a:bodyPr wrap="none" anchor="ctr"/>
            <a:lstStyle/>
            <a:p>
              <a:endParaRPr lang="en-US"/>
            </a:p>
          </p:txBody>
        </p:sp>
        <p:grpSp>
          <p:nvGrpSpPr>
            <p:cNvPr id="5" name="Group 98"/>
            <p:cNvGrpSpPr>
              <a:grpSpLocks/>
            </p:cNvGrpSpPr>
            <p:nvPr/>
          </p:nvGrpSpPr>
          <p:grpSpPr bwMode="auto">
            <a:xfrm>
              <a:off x="472" y="1803"/>
              <a:ext cx="1487" cy="1040"/>
              <a:chOff x="472" y="1803"/>
              <a:chExt cx="1487" cy="1040"/>
            </a:xfrm>
          </p:grpSpPr>
          <p:sp>
            <p:nvSpPr>
              <p:cNvPr id="20551" name="Rectangle 28"/>
              <p:cNvSpPr>
                <a:spLocks noChangeArrowheads="1"/>
              </p:cNvSpPr>
              <p:nvPr/>
            </p:nvSpPr>
            <p:spPr bwMode="auto">
              <a:xfrm>
                <a:off x="638" y="1803"/>
                <a:ext cx="1030" cy="558"/>
              </a:xfrm>
              <a:prstGeom prst="rect">
                <a:avLst/>
              </a:prstGeom>
              <a:solidFill>
                <a:srgbClr val="FF0000"/>
              </a:solidFill>
              <a:ln w="9525">
                <a:noFill/>
                <a:miter lim="800000"/>
                <a:headEnd/>
                <a:tailEnd/>
              </a:ln>
            </p:spPr>
            <p:txBody>
              <a:bodyPr wrap="none">
                <a:spAutoFit/>
              </a:bodyPr>
              <a:lstStyle/>
              <a:p>
                <a:r>
                  <a:rPr lang="en-US" sz="2600" b="1" i="1">
                    <a:solidFill>
                      <a:schemeClr val="bg1"/>
                    </a:solidFill>
                    <a:latin typeface="Arial" pitchFamily="34" charset="0"/>
                    <a:cs typeface="Arial" pitchFamily="34" charset="0"/>
                  </a:rPr>
                  <a:t>Graphics</a:t>
                </a:r>
              </a:p>
              <a:p>
                <a:r>
                  <a:rPr lang="en-US" sz="2600" b="1" i="1">
                    <a:solidFill>
                      <a:schemeClr val="bg1"/>
                    </a:solidFill>
                    <a:latin typeface="Arial" pitchFamily="34" charset="0"/>
                    <a:cs typeface="Arial" pitchFamily="34" charset="0"/>
                  </a:rPr>
                  <a:t>language</a:t>
                </a:r>
              </a:p>
            </p:txBody>
          </p:sp>
          <p:sp>
            <p:nvSpPr>
              <p:cNvPr id="20552" name="Text Box 30"/>
              <p:cNvSpPr txBox="1">
                <a:spLocks noChangeArrowheads="1"/>
              </p:cNvSpPr>
              <p:nvPr/>
            </p:nvSpPr>
            <p:spPr bwMode="auto">
              <a:xfrm>
                <a:off x="472" y="2363"/>
                <a:ext cx="1487" cy="480"/>
              </a:xfrm>
              <a:prstGeom prst="rect">
                <a:avLst/>
              </a:prstGeom>
              <a:noFill/>
              <a:ln w="9525">
                <a:noFill/>
                <a:miter lim="800000"/>
                <a:headEnd/>
                <a:tailEnd/>
              </a:ln>
            </p:spPr>
            <p:txBody>
              <a:bodyPr wrap="none">
                <a:spAutoFit/>
              </a:bodyPr>
              <a:lstStyle/>
              <a:p>
                <a:r>
                  <a:rPr lang="en-US" sz="2200" dirty="0">
                    <a:latin typeface="Arial" pitchFamily="34" charset="0"/>
                    <a:cs typeface="Arial" pitchFamily="34" charset="0"/>
                  </a:rPr>
                  <a:t>Describe a shape</a:t>
                </a:r>
                <a:br>
                  <a:rPr lang="en-US" sz="2200" dirty="0">
                    <a:latin typeface="Arial" pitchFamily="34" charset="0"/>
                    <a:cs typeface="Arial" pitchFamily="34" charset="0"/>
                  </a:rPr>
                </a:br>
                <a:r>
                  <a:rPr lang="en-US" sz="2200" dirty="0">
                    <a:latin typeface="Arial" pitchFamily="34" charset="0"/>
                    <a:cs typeface="Arial" pitchFamily="34" charset="0"/>
                  </a:rPr>
                  <a:t>(mainly).</a:t>
                </a:r>
              </a:p>
            </p:txBody>
          </p:sp>
        </p:grpSp>
      </p:grpSp>
      <p:grpSp>
        <p:nvGrpSpPr>
          <p:cNvPr id="6" name="Group 97"/>
          <p:cNvGrpSpPr>
            <a:grpSpLocks/>
          </p:cNvGrpSpPr>
          <p:nvPr/>
        </p:nvGrpSpPr>
        <p:grpSpPr bwMode="auto">
          <a:xfrm>
            <a:off x="215900" y="4884738"/>
            <a:ext cx="3681413" cy="1717675"/>
            <a:chOff x="136" y="3077"/>
            <a:chExt cx="2319" cy="1082"/>
          </a:xfrm>
        </p:grpSpPr>
        <p:sp>
          <p:nvSpPr>
            <p:cNvPr id="20547" name="Rectangle 29"/>
            <p:cNvSpPr>
              <a:spLocks noChangeArrowheads="1"/>
            </p:cNvSpPr>
            <p:nvPr/>
          </p:nvSpPr>
          <p:spPr bwMode="auto">
            <a:xfrm>
              <a:off x="640" y="3077"/>
              <a:ext cx="1030" cy="558"/>
            </a:xfrm>
            <a:prstGeom prst="rect">
              <a:avLst/>
            </a:prstGeom>
            <a:solidFill>
              <a:schemeClr val="accent2"/>
            </a:solidFill>
            <a:ln w="9525">
              <a:noFill/>
              <a:miter lim="800000"/>
              <a:headEnd/>
              <a:tailEnd/>
            </a:ln>
          </p:spPr>
          <p:txBody>
            <a:bodyPr wrap="none">
              <a:spAutoFit/>
            </a:bodyPr>
            <a:lstStyle/>
            <a:p>
              <a:pPr algn="ctr"/>
              <a:r>
                <a:rPr lang="en-US" sz="2600" b="1" i="1" dirty="0">
                  <a:solidFill>
                    <a:schemeClr val="bg1"/>
                  </a:solidFill>
                  <a:latin typeface="Arial" pitchFamily="34" charset="0"/>
                  <a:cs typeface="Arial" pitchFamily="34" charset="0"/>
                </a:rPr>
                <a:t>Word</a:t>
              </a:r>
            </a:p>
            <a:p>
              <a:pPr algn="ctr"/>
              <a:r>
                <a:rPr lang="en-US" sz="2600" b="1" i="1" dirty="0">
                  <a:solidFill>
                    <a:schemeClr val="bg1"/>
                  </a:solidFill>
                  <a:latin typeface="Arial" pitchFamily="34" charset="0"/>
                  <a:cs typeface="Arial" pitchFamily="34" charset="0"/>
                </a:rPr>
                <a:t>language</a:t>
              </a:r>
            </a:p>
          </p:txBody>
        </p:sp>
        <p:sp>
          <p:nvSpPr>
            <p:cNvPr id="20548" name="Text Box 31"/>
            <p:cNvSpPr txBox="1">
              <a:spLocks noChangeArrowheads="1"/>
            </p:cNvSpPr>
            <p:nvPr/>
          </p:nvSpPr>
          <p:spPr bwMode="auto">
            <a:xfrm>
              <a:off x="136" y="3679"/>
              <a:ext cx="2319" cy="480"/>
            </a:xfrm>
            <a:prstGeom prst="rect">
              <a:avLst/>
            </a:prstGeom>
            <a:noFill/>
            <a:ln w="9525">
              <a:noFill/>
              <a:miter lim="800000"/>
              <a:headEnd/>
              <a:tailEnd/>
            </a:ln>
          </p:spPr>
          <p:txBody>
            <a:bodyPr>
              <a:spAutoFit/>
            </a:bodyPr>
            <a:lstStyle/>
            <a:p>
              <a:r>
                <a:rPr lang="en-US" sz="2200">
                  <a:latin typeface="Arial" pitchFamily="34" charset="0"/>
                  <a:cs typeface="Arial" pitchFamily="34" charset="0"/>
                </a:rPr>
                <a:t>Describe size, location and</a:t>
              </a:r>
              <a:br>
                <a:rPr lang="en-US" sz="2200">
                  <a:latin typeface="Arial" pitchFamily="34" charset="0"/>
                  <a:cs typeface="Arial" pitchFamily="34" charset="0"/>
                </a:rPr>
              </a:br>
              <a:r>
                <a:rPr lang="en-US" sz="2200">
                  <a:latin typeface="Arial" pitchFamily="34" charset="0"/>
                  <a:cs typeface="Arial" pitchFamily="34" charset="0"/>
                </a:rPr>
                <a:t>specification of the object.</a:t>
              </a:r>
            </a:p>
          </p:txBody>
        </p:sp>
      </p:grpSp>
      <p:grpSp>
        <p:nvGrpSpPr>
          <p:cNvPr id="7" name="Group 101"/>
          <p:cNvGrpSpPr>
            <a:grpSpLocks/>
          </p:cNvGrpSpPr>
          <p:nvPr/>
        </p:nvGrpSpPr>
        <p:grpSpPr bwMode="auto">
          <a:xfrm>
            <a:off x="4386263" y="3230563"/>
            <a:ext cx="2527300" cy="2725737"/>
            <a:chOff x="2763" y="2035"/>
            <a:chExt cx="1592" cy="1717"/>
          </a:xfrm>
        </p:grpSpPr>
        <p:sp>
          <p:nvSpPr>
            <p:cNvPr id="20544" name="Oval 33"/>
            <p:cNvSpPr>
              <a:spLocks noChangeArrowheads="1"/>
            </p:cNvSpPr>
            <p:nvPr/>
          </p:nvSpPr>
          <p:spPr bwMode="auto">
            <a:xfrm>
              <a:off x="3369" y="2035"/>
              <a:ext cx="845" cy="306"/>
            </a:xfrm>
            <a:prstGeom prst="ellipse">
              <a:avLst/>
            </a:prstGeom>
            <a:noFill/>
            <a:ln w="28575">
              <a:solidFill>
                <a:schemeClr val="accent2"/>
              </a:solidFill>
              <a:round/>
              <a:headEnd/>
              <a:tailEnd/>
            </a:ln>
          </p:spPr>
          <p:txBody>
            <a:bodyPr wrap="none" anchor="ctr"/>
            <a:lstStyle/>
            <a:p>
              <a:endParaRPr lang="en-US"/>
            </a:p>
          </p:txBody>
        </p:sp>
        <p:sp>
          <p:nvSpPr>
            <p:cNvPr id="20545" name="Oval 34"/>
            <p:cNvSpPr>
              <a:spLocks noChangeArrowheads="1"/>
            </p:cNvSpPr>
            <p:nvPr/>
          </p:nvSpPr>
          <p:spPr bwMode="auto">
            <a:xfrm>
              <a:off x="3937" y="3092"/>
              <a:ext cx="418" cy="425"/>
            </a:xfrm>
            <a:prstGeom prst="ellipse">
              <a:avLst/>
            </a:prstGeom>
            <a:noFill/>
            <a:ln w="28575">
              <a:solidFill>
                <a:schemeClr val="accent2"/>
              </a:solidFill>
              <a:round/>
              <a:headEnd/>
              <a:tailEnd/>
            </a:ln>
          </p:spPr>
          <p:txBody>
            <a:bodyPr wrap="none" anchor="ctr"/>
            <a:lstStyle/>
            <a:p>
              <a:endParaRPr lang="en-US"/>
            </a:p>
          </p:txBody>
        </p:sp>
        <p:sp>
          <p:nvSpPr>
            <p:cNvPr id="20546" name="Oval 35"/>
            <p:cNvSpPr>
              <a:spLocks noChangeArrowheads="1"/>
            </p:cNvSpPr>
            <p:nvPr/>
          </p:nvSpPr>
          <p:spPr bwMode="auto">
            <a:xfrm>
              <a:off x="2763" y="3521"/>
              <a:ext cx="236" cy="231"/>
            </a:xfrm>
            <a:prstGeom prst="ellipse">
              <a:avLst/>
            </a:prstGeom>
            <a:noFill/>
            <a:ln w="28575">
              <a:solidFill>
                <a:schemeClr val="accent2"/>
              </a:solidFill>
              <a:round/>
              <a:headEnd/>
              <a:tailEnd/>
            </a:ln>
          </p:spPr>
          <p:txBody>
            <a:bodyPr wrap="none" anchor="ctr"/>
            <a:lstStyle/>
            <a:p>
              <a:endParaRPr lang="en-US"/>
            </a:p>
          </p:txBody>
        </p:sp>
      </p:grpSp>
      <p:grpSp>
        <p:nvGrpSpPr>
          <p:cNvPr id="8" name="Group 100"/>
          <p:cNvGrpSpPr>
            <a:grpSpLocks/>
          </p:cNvGrpSpPr>
          <p:nvPr/>
        </p:nvGrpSpPr>
        <p:grpSpPr bwMode="auto">
          <a:xfrm>
            <a:off x="4822825" y="3825875"/>
            <a:ext cx="2028825" cy="2087563"/>
            <a:chOff x="3038" y="2410"/>
            <a:chExt cx="1278" cy="1315"/>
          </a:xfrm>
        </p:grpSpPr>
        <p:grpSp>
          <p:nvGrpSpPr>
            <p:cNvPr id="9" name="Group 96"/>
            <p:cNvGrpSpPr>
              <a:grpSpLocks/>
            </p:cNvGrpSpPr>
            <p:nvPr/>
          </p:nvGrpSpPr>
          <p:grpSpPr bwMode="auto">
            <a:xfrm>
              <a:off x="3039" y="2410"/>
              <a:ext cx="1274" cy="520"/>
              <a:chOff x="3039" y="2410"/>
              <a:chExt cx="1274" cy="520"/>
            </a:xfrm>
          </p:grpSpPr>
          <p:sp>
            <p:nvSpPr>
              <p:cNvPr id="20516" name="Line 36"/>
              <p:cNvSpPr>
                <a:spLocks noChangeShapeType="1"/>
              </p:cNvSpPr>
              <p:nvPr/>
            </p:nvSpPr>
            <p:spPr bwMode="auto">
              <a:xfrm>
                <a:off x="3255" y="2415"/>
                <a:ext cx="843" cy="0"/>
              </a:xfrm>
              <a:prstGeom prst="line">
                <a:avLst/>
              </a:prstGeom>
              <a:noFill/>
              <a:ln w="19050">
                <a:solidFill>
                  <a:srgbClr val="FF0000"/>
                </a:solidFill>
                <a:round/>
                <a:headEnd/>
                <a:tailEnd/>
              </a:ln>
            </p:spPr>
            <p:txBody>
              <a:bodyPr/>
              <a:lstStyle/>
              <a:p>
                <a:endParaRPr lang="en-US"/>
              </a:p>
            </p:txBody>
          </p:sp>
          <p:sp>
            <p:nvSpPr>
              <p:cNvPr id="20517" name="Oval 37"/>
              <p:cNvSpPr>
                <a:spLocks noChangeArrowheads="1"/>
              </p:cNvSpPr>
              <p:nvPr/>
            </p:nvSpPr>
            <p:spPr bwMode="auto">
              <a:xfrm>
                <a:off x="3177" y="2559"/>
                <a:ext cx="159" cy="159"/>
              </a:xfrm>
              <a:prstGeom prst="ellipse">
                <a:avLst/>
              </a:prstGeom>
              <a:noFill/>
              <a:ln w="19050">
                <a:solidFill>
                  <a:srgbClr val="FF0000"/>
                </a:solidFill>
                <a:round/>
                <a:headEnd/>
                <a:tailEnd/>
              </a:ln>
            </p:spPr>
            <p:txBody>
              <a:bodyPr wrap="none" anchor="ctr"/>
              <a:lstStyle/>
              <a:p>
                <a:endParaRPr lang="en-US"/>
              </a:p>
            </p:txBody>
          </p:sp>
          <p:sp>
            <p:nvSpPr>
              <p:cNvPr id="20518" name="Oval 38"/>
              <p:cNvSpPr>
                <a:spLocks noChangeArrowheads="1"/>
              </p:cNvSpPr>
              <p:nvPr/>
            </p:nvSpPr>
            <p:spPr bwMode="auto">
              <a:xfrm>
                <a:off x="3585" y="2559"/>
                <a:ext cx="159" cy="159"/>
              </a:xfrm>
              <a:prstGeom prst="ellipse">
                <a:avLst/>
              </a:prstGeom>
              <a:noFill/>
              <a:ln w="19050">
                <a:solidFill>
                  <a:srgbClr val="FF0000"/>
                </a:solidFill>
                <a:round/>
                <a:headEnd/>
                <a:tailEnd/>
              </a:ln>
            </p:spPr>
            <p:txBody>
              <a:bodyPr wrap="none" anchor="ctr"/>
              <a:lstStyle/>
              <a:p>
                <a:endParaRPr lang="en-US"/>
              </a:p>
            </p:txBody>
          </p:sp>
          <p:sp>
            <p:nvSpPr>
              <p:cNvPr id="20519" name="Oval 39"/>
              <p:cNvSpPr>
                <a:spLocks noChangeArrowheads="1"/>
              </p:cNvSpPr>
              <p:nvPr/>
            </p:nvSpPr>
            <p:spPr bwMode="auto">
              <a:xfrm>
                <a:off x="4017" y="2559"/>
                <a:ext cx="159" cy="159"/>
              </a:xfrm>
              <a:prstGeom prst="ellipse">
                <a:avLst/>
              </a:prstGeom>
              <a:noFill/>
              <a:ln w="19050">
                <a:solidFill>
                  <a:srgbClr val="FF0000"/>
                </a:solidFill>
                <a:round/>
                <a:headEnd/>
                <a:tailEnd/>
              </a:ln>
            </p:spPr>
            <p:txBody>
              <a:bodyPr wrap="none" anchor="ctr"/>
              <a:lstStyle/>
              <a:p>
                <a:endParaRPr lang="en-US"/>
              </a:p>
            </p:txBody>
          </p:sp>
          <p:sp>
            <p:nvSpPr>
              <p:cNvPr id="20520" name="Line 40"/>
              <p:cNvSpPr>
                <a:spLocks noChangeShapeType="1"/>
              </p:cNvSpPr>
              <p:nvPr/>
            </p:nvSpPr>
            <p:spPr bwMode="auto">
              <a:xfrm>
                <a:off x="3258" y="2850"/>
                <a:ext cx="843" cy="0"/>
              </a:xfrm>
              <a:prstGeom prst="line">
                <a:avLst/>
              </a:prstGeom>
              <a:noFill/>
              <a:ln w="19050">
                <a:solidFill>
                  <a:srgbClr val="FF0000"/>
                </a:solidFill>
                <a:round/>
                <a:headEnd/>
                <a:tailEnd/>
              </a:ln>
            </p:spPr>
            <p:txBody>
              <a:bodyPr/>
              <a:lstStyle/>
              <a:p>
                <a:endParaRPr lang="en-US"/>
              </a:p>
            </p:txBody>
          </p:sp>
          <p:sp>
            <p:nvSpPr>
              <p:cNvPr id="20521" name="Arc 41"/>
              <p:cNvSpPr>
                <a:spLocks/>
              </p:cNvSpPr>
              <p:nvPr/>
            </p:nvSpPr>
            <p:spPr bwMode="auto">
              <a:xfrm>
                <a:off x="4095" y="2416"/>
                <a:ext cx="218" cy="435"/>
              </a:xfrm>
              <a:custGeom>
                <a:avLst/>
                <a:gdLst>
                  <a:gd name="T0" fmla="*/ 0 w 21600"/>
                  <a:gd name="T1" fmla="*/ 0 h 43199"/>
                  <a:gd name="T2" fmla="*/ 2 w 21600"/>
                  <a:gd name="T3" fmla="*/ 435 h 43199"/>
                  <a:gd name="T4" fmla="*/ 0 w 21600"/>
                  <a:gd name="T5" fmla="*/ 218 h 43199"/>
                  <a:gd name="T6" fmla="*/ 0 60000 65536"/>
                  <a:gd name="T7" fmla="*/ 0 60000 65536"/>
                  <a:gd name="T8" fmla="*/ 0 60000 65536"/>
                  <a:gd name="T9" fmla="*/ 0 w 21600"/>
                  <a:gd name="T10" fmla="*/ 0 h 43199"/>
                  <a:gd name="T11" fmla="*/ 21600 w 21600"/>
                  <a:gd name="T12" fmla="*/ 43199 h 43199"/>
                </a:gdLst>
                <a:ahLst/>
                <a:cxnLst>
                  <a:cxn ang="T6">
                    <a:pos x="T0" y="T1"/>
                  </a:cxn>
                  <a:cxn ang="T7">
                    <a:pos x="T2" y="T3"/>
                  </a:cxn>
                  <a:cxn ang="T8">
                    <a:pos x="T4" y="T5"/>
                  </a:cxn>
                </a:cxnLst>
                <a:rect l="T9" t="T10" r="T11" b="T12"/>
                <a:pathLst>
                  <a:path w="21600" h="43199" fill="none" extrusionOk="0">
                    <a:moveTo>
                      <a:pt x="-1" y="0"/>
                    </a:moveTo>
                    <a:cubicBezTo>
                      <a:pt x="11929" y="0"/>
                      <a:pt x="21600" y="9670"/>
                      <a:pt x="21600" y="21600"/>
                    </a:cubicBezTo>
                    <a:cubicBezTo>
                      <a:pt x="21600" y="33450"/>
                      <a:pt x="12052" y="43087"/>
                      <a:pt x="203" y="43199"/>
                    </a:cubicBezTo>
                  </a:path>
                  <a:path w="21600" h="43199" stroke="0" extrusionOk="0">
                    <a:moveTo>
                      <a:pt x="-1" y="0"/>
                    </a:moveTo>
                    <a:cubicBezTo>
                      <a:pt x="11929" y="0"/>
                      <a:pt x="21600" y="9670"/>
                      <a:pt x="21600" y="21600"/>
                    </a:cubicBezTo>
                    <a:cubicBezTo>
                      <a:pt x="21600" y="33450"/>
                      <a:pt x="12052" y="43087"/>
                      <a:pt x="203" y="43199"/>
                    </a:cubicBezTo>
                    <a:lnTo>
                      <a:pt x="0" y="21600"/>
                    </a:lnTo>
                    <a:close/>
                  </a:path>
                </a:pathLst>
              </a:custGeom>
              <a:noFill/>
              <a:ln w="19050">
                <a:solidFill>
                  <a:srgbClr val="FF0000"/>
                </a:solidFill>
                <a:round/>
                <a:headEnd/>
                <a:tailEnd/>
              </a:ln>
            </p:spPr>
            <p:txBody>
              <a:bodyPr wrap="none" anchor="ctr"/>
              <a:lstStyle/>
              <a:p>
                <a:endParaRPr lang="en-US"/>
              </a:p>
            </p:txBody>
          </p:sp>
          <p:sp>
            <p:nvSpPr>
              <p:cNvPr id="20522" name="Arc 42"/>
              <p:cNvSpPr>
                <a:spLocks/>
              </p:cNvSpPr>
              <p:nvPr/>
            </p:nvSpPr>
            <p:spPr bwMode="auto">
              <a:xfrm flipH="1">
                <a:off x="3039" y="2416"/>
                <a:ext cx="218" cy="435"/>
              </a:xfrm>
              <a:custGeom>
                <a:avLst/>
                <a:gdLst>
                  <a:gd name="T0" fmla="*/ 0 w 21600"/>
                  <a:gd name="T1" fmla="*/ 0 h 43199"/>
                  <a:gd name="T2" fmla="*/ 2 w 21600"/>
                  <a:gd name="T3" fmla="*/ 435 h 43199"/>
                  <a:gd name="T4" fmla="*/ 0 w 21600"/>
                  <a:gd name="T5" fmla="*/ 218 h 43199"/>
                  <a:gd name="T6" fmla="*/ 0 60000 65536"/>
                  <a:gd name="T7" fmla="*/ 0 60000 65536"/>
                  <a:gd name="T8" fmla="*/ 0 60000 65536"/>
                  <a:gd name="T9" fmla="*/ 0 w 21600"/>
                  <a:gd name="T10" fmla="*/ 0 h 43199"/>
                  <a:gd name="T11" fmla="*/ 21600 w 21600"/>
                  <a:gd name="T12" fmla="*/ 43199 h 43199"/>
                </a:gdLst>
                <a:ahLst/>
                <a:cxnLst>
                  <a:cxn ang="T6">
                    <a:pos x="T0" y="T1"/>
                  </a:cxn>
                  <a:cxn ang="T7">
                    <a:pos x="T2" y="T3"/>
                  </a:cxn>
                  <a:cxn ang="T8">
                    <a:pos x="T4" y="T5"/>
                  </a:cxn>
                </a:cxnLst>
                <a:rect l="T9" t="T10" r="T11" b="T12"/>
                <a:pathLst>
                  <a:path w="21600" h="43199" fill="none" extrusionOk="0">
                    <a:moveTo>
                      <a:pt x="-1" y="0"/>
                    </a:moveTo>
                    <a:cubicBezTo>
                      <a:pt x="11929" y="0"/>
                      <a:pt x="21600" y="9670"/>
                      <a:pt x="21600" y="21600"/>
                    </a:cubicBezTo>
                    <a:cubicBezTo>
                      <a:pt x="21600" y="33450"/>
                      <a:pt x="12052" y="43087"/>
                      <a:pt x="203" y="43199"/>
                    </a:cubicBezTo>
                  </a:path>
                  <a:path w="21600" h="43199" stroke="0" extrusionOk="0">
                    <a:moveTo>
                      <a:pt x="-1" y="0"/>
                    </a:moveTo>
                    <a:cubicBezTo>
                      <a:pt x="11929" y="0"/>
                      <a:pt x="21600" y="9670"/>
                      <a:pt x="21600" y="21600"/>
                    </a:cubicBezTo>
                    <a:cubicBezTo>
                      <a:pt x="21600" y="33450"/>
                      <a:pt x="12052" y="43087"/>
                      <a:pt x="203" y="43199"/>
                    </a:cubicBezTo>
                    <a:lnTo>
                      <a:pt x="0" y="21600"/>
                    </a:lnTo>
                    <a:close/>
                  </a:path>
                </a:pathLst>
              </a:custGeom>
              <a:noFill/>
              <a:ln w="19050">
                <a:solidFill>
                  <a:srgbClr val="FF0000"/>
                </a:solidFill>
                <a:round/>
                <a:headEnd/>
                <a:tailEnd/>
              </a:ln>
            </p:spPr>
            <p:txBody>
              <a:bodyPr wrap="none" anchor="ctr"/>
              <a:lstStyle/>
              <a:p>
                <a:endParaRPr lang="en-US"/>
              </a:p>
            </p:txBody>
          </p:sp>
          <p:sp>
            <p:nvSpPr>
              <p:cNvPr id="20523" name="Line 43"/>
              <p:cNvSpPr>
                <a:spLocks noChangeShapeType="1"/>
              </p:cNvSpPr>
              <p:nvPr/>
            </p:nvSpPr>
            <p:spPr bwMode="auto">
              <a:xfrm>
                <a:off x="3453" y="2412"/>
                <a:ext cx="0" cy="441"/>
              </a:xfrm>
              <a:prstGeom prst="line">
                <a:avLst/>
              </a:prstGeom>
              <a:noFill/>
              <a:ln w="19050">
                <a:solidFill>
                  <a:srgbClr val="FF0000"/>
                </a:solidFill>
                <a:round/>
                <a:headEnd/>
                <a:tailEnd/>
              </a:ln>
            </p:spPr>
            <p:txBody>
              <a:bodyPr/>
              <a:lstStyle/>
              <a:p>
                <a:endParaRPr lang="en-US"/>
              </a:p>
            </p:txBody>
          </p:sp>
          <p:sp>
            <p:nvSpPr>
              <p:cNvPr id="20524" name="Line 44"/>
              <p:cNvSpPr>
                <a:spLocks noChangeShapeType="1"/>
              </p:cNvSpPr>
              <p:nvPr/>
            </p:nvSpPr>
            <p:spPr bwMode="auto">
              <a:xfrm>
                <a:off x="3882" y="2415"/>
                <a:ext cx="0" cy="441"/>
              </a:xfrm>
              <a:prstGeom prst="line">
                <a:avLst/>
              </a:prstGeom>
              <a:noFill/>
              <a:ln w="19050">
                <a:solidFill>
                  <a:srgbClr val="FF0000"/>
                </a:solidFill>
                <a:round/>
                <a:headEnd/>
                <a:tailEnd/>
              </a:ln>
            </p:spPr>
            <p:txBody>
              <a:bodyPr/>
              <a:lstStyle/>
              <a:p>
                <a:endParaRPr lang="en-US"/>
              </a:p>
            </p:txBody>
          </p:sp>
          <p:sp>
            <p:nvSpPr>
              <p:cNvPr id="20525" name="Freeform 47"/>
              <p:cNvSpPr>
                <a:spLocks/>
              </p:cNvSpPr>
              <p:nvPr/>
            </p:nvSpPr>
            <p:spPr bwMode="auto">
              <a:xfrm>
                <a:off x="3510" y="2847"/>
                <a:ext cx="309" cy="78"/>
              </a:xfrm>
              <a:custGeom>
                <a:avLst/>
                <a:gdLst>
                  <a:gd name="T0" fmla="*/ 0 w 309"/>
                  <a:gd name="T1" fmla="*/ 0 h 78"/>
                  <a:gd name="T2" fmla="*/ 0 w 309"/>
                  <a:gd name="T3" fmla="*/ 78 h 78"/>
                  <a:gd name="T4" fmla="*/ 309 w 309"/>
                  <a:gd name="T5" fmla="*/ 78 h 78"/>
                  <a:gd name="T6" fmla="*/ 309 w 309"/>
                  <a:gd name="T7" fmla="*/ 3 h 78"/>
                  <a:gd name="T8" fmla="*/ 0 60000 65536"/>
                  <a:gd name="T9" fmla="*/ 0 60000 65536"/>
                  <a:gd name="T10" fmla="*/ 0 60000 65536"/>
                  <a:gd name="T11" fmla="*/ 0 60000 65536"/>
                  <a:gd name="T12" fmla="*/ 0 w 309"/>
                  <a:gd name="T13" fmla="*/ 0 h 78"/>
                  <a:gd name="T14" fmla="*/ 309 w 309"/>
                  <a:gd name="T15" fmla="*/ 78 h 78"/>
                </a:gdLst>
                <a:ahLst/>
                <a:cxnLst>
                  <a:cxn ang="T8">
                    <a:pos x="T0" y="T1"/>
                  </a:cxn>
                  <a:cxn ang="T9">
                    <a:pos x="T2" y="T3"/>
                  </a:cxn>
                  <a:cxn ang="T10">
                    <a:pos x="T4" y="T5"/>
                  </a:cxn>
                  <a:cxn ang="T11">
                    <a:pos x="T6" y="T7"/>
                  </a:cxn>
                </a:cxnLst>
                <a:rect l="T12" t="T13" r="T14" b="T15"/>
                <a:pathLst>
                  <a:path w="309" h="78">
                    <a:moveTo>
                      <a:pt x="0" y="0"/>
                    </a:moveTo>
                    <a:lnTo>
                      <a:pt x="0" y="78"/>
                    </a:lnTo>
                    <a:lnTo>
                      <a:pt x="309" y="78"/>
                    </a:lnTo>
                    <a:lnTo>
                      <a:pt x="309" y="3"/>
                    </a:lnTo>
                  </a:path>
                </a:pathLst>
              </a:custGeom>
              <a:noFill/>
              <a:ln w="19050">
                <a:solidFill>
                  <a:srgbClr val="FF0000"/>
                </a:solidFill>
                <a:round/>
                <a:headEnd/>
                <a:tailEnd/>
              </a:ln>
            </p:spPr>
            <p:txBody>
              <a:bodyPr/>
              <a:lstStyle/>
              <a:p>
                <a:endParaRPr lang="en-US"/>
              </a:p>
            </p:txBody>
          </p:sp>
          <p:grpSp>
            <p:nvGrpSpPr>
              <p:cNvPr id="10" name="Group 57"/>
              <p:cNvGrpSpPr>
                <a:grpSpLocks/>
              </p:cNvGrpSpPr>
              <p:nvPr/>
            </p:nvGrpSpPr>
            <p:grpSpPr bwMode="auto">
              <a:xfrm>
                <a:off x="3554" y="2412"/>
                <a:ext cx="1" cy="518"/>
                <a:chOff x="3554" y="2412"/>
                <a:chExt cx="1" cy="518"/>
              </a:xfrm>
            </p:grpSpPr>
            <p:sp>
              <p:nvSpPr>
                <p:cNvPr id="20536" name="Line 49"/>
                <p:cNvSpPr>
                  <a:spLocks noChangeShapeType="1"/>
                </p:cNvSpPr>
                <p:nvPr/>
              </p:nvSpPr>
              <p:spPr bwMode="auto">
                <a:xfrm>
                  <a:off x="3555" y="2412"/>
                  <a:ext cx="0" cy="57"/>
                </a:xfrm>
                <a:prstGeom prst="line">
                  <a:avLst/>
                </a:prstGeom>
                <a:noFill/>
                <a:ln w="19050">
                  <a:solidFill>
                    <a:srgbClr val="FF0000"/>
                  </a:solidFill>
                  <a:round/>
                  <a:headEnd/>
                  <a:tailEnd/>
                </a:ln>
              </p:spPr>
              <p:txBody>
                <a:bodyPr/>
                <a:lstStyle/>
                <a:p>
                  <a:endParaRPr lang="en-US"/>
                </a:p>
              </p:txBody>
            </p:sp>
            <p:sp>
              <p:nvSpPr>
                <p:cNvPr id="20537" name="Line 50"/>
                <p:cNvSpPr>
                  <a:spLocks noChangeShapeType="1"/>
                </p:cNvSpPr>
                <p:nvPr/>
              </p:nvSpPr>
              <p:spPr bwMode="auto">
                <a:xfrm>
                  <a:off x="3555" y="2489"/>
                  <a:ext cx="0" cy="46"/>
                </a:xfrm>
                <a:prstGeom prst="line">
                  <a:avLst/>
                </a:prstGeom>
                <a:noFill/>
                <a:ln w="19050">
                  <a:solidFill>
                    <a:srgbClr val="FF0000"/>
                  </a:solidFill>
                  <a:round/>
                  <a:headEnd/>
                  <a:tailEnd/>
                </a:ln>
              </p:spPr>
              <p:txBody>
                <a:bodyPr/>
                <a:lstStyle/>
                <a:p>
                  <a:endParaRPr lang="en-US"/>
                </a:p>
              </p:txBody>
            </p:sp>
            <p:sp>
              <p:nvSpPr>
                <p:cNvPr id="20538" name="Line 51"/>
                <p:cNvSpPr>
                  <a:spLocks noChangeShapeType="1"/>
                </p:cNvSpPr>
                <p:nvPr/>
              </p:nvSpPr>
              <p:spPr bwMode="auto">
                <a:xfrm>
                  <a:off x="3555" y="2557"/>
                  <a:ext cx="0" cy="46"/>
                </a:xfrm>
                <a:prstGeom prst="line">
                  <a:avLst/>
                </a:prstGeom>
                <a:noFill/>
                <a:ln w="19050">
                  <a:solidFill>
                    <a:srgbClr val="FF0000"/>
                  </a:solidFill>
                  <a:round/>
                  <a:headEnd/>
                  <a:tailEnd/>
                </a:ln>
              </p:spPr>
              <p:txBody>
                <a:bodyPr/>
                <a:lstStyle/>
                <a:p>
                  <a:endParaRPr lang="en-US"/>
                </a:p>
              </p:txBody>
            </p:sp>
            <p:sp>
              <p:nvSpPr>
                <p:cNvPr id="20539" name="Line 52"/>
                <p:cNvSpPr>
                  <a:spLocks noChangeShapeType="1"/>
                </p:cNvSpPr>
                <p:nvPr/>
              </p:nvSpPr>
              <p:spPr bwMode="auto">
                <a:xfrm>
                  <a:off x="3555" y="2621"/>
                  <a:ext cx="0" cy="46"/>
                </a:xfrm>
                <a:prstGeom prst="line">
                  <a:avLst/>
                </a:prstGeom>
                <a:noFill/>
                <a:ln w="19050">
                  <a:solidFill>
                    <a:srgbClr val="FF0000"/>
                  </a:solidFill>
                  <a:round/>
                  <a:headEnd/>
                  <a:tailEnd/>
                </a:ln>
              </p:spPr>
              <p:txBody>
                <a:bodyPr/>
                <a:lstStyle/>
                <a:p>
                  <a:endParaRPr lang="en-US"/>
                </a:p>
              </p:txBody>
            </p:sp>
            <p:sp>
              <p:nvSpPr>
                <p:cNvPr id="20540" name="Line 53"/>
                <p:cNvSpPr>
                  <a:spLocks noChangeShapeType="1"/>
                </p:cNvSpPr>
                <p:nvPr/>
              </p:nvSpPr>
              <p:spPr bwMode="auto">
                <a:xfrm>
                  <a:off x="3555" y="2692"/>
                  <a:ext cx="0" cy="46"/>
                </a:xfrm>
                <a:prstGeom prst="line">
                  <a:avLst/>
                </a:prstGeom>
                <a:noFill/>
                <a:ln w="19050">
                  <a:solidFill>
                    <a:srgbClr val="FF0000"/>
                  </a:solidFill>
                  <a:round/>
                  <a:headEnd/>
                  <a:tailEnd/>
                </a:ln>
              </p:spPr>
              <p:txBody>
                <a:bodyPr/>
                <a:lstStyle/>
                <a:p>
                  <a:endParaRPr lang="en-US"/>
                </a:p>
              </p:txBody>
            </p:sp>
            <p:sp>
              <p:nvSpPr>
                <p:cNvPr id="20541" name="Line 54"/>
                <p:cNvSpPr>
                  <a:spLocks noChangeShapeType="1"/>
                </p:cNvSpPr>
                <p:nvPr/>
              </p:nvSpPr>
              <p:spPr bwMode="auto">
                <a:xfrm>
                  <a:off x="3555" y="2760"/>
                  <a:ext cx="0" cy="46"/>
                </a:xfrm>
                <a:prstGeom prst="line">
                  <a:avLst/>
                </a:prstGeom>
                <a:noFill/>
                <a:ln w="19050">
                  <a:solidFill>
                    <a:srgbClr val="FF0000"/>
                  </a:solidFill>
                  <a:round/>
                  <a:headEnd/>
                  <a:tailEnd/>
                </a:ln>
              </p:spPr>
              <p:txBody>
                <a:bodyPr/>
                <a:lstStyle/>
                <a:p>
                  <a:endParaRPr lang="en-US"/>
                </a:p>
              </p:txBody>
            </p:sp>
            <p:sp>
              <p:nvSpPr>
                <p:cNvPr id="20542" name="Line 55"/>
                <p:cNvSpPr>
                  <a:spLocks noChangeShapeType="1"/>
                </p:cNvSpPr>
                <p:nvPr/>
              </p:nvSpPr>
              <p:spPr bwMode="auto">
                <a:xfrm>
                  <a:off x="3555" y="2824"/>
                  <a:ext cx="0" cy="46"/>
                </a:xfrm>
                <a:prstGeom prst="line">
                  <a:avLst/>
                </a:prstGeom>
                <a:noFill/>
                <a:ln w="19050">
                  <a:solidFill>
                    <a:srgbClr val="FF0000"/>
                  </a:solidFill>
                  <a:round/>
                  <a:headEnd/>
                  <a:tailEnd/>
                </a:ln>
              </p:spPr>
              <p:txBody>
                <a:bodyPr/>
                <a:lstStyle/>
                <a:p>
                  <a:endParaRPr lang="en-US"/>
                </a:p>
              </p:txBody>
            </p:sp>
            <p:sp>
              <p:nvSpPr>
                <p:cNvPr id="20543" name="Line 56"/>
                <p:cNvSpPr>
                  <a:spLocks noChangeShapeType="1"/>
                </p:cNvSpPr>
                <p:nvPr/>
              </p:nvSpPr>
              <p:spPr bwMode="auto">
                <a:xfrm>
                  <a:off x="3554" y="2893"/>
                  <a:ext cx="0" cy="37"/>
                </a:xfrm>
                <a:prstGeom prst="line">
                  <a:avLst/>
                </a:prstGeom>
                <a:noFill/>
                <a:ln w="19050">
                  <a:solidFill>
                    <a:srgbClr val="FF0000"/>
                  </a:solidFill>
                  <a:round/>
                  <a:headEnd/>
                  <a:tailEnd/>
                </a:ln>
              </p:spPr>
              <p:txBody>
                <a:bodyPr/>
                <a:lstStyle/>
                <a:p>
                  <a:endParaRPr lang="en-US"/>
                </a:p>
              </p:txBody>
            </p:sp>
          </p:grpSp>
          <p:grpSp>
            <p:nvGrpSpPr>
              <p:cNvPr id="11" name="Group 58"/>
              <p:cNvGrpSpPr>
                <a:grpSpLocks/>
              </p:cNvGrpSpPr>
              <p:nvPr/>
            </p:nvGrpSpPr>
            <p:grpSpPr bwMode="auto">
              <a:xfrm>
                <a:off x="3772" y="2410"/>
                <a:ext cx="1" cy="518"/>
                <a:chOff x="3554" y="2412"/>
                <a:chExt cx="1" cy="518"/>
              </a:xfrm>
            </p:grpSpPr>
            <p:sp>
              <p:nvSpPr>
                <p:cNvPr id="20528" name="Line 59"/>
                <p:cNvSpPr>
                  <a:spLocks noChangeShapeType="1"/>
                </p:cNvSpPr>
                <p:nvPr/>
              </p:nvSpPr>
              <p:spPr bwMode="auto">
                <a:xfrm>
                  <a:off x="3555" y="2412"/>
                  <a:ext cx="0" cy="57"/>
                </a:xfrm>
                <a:prstGeom prst="line">
                  <a:avLst/>
                </a:prstGeom>
                <a:noFill/>
                <a:ln w="19050">
                  <a:solidFill>
                    <a:srgbClr val="FF0000"/>
                  </a:solidFill>
                  <a:round/>
                  <a:headEnd/>
                  <a:tailEnd/>
                </a:ln>
              </p:spPr>
              <p:txBody>
                <a:bodyPr/>
                <a:lstStyle/>
                <a:p>
                  <a:endParaRPr lang="en-US"/>
                </a:p>
              </p:txBody>
            </p:sp>
            <p:sp>
              <p:nvSpPr>
                <p:cNvPr id="20529" name="Line 60"/>
                <p:cNvSpPr>
                  <a:spLocks noChangeShapeType="1"/>
                </p:cNvSpPr>
                <p:nvPr/>
              </p:nvSpPr>
              <p:spPr bwMode="auto">
                <a:xfrm>
                  <a:off x="3555" y="2489"/>
                  <a:ext cx="0" cy="46"/>
                </a:xfrm>
                <a:prstGeom prst="line">
                  <a:avLst/>
                </a:prstGeom>
                <a:noFill/>
                <a:ln w="19050">
                  <a:solidFill>
                    <a:srgbClr val="FF0000"/>
                  </a:solidFill>
                  <a:round/>
                  <a:headEnd/>
                  <a:tailEnd/>
                </a:ln>
              </p:spPr>
              <p:txBody>
                <a:bodyPr/>
                <a:lstStyle/>
                <a:p>
                  <a:endParaRPr lang="en-US"/>
                </a:p>
              </p:txBody>
            </p:sp>
            <p:sp>
              <p:nvSpPr>
                <p:cNvPr id="20530" name="Line 61"/>
                <p:cNvSpPr>
                  <a:spLocks noChangeShapeType="1"/>
                </p:cNvSpPr>
                <p:nvPr/>
              </p:nvSpPr>
              <p:spPr bwMode="auto">
                <a:xfrm>
                  <a:off x="3555" y="2557"/>
                  <a:ext cx="0" cy="46"/>
                </a:xfrm>
                <a:prstGeom prst="line">
                  <a:avLst/>
                </a:prstGeom>
                <a:noFill/>
                <a:ln w="19050">
                  <a:solidFill>
                    <a:srgbClr val="FF0000"/>
                  </a:solidFill>
                  <a:round/>
                  <a:headEnd/>
                  <a:tailEnd/>
                </a:ln>
              </p:spPr>
              <p:txBody>
                <a:bodyPr/>
                <a:lstStyle/>
                <a:p>
                  <a:endParaRPr lang="en-US"/>
                </a:p>
              </p:txBody>
            </p:sp>
            <p:sp>
              <p:nvSpPr>
                <p:cNvPr id="20531" name="Line 62"/>
                <p:cNvSpPr>
                  <a:spLocks noChangeShapeType="1"/>
                </p:cNvSpPr>
                <p:nvPr/>
              </p:nvSpPr>
              <p:spPr bwMode="auto">
                <a:xfrm>
                  <a:off x="3555" y="2621"/>
                  <a:ext cx="0" cy="46"/>
                </a:xfrm>
                <a:prstGeom prst="line">
                  <a:avLst/>
                </a:prstGeom>
                <a:noFill/>
                <a:ln w="19050">
                  <a:solidFill>
                    <a:srgbClr val="FF0000"/>
                  </a:solidFill>
                  <a:round/>
                  <a:headEnd/>
                  <a:tailEnd/>
                </a:ln>
              </p:spPr>
              <p:txBody>
                <a:bodyPr/>
                <a:lstStyle/>
                <a:p>
                  <a:endParaRPr lang="en-US"/>
                </a:p>
              </p:txBody>
            </p:sp>
            <p:sp>
              <p:nvSpPr>
                <p:cNvPr id="20532" name="Line 63"/>
                <p:cNvSpPr>
                  <a:spLocks noChangeShapeType="1"/>
                </p:cNvSpPr>
                <p:nvPr/>
              </p:nvSpPr>
              <p:spPr bwMode="auto">
                <a:xfrm>
                  <a:off x="3555" y="2692"/>
                  <a:ext cx="0" cy="46"/>
                </a:xfrm>
                <a:prstGeom prst="line">
                  <a:avLst/>
                </a:prstGeom>
                <a:noFill/>
                <a:ln w="19050">
                  <a:solidFill>
                    <a:srgbClr val="FF0000"/>
                  </a:solidFill>
                  <a:round/>
                  <a:headEnd/>
                  <a:tailEnd/>
                </a:ln>
              </p:spPr>
              <p:txBody>
                <a:bodyPr/>
                <a:lstStyle/>
                <a:p>
                  <a:endParaRPr lang="en-US"/>
                </a:p>
              </p:txBody>
            </p:sp>
            <p:sp>
              <p:nvSpPr>
                <p:cNvPr id="20533" name="Line 64"/>
                <p:cNvSpPr>
                  <a:spLocks noChangeShapeType="1"/>
                </p:cNvSpPr>
                <p:nvPr/>
              </p:nvSpPr>
              <p:spPr bwMode="auto">
                <a:xfrm>
                  <a:off x="3555" y="2760"/>
                  <a:ext cx="0" cy="46"/>
                </a:xfrm>
                <a:prstGeom prst="line">
                  <a:avLst/>
                </a:prstGeom>
                <a:noFill/>
                <a:ln w="19050">
                  <a:solidFill>
                    <a:srgbClr val="FF0000"/>
                  </a:solidFill>
                  <a:round/>
                  <a:headEnd/>
                  <a:tailEnd/>
                </a:ln>
              </p:spPr>
              <p:txBody>
                <a:bodyPr/>
                <a:lstStyle/>
                <a:p>
                  <a:endParaRPr lang="en-US"/>
                </a:p>
              </p:txBody>
            </p:sp>
            <p:sp>
              <p:nvSpPr>
                <p:cNvPr id="20534" name="Line 65"/>
                <p:cNvSpPr>
                  <a:spLocks noChangeShapeType="1"/>
                </p:cNvSpPr>
                <p:nvPr/>
              </p:nvSpPr>
              <p:spPr bwMode="auto">
                <a:xfrm>
                  <a:off x="3555" y="2824"/>
                  <a:ext cx="0" cy="46"/>
                </a:xfrm>
                <a:prstGeom prst="line">
                  <a:avLst/>
                </a:prstGeom>
                <a:noFill/>
                <a:ln w="19050">
                  <a:solidFill>
                    <a:srgbClr val="FF0000"/>
                  </a:solidFill>
                  <a:round/>
                  <a:headEnd/>
                  <a:tailEnd/>
                </a:ln>
              </p:spPr>
              <p:txBody>
                <a:bodyPr/>
                <a:lstStyle/>
                <a:p>
                  <a:endParaRPr lang="en-US"/>
                </a:p>
              </p:txBody>
            </p:sp>
            <p:sp>
              <p:nvSpPr>
                <p:cNvPr id="20535" name="Line 66"/>
                <p:cNvSpPr>
                  <a:spLocks noChangeShapeType="1"/>
                </p:cNvSpPr>
                <p:nvPr/>
              </p:nvSpPr>
              <p:spPr bwMode="auto">
                <a:xfrm>
                  <a:off x="3554" y="2893"/>
                  <a:ext cx="0" cy="37"/>
                </a:xfrm>
                <a:prstGeom prst="line">
                  <a:avLst/>
                </a:prstGeom>
                <a:noFill/>
                <a:ln w="19050">
                  <a:solidFill>
                    <a:srgbClr val="FF0000"/>
                  </a:solidFill>
                  <a:round/>
                  <a:headEnd/>
                  <a:tailEnd/>
                </a:ln>
              </p:spPr>
              <p:txBody>
                <a:bodyPr/>
                <a:lstStyle/>
                <a:p>
                  <a:endParaRPr lang="en-US"/>
                </a:p>
              </p:txBody>
            </p:sp>
          </p:grpSp>
        </p:grpSp>
        <p:grpSp>
          <p:nvGrpSpPr>
            <p:cNvPr id="12" name="Group 95"/>
            <p:cNvGrpSpPr>
              <a:grpSpLocks/>
            </p:cNvGrpSpPr>
            <p:nvPr/>
          </p:nvGrpSpPr>
          <p:grpSpPr bwMode="auto">
            <a:xfrm>
              <a:off x="3038" y="3265"/>
              <a:ext cx="1278" cy="460"/>
              <a:chOff x="3038" y="3265"/>
              <a:chExt cx="1278" cy="460"/>
            </a:xfrm>
          </p:grpSpPr>
          <p:sp>
            <p:nvSpPr>
              <p:cNvPr id="20494" name="Oval 67"/>
              <p:cNvSpPr>
                <a:spLocks noChangeArrowheads="1"/>
              </p:cNvSpPr>
              <p:nvPr/>
            </p:nvSpPr>
            <p:spPr bwMode="auto">
              <a:xfrm>
                <a:off x="3557" y="3377"/>
                <a:ext cx="219" cy="219"/>
              </a:xfrm>
              <a:prstGeom prst="ellipse">
                <a:avLst/>
              </a:prstGeom>
              <a:noFill/>
              <a:ln w="19050">
                <a:solidFill>
                  <a:srgbClr val="FF0000"/>
                </a:solidFill>
                <a:round/>
                <a:headEnd/>
                <a:tailEnd/>
              </a:ln>
            </p:spPr>
            <p:txBody>
              <a:bodyPr wrap="none" anchor="ctr"/>
              <a:lstStyle/>
              <a:p>
                <a:endParaRPr lang="en-US"/>
              </a:p>
            </p:txBody>
          </p:sp>
          <p:sp>
            <p:nvSpPr>
              <p:cNvPr id="20495" name="Oval 68"/>
              <p:cNvSpPr>
                <a:spLocks noChangeArrowheads="1"/>
              </p:cNvSpPr>
              <p:nvPr/>
            </p:nvSpPr>
            <p:spPr bwMode="auto">
              <a:xfrm>
                <a:off x="3515" y="3333"/>
                <a:ext cx="309" cy="309"/>
              </a:xfrm>
              <a:prstGeom prst="ellipse">
                <a:avLst/>
              </a:prstGeom>
              <a:noFill/>
              <a:ln w="19050">
                <a:solidFill>
                  <a:srgbClr val="FF0000"/>
                </a:solidFill>
                <a:round/>
                <a:headEnd/>
                <a:tailEnd/>
              </a:ln>
            </p:spPr>
            <p:txBody>
              <a:bodyPr wrap="none" anchor="ctr"/>
              <a:lstStyle/>
              <a:p>
                <a:endParaRPr lang="en-US"/>
              </a:p>
            </p:txBody>
          </p:sp>
          <p:sp>
            <p:nvSpPr>
              <p:cNvPr id="20496" name="Freeform 69"/>
              <p:cNvSpPr>
                <a:spLocks/>
              </p:cNvSpPr>
              <p:nvPr/>
            </p:nvSpPr>
            <p:spPr bwMode="auto">
              <a:xfrm>
                <a:off x="3038" y="3556"/>
                <a:ext cx="1278" cy="166"/>
              </a:xfrm>
              <a:custGeom>
                <a:avLst/>
                <a:gdLst>
                  <a:gd name="T0" fmla="*/ 300 w 1278"/>
                  <a:gd name="T1" fmla="*/ 4 h 166"/>
                  <a:gd name="T2" fmla="*/ 2 w 1278"/>
                  <a:gd name="T3" fmla="*/ 0 h 166"/>
                  <a:gd name="T4" fmla="*/ 0 w 1278"/>
                  <a:gd name="T5" fmla="*/ 166 h 166"/>
                  <a:gd name="T6" fmla="*/ 1278 w 1278"/>
                  <a:gd name="T7" fmla="*/ 164 h 166"/>
                  <a:gd name="T8" fmla="*/ 1278 w 1278"/>
                  <a:gd name="T9" fmla="*/ 4 h 166"/>
                  <a:gd name="T10" fmla="*/ 982 w 1278"/>
                  <a:gd name="T11" fmla="*/ 6 h 166"/>
                  <a:gd name="T12" fmla="*/ 0 60000 65536"/>
                  <a:gd name="T13" fmla="*/ 0 60000 65536"/>
                  <a:gd name="T14" fmla="*/ 0 60000 65536"/>
                  <a:gd name="T15" fmla="*/ 0 60000 65536"/>
                  <a:gd name="T16" fmla="*/ 0 60000 65536"/>
                  <a:gd name="T17" fmla="*/ 0 60000 65536"/>
                  <a:gd name="T18" fmla="*/ 0 w 1278"/>
                  <a:gd name="T19" fmla="*/ 0 h 166"/>
                  <a:gd name="T20" fmla="*/ 1278 w 1278"/>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278" h="166">
                    <a:moveTo>
                      <a:pt x="300" y="4"/>
                    </a:moveTo>
                    <a:lnTo>
                      <a:pt x="2" y="0"/>
                    </a:lnTo>
                    <a:lnTo>
                      <a:pt x="0" y="166"/>
                    </a:lnTo>
                    <a:lnTo>
                      <a:pt x="1278" y="164"/>
                    </a:lnTo>
                    <a:lnTo>
                      <a:pt x="1278" y="4"/>
                    </a:lnTo>
                    <a:lnTo>
                      <a:pt x="982" y="6"/>
                    </a:lnTo>
                  </a:path>
                </a:pathLst>
              </a:custGeom>
              <a:noFill/>
              <a:ln w="19050">
                <a:solidFill>
                  <a:srgbClr val="FF0000"/>
                </a:solidFill>
                <a:round/>
                <a:headEnd/>
                <a:tailEnd/>
              </a:ln>
            </p:spPr>
            <p:txBody>
              <a:bodyPr/>
              <a:lstStyle/>
              <a:p>
                <a:endParaRPr lang="en-US"/>
              </a:p>
            </p:txBody>
          </p:sp>
          <p:sp>
            <p:nvSpPr>
              <p:cNvPr id="20497" name="Arc 70"/>
              <p:cNvSpPr>
                <a:spLocks/>
              </p:cNvSpPr>
              <p:nvPr/>
            </p:nvSpPr>
            <p:spPr bwMode="auto">
              <a:xfrm rot="-5400000">
                <a:off x="3559" y="3154"/>
                <a:ext cx="218" cy="439"/>
              </a:xfrm>
              <a:custGeom>
                <a:avLst/>
                <a:gdLst>
                  <a:gd name="T0" fmla="*/ 0 w 21600"/>
                  <a:gd name="T1" fmla="*/ 0 h 43199"/>
                  <a:gd name="T2" fmla="*/ 2 w 21600"/>
                  <a:gd name="T3" fmla="*/ 439 h 43199"/>
                  <a:gd name="T4" fmla="*/ 0 w 21600"/>
                  <a:gd name="T5" fmla="*/ 220 h 43199"/>
                  <a:gd name="T6" fmla="*/ 0 60000 65536"/>
                  <a:gd name="T7" fmla="*/ 0 60000 65536"/>
                  <a:gd name="T8" fmla="*/ 0 60000 65536"/>
                  <a:gd name="T9" fmla="*/ 0 w 21600"/>
                  <a:gd name="T10" fmla="*/ 0 h 43199"/>
                  <a:gd name="T11" fmla="*/ 21600 w 21600"/>
                  <a:gd name="T12" fmla="*/ 43199 h 43199"/>
                </a:gdLst>
                <a:ahLst/>
                <a:cxnLst>
                  <a:cxn ang="T6">
                    <a:pos x="T0" y="T1"/>
                  </a:cxn>
                  <a:cxn ang="T7">
                    <a:pos x="T2" y="T3"/>
                  </a:cxn>
                  <a:cxn ang="T8">
                    <a:pos x="T4" y="T5"/>
                  </a:cxn>
                </a:cxnLst>
                <a:rect l="T9" t="T10" r="T11" b="T12"/>
                <a:pathLst>
                  <a:path w="21600" h="43199" fill="none" extrusionOk="0">
                    <a:moveTo>
                      <a:pt x="-1" y="0"/>
                    </a:moveTo>
                    <a:cubicBezTo>
                      <a:pt x="11929" y="0"/>
                      <a:pt x="21600" y="9670"/>
                      <a:pt x="21600" y="21600"/>
                    </a:cubicBezTo>
                    <a:cubicBezTo>
                      <a:pt x="21600" y="33450"/>
                      <a:pt x="12052" y="43087"/>
                      <a:pt x="203" y="43199"/>
                    </a:cubicBezTo>
                  </a:path>
                  <a:path w="21600" h="43199" stroke="0" extrusionOk="0">
                    <a:moveTo>
                      <a:pt x="-1" y="0"/>
                    </a:moveTo>
                    <a:cubicBezTo>
                      <a:pt x="11929" y="0"/>
                      <a:pt x="21600" y="9670"/>
                      <a:pt x="21600" y="21600"/>
                    </a:cubicBezTo>
                    <a:cubicBezTo>
                      <a:pt x="21600" y="33450"/>
                      <a:pt x="12052" y="43087"/>
                      <a:pt x="203" y="43199"/>
                    </a:cubicBezTo>
                    <a:lnTo>
                      <a:pt x="0" y="21600"/>
                    </a:lnTo>
                    <a:close/>
                  </a:path>
                </a:pathLst>
              </a:custGeom>
              <a:noFill/>
              <a:ln w="19050">
                <a:solidFill>
                  <a:srgbClr val="FF0000"/>
                </a:solidFill>
                <a:round/>
                <a:headEnd/>
                <a:tailEnd/>
              </a:ln>
            </p:spPr>
            <p:txBody>
              <a:bodyPr wrap="none" anchor="ctr"/>
              <a:lstStyle/>
              <a:p>
                <a:endParaRPr lang="en-US"/>
              </a:p>
            </p:txBody>
          </p:sp>
          <p:sp>
            <p:nvSpPr>
              <p:cNvPr id="20498" name="Arc 71"/>
              <p:cNvSpPr>
                <a:spLocks/>
              </p:cNvSpPr>
              <p:nvPr/>
            </p:nvSpPr>
            <p:spPr bwMode="auto">
              <a:xfrm rot="10800000">
                <a:off x="3888" y="3471"/>
                <a:ext cx="132" cy="90"/>
              </a:xfrm>
              <a:custGeom>
                <a:avLst/>
                <a:gdLst>
                  <a:gd name="T0" fmla="*/ 0 w 23679"/>
                  <a:gd name="T1" fmla="*/ 0 h 21963"/>
                  <a:gd name="T2" fmla="*/ 132 w 23679"/>
                  <a:gd name="T3" fmla="*/ 90 h 21963"/>
                  <a:gd name="T4" fmla="*/ 12 w 23679"/>
                  <a:gd name="T5" fmla="*/ 89 h 21963"/>
                  <a:gd name="T6" fmla="*/ 0 60000 65536"/>
                  <a:gd name="T7" fmla="*/ 0 60000 65536"/>
                  <a:gd name="T8" fmla="*/ 0 60000 65536"/>
                  <a:gd name="T9" fmla="*/ 0 w 23679"/>
                  <a:gd name="T10" fmla="*/ 0 h 21963"/>
                  <a:gd name="T11" fmla="*/ 23679 w 23679"/>
                  <a:gd name="T12" fmla="*/ 21963 h 21963"/>
                </a:gdLst>
                <a:ahLst/>
                <a:cxnLst>
                  <a:cxn ang="T6">
                    <a:pos x="T0" y="T1"/>
                  </a:cxn>
                  <a:cxn ang="T7">
                    <a:pos x="T2" y="T3"/>
                  </a:cxn>
                  <a:cxn ang="T8">
                    <a:pos x="T4" y="T5"/>
                  </a:cxn>
                </a:cxnLst>
                <a:rect l="T9" t="T10" r="T11" b="T12"/>
                <a:pathLst>
                  <a:path w="23679" h="21963" fill="none" extrusionOk="0">
                    <a:moveTo>
                      <a:pt x="0" y="100"/>
                    </a:moveTo>
                    <a:cubicBezTo>
                      <a:pt x="691" y="33"/>
                      <a:pt x="1384" y="-1"/>
                      <a:pt x="2079" y="0"/>
                    </a:cubicBezTo>
                    <a:cubicBezTo>
                      <a:pt x="14008" y="0"/>
                      <a:pt x="23679" y="9670"/>
                      <a:pt x="23679" y="21600"/>
                    </a:cubicBezTo>
                    <a:cubicBezTo>
                      <a:pt x="23679" y="21721"/>
                      <a:pt x="23677" y="21842"/>
                      <a:pt x="23675" y="21962"/>
                    </a:cubicBezTo>
                  </a:path>
                  <a:path w="23679" h="21963" stroke="0" extrusionOk="0">
                    <a:moveTo>
                      <a:pt x="0" y="100"/>
                    </a:moveTo>
                    <a:cubicBezTo>
                      <a:pt x="691" y="33"/>
                      <a:pt x="1384" y="-1"/>
                      <a:pt x="2079" y="0"/>
                    </a:cubicBezTo>
                    <a:cubicBezTo>
                      <a:pt x="14008" y="0"/>
                      <a:pt x="23679" y="9670"/>
                      <a:pt x="23679" y="21600"/>
                    </a:cubicBezTo>
                    <a:cubicBezTo>
                      <a:pt x="23679" y="21721"/>
                      <a:pt x="23677" y="21842"/>
                      <a:pt x="23675" y="21962"/>
                    </a:cubicBezTo>
                    <a:lnTo>
                      <a:pt x="2079" y="21600"/>
                    </a:lnTo>
                    <a:close/>
                  </a:path>
                </a:pathLst>
              </a:custGeom>
              <a:noFill/>
              <a:ln w="19050">
                <a:solidFill>
                  <a:srgbClr val="FF0000"/>
                </a:solidFill>
                <a:round/>
                <a:headEnd/>
                <a:tailEnd/>
              </a:ln>
            </p:spPr>
            <p:txBody>
              <a:bodyPr wrap="none" anchor="ctr"/>
              <a:lstStyle/>
              <a:p>
                <a:endParaRPr lang="en-US"/>
              </a:p>
            </p:txBody>
          </p:sp>
          <p:sp>
            <p:nvSpPr>
              <p:cNvPr id="20499" name="Arc 72"/>
              <p:cNvSpPr>
                <a:spLocks/>
              </p:cNvSpPr>
              <p:nvPr/>
            </p:nvSpPr>
            <p:spPr bwMode="auto">
              <a:xfrm rot="10800000" flipH="1">
                <a:off x="3314" y="3469"/>
                <a:ext cx="132" cy="90"/>
              </a:xfrm>
              <a:custGeom>
                <a:avLst/>
                <a:gdLst>
                  <a:gd name="T0" fmla="*/ 0 w 23679"/>
                  <a:gd name="T1" fmla="*/ 0 h 21963"/>
                  <a:gd name="T2" fmla="*/ 132 w 23679"/>
                  <a:gd name="T3" fmla="*/ 90 h 21963"/>
                  <a:gd name="T4" fmla="*/ 12 w 23679"/>
                  <a:gd name="T5" fmla="*/ 89 h 21963"/>
                  <a:gd name="T6" fmla="*/ 0 60000 65536"/>
                  <a:gd name="T7" fmla="*/ 0 60000 65536"/>
                  <a:gd name="T8" fmla="*/ 0 60000 65536"/>
                  <a:gd name="T9" fmla="*/ 0 w 23679"/>
                  <a:gd name="T10" fmla="*/ 0 h 21963"/>
                  <a:gd name="T11" fmla="*/ 23679 w 23679"/>
                  <a:gd name="T12" fmla="*/ 21963 h 21963"/>
                </a:gdLst>
                <a:ahLst/>
                <a:cxnLst>
                  <a:cxn ang="T6">
                    <a:pos x="T0" y="T1"/>
                  </a:cxn>
                  <a:cxn ang="T7">
                    <a:pos x="T2" y="T3"/>
                  </a:cxn>
                  <a:cxn ang="T8">
                    <a:pos x="T4" y="T5"/>
                  </a:cxn>
                </a:cxnLst>
                <a:rect l="T9" t="T10" r="T11" b="T12"/>
                <a:pathLst>
                  <a:path w="23679" h="21963" fill="none" extrusionOk="0">
                    <a:moveTo>
                      <a:pt x="0" y="100"/>
                    </a:moveTo>
                    <a:cubicBezTo>
                      <a:pt x="691" y="33"/>
                      <a:pt x="1384" y="-1"/>
                      <a:pt x="2079" y="0"/>
                    </a:cubicBezTo>
                    <a:cubicBezTo>
                      <a:pt x="14008" y="0"/>
                      <a:pt x="23679" y="9670"/>
                      <a:pt x="23679" y="21600"/>
                    </a:cubicBezTo>
                    <a:cubicBezTo>
                      <a:pt x="23679" y="21721"/>
                      <a:pt x="23677" y="21842"/>
                      <a:pt x="23675" y="21962"/>
                    </a:cubicBezTo>
                  </a:path>
                  <a:path w="23679" h="21963" stroke="0" extrusionOk="0">
                    <a:moveTo>
                      <a:pt x="0" y="100"/>
                    </a:moveTo>
                    <a:cubicBezTo>
                      <a:pt x="691" y="33"/>
                      <a:pt x="1384" y="-1"/>
                      <a:pt x="2079" y="0"/>
                    </a:cubicBezTo>
                    <a:cubicBezTo>
                      <a:pt x="14008" y="0"/>
                      <a:pt x="23679" y="9670"/>
                      <a:pt x="23679" y="21600"/>
                    </a:cubicBezTo>
                    <a:cubicBezTo>
                      <a:pt x="23679" y="21721"/>
                      <a:pt x="23677" y="21842"/>
                      <a:pt x="23675" y="21962"/>
                    </a:cubicBezTo>
                    <a:lnTo>
                      <a:pt x="2079" y="21600"/>
                    </a:lnTo>
                    <a:close/>
                  </a:path>
                </a:pathLst>
              </a:custGeom>
              <a:noFill/>
              <a:ln w="19050">
                <a:solidFill>
                  <a:srgbClr val="FF0000"/>
                </a:solidFill>
                <a:round/>
                <a:headEnd/>
                <a:tailEnd/>
              </a:ln>
            </p:spPr>
            <p:txBody>
              <a:bodyPr wrap="none" anchor="ctr"/>
              <a:lstStyle/>
              <a:p>
                <a:endParaRPr lang="en-US"/>
              </a:p>
            </p:txBody>
          </p:sp>
          <p:grpSp>
            <p:nvGrpSpPr>
              <p:cNvPr id="13" name="Group 86"/>
              <p:cNvGrpSpPr>
                <a:grpSpLocks/>
              </p:cNvGrpSpPr>
              <p:nvPr/>
            </p:nvGrpSpPr>
            <p:grpSpPr bwMode="auto">
              <a:xfrm>
                <a:off x="3177" y="3558"/>
                <a:ext cx="0" cy="165"/>
                <a:chOff x="3177" y="3558"/>
                <a:chExt cx="0" cy="165"/>
              </a:xfrm>
            </p:grpSpPr>
            <p:sp>
              <p:nvSpPr>
                <p:cNvPr id="20513" name="Line 74"/>
                <p:cNvSpPr>
                  <a:spLocks noChangeShapeType="1"/>
                </p:cNvSpPr>
                <p:nvPr/>
              </p:nvSpPr>
              <p:spPr bwMode="auto">
                <a:xfrm>
                  <a:off x="3177" y="3558"/>
                  <a:ext cx="0" cy="39"/>
                </a:xfrm>
                <a:prstGeom prst="line">
                  <a:avLst/>
                </a:prstGeom>
                <a:noFill/>
                <a:ln w="19050">
                  <a:solidFill>
                    <a:srgbClr val="FF0000"/>
                  </a:solidFill>
                  <a:round/>
                  <a:headEnd/>
                  <a:tailEnd/>
                </a:ln>
              </p:spPr>
              <p:txBody>
                <a:bodyPr/>
                <a:lstStyle/>
                <a:p>
                  <a:endParaRPr lang="en-US"/>
                </a:p>
              </p:txBody>
            </p:sp>
            <p:sp>
              <p:nvSpPr>
                <p:cNvPr id="20514" name="Line 75"/>
                <p:cNvSpPr>
                  <a:spLocks noChangeShapeType="1"/>
                </p:cNvSpPr>
                <p:nvPr/>
              </p:nvSpPr>
              <p:spPr bwMode="auto">
                <a:xfrm>
                  <a:off x="3177" y="3613"/>
                  <a:ext cx="0" cy="46"/>
                </a:xfrm>
                <a:prstGeom prst="line">
                  <a:avLst/>
                </a:prstGeom>
                <a:noFill/>
                <a:ln w="19050">
                  <a:solidFill>
                    <a:srgbClr val="FF0000"/>
                  </a:solidFill>
                  <a:round/>
                  <a:headEnd/>
                  <a:tailEnd/>
                </a:ln>
              </p:spPr>
              <p:txBody>
                <a:bodyPr/>
                <a:lstStyle/>
                <a:p>
                  <a:endParaRPr lang="en-US"/>
                </a:p>
              </p:txBody>
            </p:sp>
            <p:sp>
              <p:nvSpPr>
                <p:cNvPr id="20515" name="Line 76"/>
                <p:cNvSpPr>
                  <a:spLocks noChangeShapeType="1"/>
                </p:cNvSpPr>
                <p:nvPr/>
              </p:nvSpPr>
              <p:spPr bwMode="auto">
                <a:xfrm>
                  <a:off x="3177" y="3681"/>
                  <a:ext cx="0" cy="42"/>
                </a:xfrm>
                <a:prstGeom prst="line">
                  <a:avLst/>
                </a:prstGeom>
                <a:noFill/>
                <a:ln w="19050">
                  <a:solidFill>
                    <a:srgbClr val="FF0000"/>
                  </a:solidFill>
                  <a:round/>
                  <a:headEnd/>
                  <a:tailEnd/>
                </a:ln>
              </p:spPr>
              <p:txBody>
                <a:bodyPr/>
                <a:lstStyle/>
                <a:p>
                  <a:endParaRPr lang="en-US"/>
                </a:p>
              </p:txBody>
            </p:sp>
          </p:grpSp>
          <p:grpSp>
            <p:nvGrpSpPr>
              <p:cNvPr id="14" name="Group 85"/>
              <p:cNvGrpSpPr>
                <a:grpSpLocks/>
              </p:cNvGrpSpPr>
              <p:nvPr/>
            </p:nvGrpSpPr>
            <p:grpSpPr bwMode="auto">
              <a:xfrm>
                <a:off x="3337" y="3560"/>
                <a:ext cx="0" cy="165"/>
                <a:chOff x="3337" y="3560"/>
                <a:chExt cx="0" cy="165"/>
              </a:xfrm>
            </p:grpSpPr>
            <p:sp>
              <p:nvSpPr>
                <p:cNvPr id="20510" name="Line 82"/>
                <p:cNvSpPr>
                  <a:spLocks noChangeShapeType="1"/>
                </p:cNvSpPr>
                <p:nvPr/>
              </p:nvSpPr>
              <p:spPr bwMode="auto">
                <a:xfrm>
                  <a:off x="3337" y="3560"/>
                  <a:ext cx="0" cy="39"/>
                </a:xfrm>
                <a:prstGeom prst="line">
                  <a:avLst/>
                </a:prstGeom>
                <a:noFill/>
                <a:ln w="19050">
                  <a:solidFill>
                    <a:srgbClr val="FF0000"/>
                  </a:solidFill>
                  <a:round/>
                  <a:headEnd/>
                  <a:tailEnd/>
                </a:ln>
              </p:spPr>
              <p:txBody>
                <a:bodyPr/>
                <a:lstStyle/>
                <a:p>
                  <a:endParaRPr lang="en-US"/>
                </a:p>
              </p:txBody>
            </p:sp>
            <p:sp>
              <p:nvSpPr>
                <p:cNvPr id="20511" name="Line 83"/>
                <p:cNvSpPr>
                  <a:spLocks noChangeShapeType="1"/>
                </p:cNvSpPr>
                <p:nvPr/>
              </p:nvSpPr>
              <p:spPr bwMode="auto">
                <a:xfrm>
                  <a:off x="3337" y="3615"/>
                  <a:ext cx="0" cy="46"/>
                </a:xfrm>
                <a:prstGeom prst="line">
                  <a:avLst/>
                </a:prstGeom>
                <a:noFill/>
                <a:ln w="19050">
                  <a:solidFill>
                    <a:srgbClr val="FF0000"/>
                  </a:solidFill>
                  <a:round/>
                  <a:headEnd/>
                  <a:tailEnd/>
                </a:ln>
              </p:spPr>
              <p:txBody>
                <a:bodyPr/>
                <a:lstStyle/>
                <a:p>
                  <a:endParaRPr lang="en-US"/>
                </a:p>
              </p:txBody>
            </p:sp>
            <p:sp>
              <p:nvSpPr>
                <p:cNvPr id="20512" name="Line 84"/>
                <p:cNvSpPr>
                  <a:spLocks noChangeShapeType="1"/>
                </p:cNvSpPr>
                <p:nvPr/>
              </p:nvSpPr>
              <p:spPr bwMode="auto">
                <a:xfrm>
                  <a:off x="3337" y="3683"/>
                  <a:ext cx="0" cy="42"/>
                </a:xfrm>
                <a:prstGeom prst="line">
                  <a:avLst/>
                </a:prstGeom>
                <a:noFill/>
                <a:ln w="19050">
                  <a:solidFill>
                    <a:srgbClr val="FF0000"/>
                  </a:solidFill>
                  <a:round/>
                  <a:headEnd/>
                  <a:tailEnd/>
                </a:ln>
              </p:spPr>
              <p:txBody>
                <a:bodyPr/>
                <a:lstStyle/>
                <a:p>
                  <a:endParaRPr lang="en-US"/>
                </a:p>
              </p:txBody>
            </p:sp>
          </p:grpSp>
          <p:grpSp>
            <p:nvGrpSpPr>
              <p:cNvPr id="15" name="Group 87"/>
              <p:cNvGrpSpPr>
                <a:grpSpLocks/>
              </p:cNvGrpSpPr>
              <p:nvPr/>
            </p:nvGrpSpPr>
            <p:grpSpPr bwMode="auto">
              <a:xfrm>
                <a:off x="4019" y="3558"/>
                <a:ext cx="0" cy="165"/>
                <a:chOff x="3177" y="3558"/>
                <a:chExt cx="0" cy="165"/>
              </a:xfrm>
            </p:grpSpPr>
            <p:sp>
              <p:nvSpPr>
                <p:cNvPr id="20507" name="Line 88"/>
                <p:cNvSpPr>
                  <a:spLocks noChangeShapeType="1"/>
                </p:cNvSpPr>
                <p:nvPr/>
              </p:nvSpPr>
              <p:spPr bwMode="auto">
                <a:xfrm>
                  <a:off x="3177" y="3558"/>
                  <a:ext cx="0" cy="39"/>
                </a:xfrm>
                <a:prstGeom prst="line">
                  <a:avLst/>
                </a:prstGeom>
                <a:noFill/>
                <a:ln w="19050">
                  <a:solidFill>
                    <a:srgbClr val="FF0000"/>
                  </a:solidFill>
                  <a:round/>
                  <a:headEnd/>
                  <a:tailEnd/>
                </a:ln>
              </p:spPr>
              <p:txBody>
                <a:bodyPr/>
                <a:lstStyle/>
                <a:p>
                  <a:endParaRPr lang="en-US"/>
                </a:p>
              </p:txBody>
            </p:sp>
            <p:sp>
              <p:nvSpPr>
                <p:cNvPr id="20508" name="Line 89"/>
                <p:cNvSpPr>
                  <a:spLocks noChangeShapeType="1"/>
                </p:cNvSpPr>
                <p:nvPr/>
              </p:nvSpPr>
              <p:spPr bwMode="auto">
                <a:xfrm>
                  <a:off x="3177" y="3613"/>
                  <a:ext cx="0" cy="46"/>
                </a:xfrm>
                <a:prstGeom prst="line">
                  <a:avLst/>
                </a:prstGeom>
                <a:noFill/>
                <a:ln w="19050">
                  <a:solidFill>
                    <a:srgbClr val="FF0000"/>
                  </a:solidFill>
                  <a:round/>
                  <a:headEnd/>
                  <a:tailEnd/>
                </a:ln>
              </p:spPr>
              <p:txBody>
                <a:bodyPr/>
                <a:lstStyle/>
                <a:p>
                  <a:endParaRPr lang="en-US"/>
                </a:p>
              </p:txBody>
            </p:sp>
            <p:sp>
              <p:nvSpPr>
                <p:cNvPr id="20509" name="Line 90"/>
                <p:cNvSpPr>
                  <a:spLocks noChangeShapeType="1"/>
                </p:cNvSpPr>
                <p:nvPr/>
              </p:nvSpPr>
              <p:spPr bwMode="auto">
                <a:xfrm>
                  <a:off x="3177" y="3681"/>
                  <a:ext cx="0" cy="42"/>
                </a:xfrm>
                <a:prstGeom prst="line">
                  <a:avLst/>
                </a:prstGeom>
                <a:noFill/>
                <a:ln w="19050">
                  <a:solidFill>
                    <a:srgbClr val="FF0000"/>
                  </a:solidFill>
                  <a:round/>
                  <a:headEnd/>
                  <a:tailEnd/>
                </a:ln>
              </p:spPr>
              <p:txBody>
                <a:bodyPr/>
                <a:lstStyle/>
                <a:p>
                  <a:endParaRPr lang="en-US"/>
                </a:p>
              </p:txBody>
            </p:sp>
          </p:grpSp>
          <p:grpSp>
            <p:nvGrpSpPr>
              <p:cNvPr id="16" name="Group 91"/>
              <p:cNvGrpSpPr>
                <a:grpSpLocks/>
              </p:cNvGrpSpPr>
              <p:nvPr/>
            </p:nvGrpSpPr>
            <p:grpSpPr bwMode="auto">
              <a:xfrm>
                <a:off x="4181" y="3558"/>
                <a:ext cx="0" cy="165"/>
                <a:chOff x="3177" y="3558"/>
                <a:chExt cx="0" cy="165"/>
              </a:xfrm>
            </p:grpSpPr>
            <p:sp>
              <p:nvSpPr>
                <p:cNvPr id="20504" name="Line 92"/>
                <p:cNvSpPr>
                  <a:spLocks noChangeShapeType="1"/>
                </p:cNvSpPr>
                <p:nvPr/>
              </p:nvSpPr>
              <p:spPr bwMode="auto">
                <a:xfrm>
                  <a:off x="3177" y="3558"/>
                  <a:ext cx="0" cy="39"/>
                </a:xfrm>
                <a:prstGeom prst="line">
                  <a:avLst/>
                </a:prstGeom>
                <a:noFill/>
                <a:ln w="19050">
                  <a:solidFill>
                    <a:srgbClr val="FF0000"/>
                  </a:solidFill>
                  <a:round/>
                  <a:headEnd/>
                  <a:tailEnd/>
                </a:ln>
              </p:spPr>
              <p:txBody>
                <a:bodyPr/>
                <a:lstStyle/>
                <a:p>
                  <a:endParaRPr lang="en-US"/>
                </a:p>
              </p:txBody>
            </p:sp>
            <p:sp>
              <p:nvSpPr>
                <p:cNvPr id="20505" name="Line 93"/>
                <p:cNvSpPr>
                  <a:spLocks noChangeShapeType="1"/>
                </p:cNvSpPr>
                <p:nvPr/>
              </p:nvSpPr>
              <p:spPr bwMode="auto">
                <a:xfrm>
                  <a:off x="3177" y="3613"/>
                  <a:ext cx="0" cy="46"/>
                </a:xfrm>
                <a:prstGeom prst="line">
                  <a:avLst/>
                </a:prstGeom>
                <a:noFill/>
                <a:ln w="19050">
                  <a:solidFill>
                    <a:srgbClr val="FF0000"/>
                  </a:solidFill>
                  <a:round/>
                  <a:headEnd/>
                  <a:tailEnd/>
                </a:ln>
              </p:spPr>
              <p:txBody>
                <a:bodyPr/>
                <a:lstStyle/>
                <a:p>
                  <a:endParaRPr lang="en-US"/>
                </a:p>
              </p:txBody>
            </p:sp>
            <p:sp>
              <p:nvSpPr>
                <p:cNvPr id="20506" name="Line 94"/>
                <p:cNvSpPr>
                  <a:spLocks noChangeShapeType="1"/>
                </p:cNvSpPr>
                <p:nvPr/>
              </p:nvSpPr>
              <p:spPr bwMode="auto">
                <a:xfrm>
                  <a:off x="3177" y="3681"/>
                  <a:ext cx="0" cy="42"/>
                </a:xfrm>
                <a:prstGeom prst="line">
                  <a:avLst/>
                </a:prstGeom>
                <a:noFill/>
                <a:ln w="19050">
                  <a:solidFill>
                    <a:srgbClr val="FF0000"/>
                  </a:solidFill>
                  <a:round/>
                  <a:headEnd/>
                  <a:tailEnd/>
                </a:ln>
              </p:spPr>
              <p:txBody>
                <a:bodyPr/>
                <a:lstStyle/>
                <a:p>
                  <a:endParaRPr lang="en-US"/>
                </a:p>
              </p:txBody>
            </p:sp>
          </p:gr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wipe(left)">
                                      <p:cBhvr>
                                        <p:cTn id="7" dur="500"/>
                                        <p:tgtEl>
                                          <p:spTgt spid="1126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2667"/>
                                        </p:tgtEl>
                                        <p:attrNameLst>
                                          <p:attrName>style.visibility</p:attrName>
                                        </p:attrNameLst>
                                      </p:cBhvr>
                                      <p:to>
                                        <p:strVal val="visible"/>
                                      </p:to>
                                    </p:set>
                                    <p:animEffect transition="in" filter="fade">
                                      <p:cBhvr>
                                        <p:cTn id="11" dur="1000"/>
                                        <p:tgtEl>
                                          <p:spTgt spid="11266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12660"/>
                                        </p:tgtEl>
                                        <p:attrNameLst>
                                          <p:attrName>style.visibility</p:attrName>
                                        </p:attrNameLst>
                                      </p:cBhvr>
                                      <p:to>
                                        <p:strVal val="visible"/>
                                      </p:to>
                                    </p:set>
                                    <p:animEffect transition="in" filter="dissolve">
                                      <p:cBhvr>
                                        <p:cTn id="26" dur="500"/>
                                        <p:tgtEl>
                                          <p:spTgt spid="11266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childTnLst>
                          </p:cTn>
                        </p:par>
                        <p:par>
                          <p:cTn id="36" fill="hold">
                            <p:stCondLst>
                              <p:cond delay="1500"/>
                            </p:stCondLst>
                            <p:childTnLst>
                              <p:par>
                                <p:cTn id="37" presetID="35" presetClass="emph" presetSubtype="0" repeatCount="3000" fill="hold" nodeType="afterEffect">
                                  <p:stCondLst>
                                    <p:cond delay="0"/>
                                  </p:stCondLst>
                                  <p:childTnLst>
                                    <p:anim calcmode="discrete" valueType="str">
                                      <p:cBhvr>
                                        <p:cTn id="38"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childTnLst>
                                </p:cTn>
                              </p:par>
                            </p:childTnLst>
                          </p:cTn>
                        </p:par>
                        <p:par>
                          <p:cTn id="49" fill="hold">
                            <p:stCondLst>
                              <p:cond delay="1500"/>
                            </p:stCondLst>
                            <p:childTnLst>
                              <p:par>
                                <p:cTn id="50" presetID="35" presetClass="emph" presetSubtype="0" repeatCount="3000" fill="hold" nodeType="afterEffect">
                                  <p:stCondLst>
                                    <p:cond delay="0"/>
                                  </p:stCondLst>
                                  <p:childTnLst>
                                    <p:anim calcmode="discrete" valueType="str">
                                      <p:cBhvr>
                                        <p:cTn id="51"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7" grpId="0" animBg="1"/>
      <p:bldP spid="1126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2006600" y="1382713"/>
            <a:ext cx="2667000" cy="2306637"/>
            <a:chOff x="1264" y="871"/>
            <a:chExt cx="1680" cy="1453"/>
          </a:xfrm>
        </p:grpSpPr>
        <p:sp>
          <p:nvSpPr>
            <p:cNvPr id="3206" name="AutoShape 2"/>
            <p:cNvSpPr>
              <a:spLocks noChangeArrowheads="1"/>
            </p:cNvSpPr>
            <p:nvPr/>
          </p:nvSpPr>
          <p:spPr bwMode="auto">
            <a:xfrm rot="19740000" flipV="1">
              <a:off x="1369" y="1192"/>
              <a:ext cx="1473" cy="810"/>
            </a:xfrm>
            <a:prstGeom prst="parallelogram">
              <a:avLst>
                <a:gd name="adj" fmla="val 60238"/>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graphicFrame>
          <p:nvGraphicFramePr>
            <p:cNvPr id="3075" name="Object 3"/>
            <p:cNvGraphicFramePr>
              <a:graphicFrameLocks noChangeAspect="1"/>
            </p:cNvGraphicFramePr>
            <p:nvPr/>
          </p:nvGraphicFramePr>
          <p:xfrm>
            <a:off x="1963" y="1892"/>
            <a:ext cx="323" cy="155"/>
          </p:xfrm>
          <a:graphic>
            <a:graphicData uri="http://schemas.openxmlformats.org/presentationml/2006/ole">
              <mc:AlternateContent xmlns:mc="http://schemas.openxmlformats.org/markup-compatibility/2006">
                <mc:Choice xmlns:v="urn:schemas-microsoft-com:vml" Requires="v">
                  <p:oleObj spid="_x0000_s81926" r:id="rId4" imgW="668520" imgH="320400" progId="">
                    <p:embed/>
                  </p:oleObj>
                </mc:Choice>
                <mc:Fallback>
                  <p:oleObj r:id="rId4" imgW="668520" imgH="3204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 y="1892"/>
                          <a:ext cx="323" cy="15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3" name="Group 4"/>
          <p:cNvGrpSpPr>
            <a:grpSpLocks/>
          </p:cNvGrpSpPr>
          <p:nvPr/>
        </p:nvGrpSpPr>
        <p:grpSpPr bwMode="auto">
          <a:xfrm>
            <a:off x="1825625" y="1616075"/>
            <a:ext cx="1738313" cy="1135063"/>
            <a:chOff x="1150" y="1018"/>
            <a:chExt cx="1095" cy="715"/>
          </a:xfrm>
        </p:grpSpPr>
        <p:sp>
          <p:nvSpPr>
            <p:cNvPr id="3204" name="Text Box 5"/>
            <p:cNvSpPr txBox="1">
              <a:spLocks noChangeArrowheads="1"/>
            </p:cNvSpPr>
            <p:nvPr/>
          </p:nvSpPr>
          <p:spPr bwMode="auto">
            <a:xfrm>
              <a:off x="1150" y="1560"/>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3205" name="Text Box 6"/>
            <p:cNvSpPr txBox="1">
              <a:spLocks noChangeArrowheads="1"/>
            </p:cNvSpPr>
            <p:nvPr/>
          </p:nvSpPr>
          <p:spPr bwMode="auto">
            <a:xfrm>
              <a:off x="2063" y="1018"/>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grpSp>
        <p:nvGrpSpPr>
          <p:cNvPr id="4" name="Group 7"/>
          <p:cNvGrpSpPr>
            <a:grpSpLocks/>
          </p:cNvGrpSpPr>
          <p:nvPr/>
        </p:nvGrpSpPr>
        <p:grpSpPr bwMode="auto">
          <a:xfrm>
            <a:off x="1890713" y="228600"/>
            <a:ext cx="1452562" cy="2338388"/>
            <a:chOff x="1191" y="144"/>
            <a:chExt cx="915" cy="1473"/>
          </a:xfrm>
        </p:grpSpPr>
        <p:sp>
          <p:nvSpPr>
            <p:cNvPr id="3202" name="AutoShape 8"/>
            <p:cNvSpPr>
              <a:spLocks noChangeArrowheads="1"/>
            </p:cNvSpPr>
            <p:nvPr/>
          </p:nvSpPr>
          <p:spPr bwMode="auto">
            <a:xfrm rot="5400000" flipV="1">
              <a:off x="953" y="464"/>
              <a:ext cx="1473" cy="833"/>
            </a:xfrm>
            <a:prstGeom prst="parallelogram">
              <a:avLst>
                <a:gd name="adj" fmla="val 58575"/>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3203" name="Text Box 9"/>
            <p:cNvSpPr txBox="1">
              <a:spLocks noChangeArrowheads="1"/>
            </p:cNvSpPr>
            <p:nvPr/>
          </p:nvSpPr>
          <p:spPr bwMode="auto">
            <a:xfrm rot="-1740000">
              <a:off x="1224" y="535"/>
              <a:ext cx="363" cy="23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i="1">
                  <a:solidFill>
                    <a:srgbClr val="000000"/>
                  </a:solidFill>
                  <a:latin typeface="Times New Roman" pitchFamily="18" charset="0"/>
                </a:rPr>
                <a:t>V.P.</a:t>
              </a:r>
            </a:p>
          </p:txBody>
        </p:sp>
      </p:grpSp>
      <p:sp>
        <p:nvSpPr>
          <p:cNvPr id="10250" name="Line 10"/>
          <p:cNvSpPr>
            <a:spLocks noChangeShapeType="1"/>
          </p:cNvSpPr>
          <p:nvPr/>
        </p:nvSpPr>
        <p:spPr bwMode="auto">
          <a:xfrm>
            <a:off x="3543300" y="304800"/>
            <a:ext cx="1588" cy="396875"/>
          </a:xfrm>
          <a:prstGeom prst="line">
            <a:avLst/>
          </a:prstGeom>
          <a:noFill/>
          <a:ln w="9360">
            <a:solidFill>
              <a:srgbClr val="000000"/>
            </a:solidFill>
            <a:miter lim="800000"/>
            <a:headEnd/>
            <a:tailEnd type="triangle" w="med" len="med"/>
          </a:ln>
        </p:spPr>
        <p:txBody>
          <a:bodyPr/>
          <a:lstStyle/>
          <a:p>
            <a:endParaRPr lang="en-US"/>
          </a:p>
        </p:txBody>
      </p:sp>
      <p:sp>
        <p:nvSpPr>
          <p:cNvPr id="10251" name="Line 11"/>
          <p:cNvSpPr>
            <a:spLocks noChangeShapeType="1"/>
          </p:cNvSpPr>
          <p:nvPr/>
        </p:nvSpPr>
        <p:spPr bwMode="auto">
          <a:xfrm flipH="1" flipV="1">
            <a:off x="4005263" y="2017713"/>
            <a:ext cx="401637" cy="201612"/>
          </a:xfrm>
          <a:prstGeom prst="line">
            <a:avLst/>
          </a:prstGeom>
          <a:noFill/>
          <a:ln w="9360">
            <a:solidFill>
              <a:srgbClr val="000000"/>
            </a:solidFill>
            <a:miter lim="800000"/>
            <a:headEnd/>
            <a:tailEnd type="triangle" w="med" len="med"/>
          </a:ln>
        </p:spPr>
        <p:txBody>
          <a:bodyPr/>
          <a:lstStyle/>
          <a:p>
            <a:endParaRPr lang="en-US"/>
          </a:p>
        </p:txBody>
      </p:sp>
      <p:grpSp>
        <p:nvGrpSpPr>
          <p:cNvPr id="5" name="Group 12"/>
          <p:cNvGrpSpPr>
            <a:grpSpLocks/>
          </p:cNvGrpSpPr>
          <p:nvPr/>
        </p:nvGrpSpPr>
        <p:grpSpPr bwMode="auto">
          <a:xfrm>
            <a:off x="1803400" y="3524250"/>
            <a:ext cx="2855913" cy="3465513"/>
            <a:chOff x="1136" y="2220"/>
            <a:chExt cx="1799" cy="2183"/>
          </a:xfrm>
        </p:grpSpPr>
        <p:sp>
          <p:nvSpPr>
            <p:cNvPr id="3196" name="AutoShape 13"/>
            <p:cNvSpPr>
              <a:spLocks noChangeArrowheads="1"/>
            </p:cNvSpPr>
            <p:nvPr/>
          </p:nvSpPr>
          <p:spPr bwMode="auto">
            <a:xfrm rot="19740000" flipV="1">
              <a:off x="1359" y="3271"/>
              <a:ext cx="1473" cy="810"/>
            </a:xfrm>
            <a:prstGeom prst="parallelogram">
              <a:avLst>
                <a:gd name="adj" fmla="val 60238"/>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graphicFrame>
          <p:nvGraphicFramePr>
            <p:cNvPr id="3074" name="Object 2"/>
            <p:cNvGraphicFramePr>
              <a:graphicFrameLocks noChangeAspect="1"/>
            </p:cNvGraphicFramePr>
            <p:nvPr/>
          </p:nvGraphicFramePr>
          <p:xfrm>
            <a:off x="1957" y="3972"/>
            <a:ext cx="323" cy="155"/>
          </p:xfrm>
          <a:graphic>
            <a:graphicData uri="http://schemas.openxmlformats.org/presentationml/2006/ole">
              <mc:AlternateContent xmlns:mc="http://schemas.openxmlformats.org/markup-compatibility/2006">
                <mc:Choice xmlns:v="urn:schemas-microsoft-com:vml" Requires="v">
                  <p:oleObj spid="_x0000_s81927" r:id="rId6" imgW="668520" imgH="320400" progId="">
                    <p:embed/>
                  </p:oleObj>
                </mc:Choice>
                <mc:Fallback>
                  <p:oleObj r:id="rId6" imgW="668520" imgH="32040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7" y="3972"/>
                          <a:ext cx="323" cy="15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6" name="Group 15"/>
            <p:cNvGrpSpPr>
              <a:grpSpLocks/>
            </p:cNvGrpSpPr>
            <p:nvPr/>
          </p:nvGrpSpPr>
          <p:grpSpPr bwMode="auto">
            <a:xfrm>
              <a:off x="1136" y="3088"/>
              <a:ext cx="1095" cy="735"/>
              <a:chOff x="1136" y="3088"/>
              <a:chExt cx="1095" cy="735"/>
            </a:xfrm>
          </p:grpSpPr>
          <p:sp>
            <p:nvSpPr>
              <p:cNvPr id="3200" name="Text Box 16"/>
              <p:cNvSpPr txBox="1">
                <a:spLocks noChangeArrowheads="1"/>
              </p:cNvSpPr>
              <p:nvPr/>
            </p:nvSpPr>
            <p:spPr bwMode="auto">
              <a:xfrm>
                <a:off x="1136" y="3650"/>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sp>
            <p:nvSpPr>
              <p:cNvPr id="3201" name="Text Box 17"/>
              <p:cNvSpPr txBox="1">
                <a:spLocks noChangeArrowheads="1"/>
              </p:cNvSpPr>
              <p:nvPr/>
            </p:nvSpPr>
            <p:spPr bwMode="auto">
              <a:xfrm>
                <a:off x="2049" y="3088"/>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sp>
          <p:nvSpPr>
            <p:cNvPr id="3198" name="AutoShape 18"/>
            <p:cNvSpPr>
              <a:spLocks noChangeArrowheads="1"/>
            </p:cNvSpPr>
            <p:nvPr/>
          </p:nvSpPr>
          <p:spPr bwMode="auto">
            <a:xfrm rot="5400000" flipV="1">
              <a:off x="939" y="2539"/>
              <a:ext cx="1473" cy="833"/>
            </a:xfrm>
            <a:prstGeom prst="parallelogram">
              <a:avLst>
                <a:gd name="adj" fmla="val 58575"/>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3199" name="Text Box 19"/>
            <p:cNvSpPr txBox="1">
              <a:spLocks noChangeArrowheads="1"/>
            </p:cNvSpPr>
            <p:nvPr/>
          </p:nvSpPr>
          <p:spPr bwMode="auto">
            <a:xfrm rot="-1740000">
              <a:off x="1195" y="2599"/>
              <a:ext cx="363" cy="23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i="1">
                  <a:solidFill>
                    <a:srgbClr val="000000"/>
                  </a:solidFill>
                  <a:latin typeface="Times New Roman" pitchFamily="18" charset="0"/>
                </a:rPr>
                <a:t>V.P.</a:t>
              </a:r>
            </a:p>
          </p:txBody>
        </p:sp>
      </p:grpSp>
      <p:grpSp>
        <p:nvGrpSpPr>
          <p:cNvPr id="7" name="Group 20"/>
          <p:cNvGrpSpPr>
            <a:grpSpLocks/>
          </p:cNvGrpSpPr>
          <p:nvPr/>
        </p:nvGrpSpPr>
        <p:grpSpPr bwMode="auto">
          <a:xfrm>
            <a:off x="3130550" y="4652963"/>
            <a:ext cx="693738" cy="1454150"/>
            <a:chOff x="1972" y="2931"/>
            <a:chExt cx="437" cy="916"/>
          </a:xfrm>
        </p:grpSpPr>
        <p:sp>
          <p:nvSpPr>
            <p:cNvPr id="3192" name="Line 21"/>
            <p:cNvSpPr>
              <a:spLocks noChangeShapeType="1"/>
            </p:cNvSpPr>
            <p:nvPr/>
          </p:nvSpPr>
          <p:spPr bwMode="auto">
            <a:xfrm>
              <a:off x="1972" y="3180"/>
              <a:ext cx="0" cy="667"/>
            </a:xfrm>
            <a:prstGeom prst="line">
              <a:avLst/>
            </a:prstGeom>
            <a:noFill/>
            <a:ln w="9360">
              <a:solidFill>
                <a:srgbClr val="808080"/>
              </a:solidFill>
              <a:miter lim="800000"/>
              <a:headEnd/>
              <a:tailEnd/>
            </a:ln>
          </p:spPr>
          <p:txBody>
            <a:bodyPr/>
            <a:lstStyle/>
            <a:p>
              <a:endParaRPr lang="en-US"/>
            </a:p>
          </p:txBody>
        </p:sp>
        <p:sp>
          <p:nvSpPr>
            <p:cNvPr id="3193" name="Line 22"/>
            <p:cNvSpPr>
              <a:spLocks noChangeShapeType="1"/>
            </p:cNvSpPr>
            <p:nvPr/>
          </p:nvSpPr>
          <p:spPr bwMode="auto">
            <a:xfrm>
              <a:off x="2410" y="2931"/>
              <a:ext cx="0" cy="624"/>
            </a:xfrm>
            <a:prstGeom prst="line">
              <a:avLst/>
            </a:prstGeom>
            <a:noFill/>
            <a:ln w="9360">
              <a:solidFill>
                <a:srgbClr val="808080"/>
              </a:solidFill>
              <a:miter lim="800000"/>
              <a:headEnd/>
              <a:tailEnd/>
            </a:ln>
          </p:spPr>
          <p:txBody>
            <a:bodyPr/>
            <a:lstStyle/>
            <a:p>
              <a:endParaRPr lang="en-US"/>
            </a:p>
          </p:txBody>
        </p:sp>
        <p:sp>
          <p:nvSpPr>
            <p:cNvPr id="3194" name="Line 23"/>
            <p:cNvSpPr>
              <a:spLocks noChangeShapeType="1"/>
            </p:cNvSpPr>
            <p:nvPr/>
          </p:nvSpPr>
          <p:spPr bwMode="auto">
            <a:xfrm>
              <a:off x="1972" y="3324"/>
              <a:ext cx="0" cy="82"/>
            </a:xfrm>
            <a:prstGeom prst="line">
              <a:avLst/>
            </a:prstGeom>
            <a:noFill/>
            <a:ln w="9360">
              <a:solidFill>
                <a:srgbClr val="000000"/>
              </a:solidFill>
              <a:miter lim="800000"/>
              <a:headEnd/>
              <a:tailEnd type="triangle" w="med" len="med"/>
            </a:ln>
          </p:spPr>
          <p:txBody>
            <a:bodyPr/>
            <a:lstStyle/>
            <a:p>
              <a:endParaRPr lang="en-US"/>
            </a:p>
          </p:txBody>
        </p:sp>
        <p:sp>
          <p:nvSpPr>
            <p:cNvPr id="3195" name="Line 24"/>
            <p:cNvSpPr>
              <a:spLocks noChangeShapeType="1"/>
            </p:cNvSpPr>
            <p:nvPr/>
          </p:nvSpPr>
          <p:spPr bwMode="auto">
            <a:xfrm>
              <a:off x="2410" y="3098"/>
              <a:ext cx="0" cy="124"/>
            </a:xfrm>
            <a:prstGeom prst="line">
              <a:avLst/>
            </a:prstGeom>
            <a:noFill/>
            <a:ln w="9360">
              <a:solidFill>
                <a:srgbClr val="000000"/>
              </a:solidFill>
              <a:miter lim="800000"/>
              <a:headEnd/>
              <a:tailEnd type="triangle" w="med" len="med"/>
            </a:ln>
          </p:spPr>
          <p:txBody>
            <a:bodyPr/>
            <a:lstStyle/>
            <a:p>
              <a:endParaRPr lang="en-US"/>
            </a:p>
          </p:txBody>
        </p:sp>
      </p:grpSp>
      <p:sp>
        <p:nvSpPr>
          <p:cNvPr id="10265" name="Line 25"/>
          <p:cNvSpPr>
            <a:spLocks noChangeShapeType="1"/>
          </p:cNvSpPr>
          <p:nvPr/>
        </p:nvSpPr>
        <p:spPr bwMode="auto">
          <a:xfrm>
            <a:off x="3527425" y="3857625"/>
            <a:ext cx="1588" cy="396875"/>
          </a:xfrm>
          <a:prstGeom prst="line">
            <a:avLst/>
          </a:prstGeom>
          <a:noFill/>
          <a:ln w="9360">
            <a:solidFill>
              <a:srgbClr val="000000"/>
            </a:solidFill>
            <a:miter lim="800000"/>
            <a:headEnd/>
            <a:tailEnd type="triangle" w="med" len="med"/>
          </a:ln>
        </p:spPr>
        <p:txBody>
          <a:bodyPr/>
          <a:lstStyle/>
          <a:p>
            <a:endParaRPr lang="en-US"/>
          </a:p>
        </p:txBody>
      </p:sp>
      <p:grpSp>
        <p:nvGrpSpPr>
          <p:cNvPr id="8" name="Group 26"/>
          <p:cNvGrpSpPr>
            <a:grpSpLocks/>
          </p:cNvGrpSpPr>
          <p:nvPr/>
        </p:nvGrpSpPr>
        <p:grpSpPr bwMode="auto">
          <a:xfrm>
            <a:off x="2287588" y="5218113"/>
            <a:ext cx="1503362" cy="835025"/>
            <a:chOff x="1441" y="3287"/>
            <a:chExt cx="947" cy="526"/>
          </a:xfrm>
        </p:grpSpPr>
        <p:sp>
          <p:nvSpPr>
            <p:cNvPr id="3190" name="Line 27"/>
            <p:cNvSpPr>
              <a:spLocks noChangeShapeType="1"/>
            </p:cNvSpPr>
            <p:nvPr/>
          </p:nvSpPr>
          <p:spPr bwMode="auto">
            <a:xfrm>
              <a:off x="1441" y="3564"/>
              <a:ext cx="499" cy="249"/>
            </a:xfrm>
            <a:prstGeom prst="line">
              <a:avLst/>
            </a:prstGeom>
            <a:noFill/>
            <a:ln w="9360">
              <a:solidFill>
                <a:srgbClr val="808080"/>
              </a:solidFill>
              <a:miter lim="800000"/>
              <a:headEnd/>
              <a:tailEnd/>
            </a:ln>
          </p:spPr>
          <p:txBody>
            <a:bodyPr/>
            <a:lstStyle/>
            <a:p>
              <a:endParaRPr lang="en-US"/>
            </a:p>
          </p:txBody>
        </p:sp>
        <p:sp>
          <p:nvSpPr>
            <p:cNvPr id="3191" name="Line 28"/>
            <p:cNvSpPr>
              <a:spLocks noChangeShapeType="1"/>
            </p:cNvSpPr>
            <p:nvPr/>
          </p:nvSpPr>
          <p:spPr bwMode="auto">
            <a:xfrm>
              <a:off x="1879" y="3287"/>
              <a:ext cx="509" cy="253"/>
            </a:xfrm>
            <a:prstGeom prst="line">
              <a:avLst/>
            </a:prstGeom>
            <a:noFill/>
            <a:ln w="9360">
              <a:solidFill>
                <a:srgbClr val="808080"/>
              </a:solidFill>
              <a:miter lim="800000"/>
              <a:headEnd/>
              <a:tailEnd/>
            </a:ln>
          </p:spPr>
          <p:txBody>
            <a:bodyPr/>
            <a:lstStyle/>
            <a:p>
              <a:endParaRPr lang="en-US"/>
            </a:p>
          </p:txBody>
        </p:sp>
      </p:grpSp>
      <p:grpSp>
        <p:nvGrpSpPr>
          <p:cNvPr id="9" name="Group 29"/>
          <p:cNvGrpSpPr>
            <a:grpSpLocks/>
          </p:cNvGrpSpPr>
          <p:nvPr/>
        </p:nvGrpSpPr>
        <p:grpSpPr bwMode="auto">
          <a:xfrm>
            <a:off x="2336800" y="4387850"/>
            <a:ext cx="696913" cy="1281113"/>
            <a:chOff x="1472" y="2764"/>
            <a:chExt cx="439" cy="807"/>
          </a:xfrm>
        </p:grpSpPr>
        <p:sp>
          <p:nvSpPr>
            <p:cNvPr id="3188" name="Line 30"/>
            <p:cNvSpPr>
              <a:spLocks noChangeShapeType="1"/>
            </p:cNvSpPr>
            <p:nvPr/>
          </p:nvSpPr>
          <p:spPr bwMode="auto">
            <a:xfrm>
              <a:off x="1912" y="2764"/>
              <a:ext cx="0" cy="541"/>
            </a:xfrm>
            <a:prstGeom prst="line">
              <a:avLst/>
            </a:prstGeom>
            <a:noFill/>
            <a:ln w="9360">
              <a:solidFill>
                <a:srgbClr val="808080"/>
              </a:solidFill>
              <a:miter lim="800000"/>
              <a:headEnd/>
              <a:tailEnd/>
            </a:ln>
          </p:spPr>
          <p:txBody>
            <a:bodyPr/>
            <a:lstStyle/>
            <a:p>
              <a:endParaRPr lang="en-US"/>
            </a:p>
          </p:txBody>
        </p:sp>
        <p:sp>
          <p:nvSpPr>
            <p:cNvPr id="3189" name="Line 31"/>
            <p:cNvSpPr>
              <a:spLocks noChangeShapeType="1"/>
            </p:cNvSpPr>
            <p:nvPr/>
          </p:nvSpPr>
          <p:spPr bwMode="auto">
            <a:xfrm>
              <a:off x="1472" y="2988"/>
              <a:ext cx="0" cy="583"/>
            </a:xfrm>
            <a:prstGeom prst="line">
              <a:avLst/>
            </a:prstGeom>
            <a:noFill/>
            <a:ln w="9360">
              <a:solidFill>
                <a:srgbClr val="808080"/>
              </a:solidFill>
              <a:miter lim="800000"/>
              <a:headEnd/>
              <a:tailEnd/>
            </a:ln>
          </p:spPr>
          <p:txBody>
            <a:bodyPr/>
            <a:lstStyle/>
            <a:p>
              <a:endParaRPr lang="en-US"/>
            </a:p>
          </p:txBody>
        </p:sp>
      </p:grpSp>
      <p:grpSp>
        <p:nvGrpSpPr>
          <p:cNvPr id="10" name="Group 32"/>
          <p:cNvGrpSpPr>
            <a:grpSpLocks/>
          </p:cNvGrpSpPr>
          <p:nvPr/>
        </p:nvGrpSpPr>
        <p:grpSpPr bwMode="auto">
          <a:xfrm>
            <a:off x="2109788" y="4178300"/>
            <a:ext cx="1143000" cy="738188"/>
            <a:chOff x="1329" y="2632"/>
            <a:chExt cx="720" cy="465"/>
          </a:xfrm>
        </p:grpSpPr>
        <p:sp>
          <p:nvSpPr>
            <p:cNvPr id="3186" name="Text Box 33"/>
            <p:cNvSpPr txBox="1">
              <a:spLocks noChangeArrowheads="1"/>
            </p:cNvSpPr>
            <p:nvPr/>
          </p:nvSpPr>
          <p:spPr bwMode="auto">
            <a:xfrm>
              <a:off x="1856" y="2632"/>
              <a:ext cx="19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sp>
          <p:nvSpPr>
            <p:cNvPr id="3187" name="Text Box 34"/>
            <p:cNvSpPr txBox="1">
              <a:spLocks noChangeArrowheads="1"/>
            </p:cNvSpPr>
            <p:nvPr/>
          </p:nvSpPr>
          <p:spPr bwMode="auto">
            <a:xfrm>
              <a:off x="1329" y="2924"/>
              <a:ext cx="187"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grpSp>
      <p:grpSp>
        <p:nvGrpSpPr>
          <p:cNvPr id="11" name="Group 35"/>
          <p:cNvGrpSpPr>
            <a:grpSpLocks/>
          </p:cNvGrpSpPr>
          <p:nvPr/>
        </p:nvGrpSpPr>
        <p:grpSpPr bwMode="auto">
          <a:xfrm>
            <a:off x="2921000" y="5468938"/>
            <a:ext cx="1122363" cy="779462"/>
            <a:chOff x="1840" y="3445"/>
            <a:chExt cx="707" cy="491"/>
          </a:xfrm>
        </p:grpSpPr>
        <p:sp>
          <p:nvSpPr>
            <p:cNvPr id="3184" name="Text Box 36"/>
            <p:cNvSpPr txBox="1">
              <a:spLocks noChangeArrowheads="1"/>
            </p:cNvSpPr>
            <p:nvPr/>
          </p:nvSpPr>
          <p:spPr bwMode="auto">
            <a:xfrm>
              <a:off x="2387" y="3445"/>
              <a:ext cx="161"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sp>
          <p:nvSpPr>
            <p:cNvPr id="3185" name="Text Box 37"/>
            <p:cNvSpPr txBox="1">
              <a:spLocks noChangeArrowheads="1"/>
            </p:cNvSpPr>
            <p:nvPr/>
          </p:nvSpPr>
          <p:spPr bwMode="auto">
            <a:xfrm>
              <a:off x="1840" y="3763"/>
              <a:ext cx="155"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grpSp>
      <p:sp>
        <p:nvSpPr>
          <p:cNvPr id="10278" name="Line 38"/>
          <p:cNvSpPr>
            <a:spLocks noChangeShapeType="1"/>
          </p:cNvSpPr>
          <p:nvPr/>
        </p:nvSpPr>
        <p:spPr bwMode="auto">
          <a:xfrm flipH="1" flipV="1">
            <a:off x="3989388" y="5313363"/>
            <a:ext cx="401637" cy="201612"/>
          </a:xfrm>
          <a:prstGeom prst="line">
            <a:avLst/>
          </a:prstGeom>
          <a:noFill/>
          <a:ln w="9360">
            <a:solidFill>
              <a:srgbClr val="000000"/>
            </a:solidFill>
            <a:miter lim="800000"/>
            <a:headEnd/>
            <a:tailEnd type="triangle" w="med" len="med"/>
          </a:ln>
        </p:spPr>
        <p:txBody>
          <a:bodyPr/>
          <a:lstStyle/>
          <a:p>
            <a:endParaRPr lang="en-US"/>
          </a:p>
        </p:txBody>
      </p:sp>
      <p:sp>
        <p:nvSpPr>
          <p:cNvPr id="10279" name="Text Box 39"/>
          <p:cNvSpPr txBox="1">
            <a:spLocks noChangeArrowheads="1"/>
          </p:cNvSpPr>
          <p:nvPr/>
        </p:nvSpPr>
        <p:spPr bwMode="auto">
          <a:xfrm rot="-1740000">
            <a:off x="2439988" y="4311650"/>
            <a:ext cx="457200"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i="1">
                <a:solidFill>
                  <a:srgbClr val="000000"/>
                </a:solidFill>
                <a:latin typeface="Times New Roman" pitchFamily="18" charset="0"/>
              </a:rPr>
              <a:t>F.V.</a:t>
            </a:r>
          </a:p>
        </p:txBody>
      </p:sp>
      <p:sp>
        <p:nvSpPr>
          <p:cNvPr id="10280" name="Line 40"/>
          <p:cNvSpPr>
            <a:spLocks noChangeShapeType="1"/>
          </p:cNvSpPr>
          <p:nvPr/>
        </p:nvSpPr>
        <p:spPr bwMode="auto">
          <a:xfrm flipV="1">
            <a:off x="3122613" y="5629275"/>
            <a:ext cx="711200" cy="463550"/>
          </a:xfrm>
          <a:prstGeom prst="line">
            <a:avLst/>
          </a:prstGeom>
          <a:noFill/>
          <a:ln w="28440">
            <a:solidFill>
              <a:srgbClr val="000000"/>
            </a:solidFill>
            <a:miter lim="800000"/>
            <a:headEnd/>
            <a:tailEnd/>
          </a:ln>
        </p:spPr>
        <p:txBody>
          <a:bodyPr/>
          <a:lstStyle/>
          <a:p>
            <a:endParaRPr lang="en-US"/>
          </a:p>
        </p:txBody>
      </p:sp>
      <p:sp>
        <p:nvSpPr>
          <p:cNvPr id="10281" name="Text Box 41"/>
          <p:cNvSpPr txBox="1">
            <a:spLocks noChangeArrowheads="1"/>
          </p:cNvSpPr>
          <p:nvPr/>
        </p:nvSpPr>
        <p:spPr bwMode="auto">
          <a:xfrm rot="-2400000">
            <a:off x="3392488" y="5789613"/>
            <a:ext cx="468312"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b="1">
                <a:solidFill>
                  <a:srgbClr val="000000"/>
                </a:solidFill>
                <a:latin typeface="Times New Roman" pitchFamily="18" charset="0"/>
              </a:rPr>
              <a:t>T.V.</a:t>
            </a:r>
          </a:p>
        </p:txBody>
      </p:sp>
      <p:sp>
        <p:nvSpPr>
          <p:cNvPr id="10282" name="Line 42"/>
          <p:cNvSpPr>
            <a:spLocks noChangeShapeType="1"/>
          </p:cNvSpPr>
          <p:nvPr/>
        </p:nvSpPr>
        <p:spPr bwMode="auto">
          <a:xfrm>
            <a:off x="3506788" y="946150"/>
            <a:ext cx="1587" cy="1035050"/>
          </a:xfrm>
          <a:prstGeom prst="line">
            <a:avLst/>
          </a:prstGeom>
          <a:noFill/>
          <a:ln w="28440">
            <a:solidFill>
              <a:srgbClr val="FF3300"/>
            </a:solidFill>
            <a:miter lim="800000"/>
            <a:headEnd/>
            <a:tailEnd/>
          </a:ln>
        </p:spPr>
        <p:txBody>
          <a:bodyPr/>
          <a:lstStyle/>
          <a:p>
            <a:endParaRPr lang="en-US"/>
          </a:p>
        </p:txBody>
      </p:sp>
      <p:sp>
        <p:nvSpPr>
          <p:cNvPr id="10283" name="Line 43"/>
          <p:cNvSpPr>
            <a:spLocks noChangeShapeType="1"/>
          </p:cNvSpPr>
          <p:nvPr/>
        </p:nvSpPr>
        <p:spPr bwMode="auto">
          <a:xfrm>
            <a:off x="2854325" y="628650"/>
            <a:ext cx="1588" cy="1047750"/>
          </a:xfrm>
          <a:prstGeom prst="line">
            <a:avLst/>
          </a:prstGeom>
          <a:noFill/>
          <a:ln w="28440">
            <a:solidFill>
              <a:srgbClr val="000000"/>
            </a:solidFill>
            <a:miter lim="800000"/>
            <a:headEnd/>
            <a:tailEnd/>
          </a:ln>
        </p:spPr>
        <p:txBody>
          <a:bodyPr/>
          <a:lstStyle/>
          <a:p>
            <a:endParaRPr lang="en-US"/>
          </a:p>
        </p:txBody>
      </p:sp>
      <p:sp>
        <p:nvSpPr>
          <p:cNvPr id="10284" name="Oval 44"/>
          <p:cNvSpPr>
            <a:spLocks noChangeArrowheads="1"/>
          </p:cNvSpPr>
          <p:nvPr/>
        </p:nvSpPr>
        <p:spPr bwMode="auto">
          <a:xfrm>
            <a:off x="3462338" y="233045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10285" name="Oval 45"/>
          <p:cNvSpPr>
            <a:spLocks noChangeArrowheads="1"/>
          </p:cNvSpPr>
          <p:nvPr/>
        </p:nvSpPr>
        <p:spPr bwMode="auto">
          <a:xfrm>
            <a:off x="2808288" y="163830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10286" name="Oval 46"/>
          <p:cNvSpPr>
            <a:spLocks noChangeArrowheads="1"/>
          </p:cNvSpPr>
          <p:nvPr/>
        </p:nvSpPr>
        <p:spPr bwMode="auto">
          <a:xfrm>
            <a:off x="2808288" y="609600"/>
            <a:ext cx="76200" cy="76200"/>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grpSp>
        <p:nvGrpSpPr>
          <p:cNvPr id="12" name="Group 47"/>
          <p:cNvGrpSpPr>
            <a:grpSpLocks/>
          </p:cNvGrpSpPr>
          <p:nvPr/>
        </p:nvGrpSpPr>
        <p:grpSpPr bwMode="auto">
          <a:xfrm>
            <a:off x="2827338" y="657225"/>
            <a:ext cx="684212" cy="1314450"/>
            <a:chOff x="1781" y="414"/>
            <a:chExt cx="431" cy="828"/>
          </a:xfrm>
        </p:grpSpPr>
        <p:sp>
          <p:nvSpPr>
            <p:cNvPr id="3180" name="Line 48"/>
            <p:cNvSpPr>
              <a:spLocks noChangeShapeType="1"/>
            </p:cNvSpPr>
            <p:nvPr/>
          </p:nvSpPr>
          <p:spPr bwMode="auto">
            <a:xfrm flipH="1" flipV="1">
              <a:off x="1780" y="413"/>
              <a:ext cx="433" cy="193"/>
            </a:xfrm>
            <a:prstGeom prst="line">
              <a:avLst/>
            </a:prstGeom>
            <a:noFill/>
            <a:ln w="9360">
              <a:solidFill>
                <a:srgbClr val="808080"/>
              </a:solidFill>
              <a:miter lim="800000"/>
              <a:headEnd/>
              <a:tailEnd/>
            </a:ln>
          </p:spPr>
          <p:txBody>
            <a:bodyPr/>
            <a:lstStyle/>
            <a:p>
              <a:endParaRPr lang="en-US"/>
            </a:p>
          </p:txBody>
        </p:sp>
        <p:sp>
          <p:nvSpPr>
            <p:cNvPr id="3181" name="Line 49"/>
            <p:cNvSpPr>
              <a:spLocks noChangeShapeType="1"/>
            </p:cNvSpPr>
            <p:nvPr/>
          </p:nvSpPr>
          <p:spPr bwMode="auto">
            <a:xfrm flipH="1" flipV="1">
              <a:off x="1780" y="1050"/>
              <a:ext cx="433" cy="193"/>
            </a:xfrm>
            <a:prstGeom prst="line">
              <a:avLst/>
            </a:prstGeom>
            <a:noFill/>
            <a:ln w="9360">
              <a:solidFill>
                <a:srgbClr val="808080"/>
              </a:solidFill>
              <a:miter lim="800000"/>
              <a:headEnd/>
              <a:tailEnd/>
            </a:ln>
          </p:spPr>
          <p:txBody>
            <a:bodyPr/>
            <a:lstStyle/>
            <a:p>
              <a:endParaRPr lang="en-US"/>
            </a:p>
          </p:txBody>
        </p:sp>
        <p:sp>
          <p:nvSpPr>
            <p:cNvPr id="3182" name="Line 50"/>
            <p:cNvSpPr>
              <a:spLocks noChangeShapeType="1"/>
            </p:cNvSpPr>
            <p:nvPr/>
          </p:nvSpPr>
          <p:spPr bwMode="auto">
            <a:xfrm flipH="1" flipV="1">
              <a:off x="1968" y="490"/>
              <a:ext cx="97" cy="49"/>
            </a:xfrm>
            <a:prstGeom prst="line">
              <a:avLst/>
            </a:prstGeom>
            <a:noFill/>
            <a:ln w="9360">
              <a:solidFill>
                <a:srgbClr val="000000"/>
              </a:solidFill>
              <a:miter lim="800000"/>
              <a:headEnd/>
              <a:tailEnd type="triangle" w="med" len="med"/>
            </a:ln>
          </p:spPr>
          <p:txBody>
            <a:bodyPr/>
            <a:lstStyle/>
            <a:p>
              <a:endParaRPr lang="en-US"/>
            </a:p>
          </p:txBody>
        </p:sp>
        <p:sp>
          <p:nvSpPr>
            <p:cNvPr id="3183" name="Line 51"/>
            <p:cNvSpPr>
              <a:spLocks noChangeShapeType="1"/>
            </p:cNvSpPr>
            <p:nvPr/>
          </p:nvSpPr>
          <p:spPr bwMode="auto">
            <a:xfrm flipH="1" flipV="1">
              <a:off x="1968" y="1130"/>
              <a:ext cx="97" cy="49"/>
            </a:xfrm>
            <a:prstGeom prst="line">
              <a:avLst/>
            </a:prstGeom>
            <a:noFill/>
            <a:ln w="9360">
              <a:solidFill>
                <a:srgbClr val="000000"/>
              </a:solidFill>
              <a:miter lim="800000"/>
              <a:headEnd/>
              <a:tailEnd type="triangle" w="med" len="med"/>
            </a:ln>
          </p:spPr>
          <p:txBody>
            <a:bodyPr/>
            <a:lstStyle/>
            <a:p>
              <a:endParaRPr lang="en-US"/>
            </a:p>
          </p:txBody>
        </p:sp>
      </p:grpSp>
      <p:sp>
        <p:nvSpPr>
          <p:cNvPr id="10292" name="Line 52"/>
          <p:cNvSpPr>
            <a:spLocks noChangeShapeType="1"/>
          </p:cNvSpPr>
          <p:nvPr/>
        </p:nvSpPr>
        <p:spPr bwMode="auto">
          <a:xfrm>
            <a:off x="2846388" y="1600200"/>
            <a:ext cx="1587" cy="457200"/>
          </a:xfrm>
          <a:prstGeom prst="line">
            <a:avLst/>
          </a:prstGeom>
          <a:noFill/>
          <a:ln w="9360">
            <a:solidFill>
              <a:srgbClr val="808080"/>
            </a:solidFill>
            <a:miter lim="800000"/>
            <a:headEnd/>
            <a:tailEnd/>
          </a:ln>
        </p:spPr>
        <p:txBody>
          <a:bodyPr/>
          <a:lstStyle/>
          <a:p>
            <a:endParaRPr lang="en-US"/>
          </a:p>
        </p:txBody>
      </p:sp>
      <p:sp>
        <p:nvSpPr>
          <p:cNvPr id="10293" name="Line 53"/>
          <p:cNvSpPr>
            <a:spLocks noChangeShapeType="1"/>
          </p:cNvSpPr>
          <p:nvPr/>
        </p:nvSpPr>
        <p:spPr bwMode="auto">
          <a:xfrm>
            <a:off x="2840038" y="2076450"/>
            <a:ext cx="685800" cy="304800"/>
          </a:xfrm>
          <a:prstGeom prst="line">
            <a:avLst/>
          </a:prstGeom>
          <a:noFill/>
          <a:ln w="9360">
            <a:solidFill>
              <a:srgbClr val="808080"/>
            </a:solidFill>
            <a:miter lim="800000"/>
            <a:headEnd/>
            <a:tailEnd/>
          </a:ln>
        </p:spPr>
        <p:txBody>
          <a:bodyPr/>
          <a:lstStyle/>
          <a:p>
            <a:endParaRPr lang="en-US"/>
          </a:p>
        </p:txBody>
      </p:sp>
      <p:grpSp>
        <p:nvGrpSpPr>
          <p:cNvPr id="13" name="Group 54"/>
          <p:cNvGrpSpPr>
            <a:grpSpLocks/>
          </p:cNvGrpSpPr>
          <p:nvPr/>
        </p:nvGrpSpPr>
        <p:grpSpPr bwMode="auto">
          <a:xfrm>
            <a:off x="3498850" y="1905000"/>
            <a:ext cx="6350" cy="455613"/>
            <a:chOff x="2204" y="1200"/>
            <a:chExt cx="4" cy="287"/>
          </a:xfrm>
        </p:grpSpPr>
        <p:sp>
          <p:nvSpPr>
            <p:cNvPr id="3178" name="Line 55"/>
            <p:cNvSpPr>
              <a:spLocks noChangeShapeType="1"/>
            </p:cNvSpPr>
            <p:nvPr/>
          </p:nvSpPr>
          <p:spPr bwMode="auto">
            <a:xfrm>
              <a:off x="2204" y="1200"/>
              <a:ext cx="0" cy="287"/>
            </a:xfrm>
            <a:prstGeom prst="line">
              <a:avLst/>
            </a:prstGeom>
            <a:noFill/>
            <a:ln w="9360">
              <a:solidFill>
                <a:srgbClr val="808080"/>
              </a:solidFill>
              <a:miter lim="800000"/>
              <a:headEnd/>
              <a:tailEnd/>
            </a:ln>
          </p:spPr>
          <p:txBody>
            <a:bodyPr/>
            <a:lstStyle/>
            <a:p>
              <a:endParaRPr lang="en-US"/>
            </a:p>
          </p:txBody>
        </p:sp>
        <p:sp>
          <p:nvSpPr>
            <p:cNvPr id="3179" name="Line 56"/>
            <p:cNvSpPr>
              <a:spLocks noChangeShapeType="1"/>
            </p:cNvSpPr>
            <p:nvPr/>
          </p:nvSpPr>
          <p:spPr bwMode="auto">
            <a:xfrm>
              <a:off x="2209" y="1288"/>
              <a:ext cx="0" cy="95"/>
            </a:xfrm>
            <a:prstGeom prst="line">
              <a:avLst/>
            </a:prstGeom>
            <a:noFill/>
            <a:ln w="9360">
              <a:solidFill>
                <a:srgbClr val="000000"/>
              </a:solidFill>
              <a:miter lim="800000"/>
              <a:headEnd/>
              <a:tailEnd type="triangle" w="med" len="med"/>
            </a:ln>
          </p:spPr>
          <p:txBody>
            <a:bodyPr/>
            <a:lstStyle/>
            <a:p>
              <a:endParaRPr lang="en-US"/>
            </a:p>
          </p:txBody>
        </p:sp>
      </p:grpSp>
      <p:sp>
        <p:nvSpPr>
          <p:cNvPr id="10297" name="Rectangle 57"/>
          <p:cNvSpPr>
            <a:spLocks noChangeArrowheads="1"/>
          </p:cNvSpPr>
          <p:nvPr/>
        </p:nvSpPr>
        <p:spPr bwMode="auto">
          <a:xfrm>
            <a:off x="3463925" y="2222500"/>
            <a:ext cx="361950"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 b</a:t>
            </a:r>
          </a:p>
        </p:txBody>
      </p:sp>
      <p:grpSp>
        <p:nvGrpSpPr>
          <p:cNvPr id="14" name="Group 58"/>
          <p:cNvGrpSpPr>
            <a:grpSpLocks/>
          </p:cNvGrpSpPr>
          <p:nvPr/>
        </p:nvGrpSpPr>
        <p:grpSpPr bwMode="auto">
          <a:xfrm>
            <a:off x="2593975" y="533400"/>
            <a:ext cx="304800" cy="1227138"/>
            <a:chOff x="1634" y="336"/>
            <a:chExt cx="192" cy="773"/>
          </a:xfrm>
        </p:grpSpPr>
        <p:sp>
          <p:nvSpPr>
            <p:cNvPr id="3176" name="Rectangle 59"/>
            <p:cNvSpPr>
              <a:spLocks noChangeArrowheads="1"/>
            </p:cNvSpPr>
            <p:nvPr/>
          </p:nvSpPr>
          <p:spPr bwMode="auto">
            <a:xfrm>
              <a:off x="1635" y="336"/>
              <a:ext cx="187"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sp>
          <p:nvSpPr>
            <p:cNvPr id="3177" name="Rectangle 60"/>
            <p:cNvSpPr>
              <a:spLocks noChangeArrowheads="1"/>
            </p:cNvSpPr>
            <p:nvPr/>
          </p:nvSpPr>
          <p:spPr bwMode="auto">
            <a:xfrm>
              <a:off x="1634" y="936"/>
              <a:ext cx="19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grpSp>
      <p:grpSp>
        <p:nvGrpSpPr>
          <p:cNvPr id="15" name="Group 61"/>
          <p:cNvGrpSpPr>
            <a:grpSpLocks/>
          </p:cNvGrpSpPr>
          <p:nvPr/>
        </p:nvGrpSpPr>
        <p:grpSpPr bwMode="auto">
          <a:xfrm>
            <a:off x="3432175" y="838200"/>
            <a:ext cx="319088" cy="1314450"/>
            <a:chOff x="2162" y="528"/>
            <a:chExt cx="201" cy="828"/>
          </a:xfrm>
        </p:grpSpPr>
        <p:sp>
          <p:nvSpPr>
            <p:cNvPr id="3174" name="Rectangle 62"/>
            <p:cNvSpPr>
              <a:spLocks noChangeArrowheads="1"/>
            </p:cNvSpPr>
            <p:nvPr/>
          </p:nvSpPr>
          <p:spPr bwMode="auto">
            <a:xfrm>
              <a:off x="2186" y="1183"/>
              <a:ext cx="176"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sp>
          <p:nvSpPr>
            <p:cNvPr id="3175" name="Rectangle 63"/>
            <p:cNvSpPr>
              <a:spLocks noChangeArrowheads="1"/>
            </p:cNvSpPr>
            <p:nvPr/>
          </p:nvSpPr>
          <p:spPr bwMode="auto">
            <a:xfrm>
              <a:off x="2162" y="528"/>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grpSp>
      <p:sp>
        <p:nvSpPr>
          <p:cNvPr id="10304" name="Text Box 64"/>
          <p:cNvSpPr txBox="1">
            <a:spLocks noChangeArrowheads="1"/>
          </p:cNvSpPr>
          <p:nvPr/>
        </p:nvSpPr>
        <p:spPr bwMode="auto">
          <a:xfrm>
            <a:off x="3140075" y="2279650"/>
            <a:ext cx="384175"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TV</a:t>
            </a:r>
          </a:p>
        </p:txBody>
      </p:sp>
      <p:sp>
        <p:nvSpPr>
          <p:cNvPr id="10305" name="Text Box 65"/>
          <p:cNvSpPr txBox="1">
            <a:spLocks noChangeArrowheads="1"/>
          </p:cNvSpPr>
          <p:nvPr/>
        </p:nvSpPr>
        <p:spPr bwMode="auto">
          <a:xfrm>
            <a:off x="2524125" y="1066800"/>
            <a:ext cx="374650"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FV</a:t>
            </a:r>
          </a:p>
        </p:txBody>
      </p:sp>
      <p:grpSp>
        <p:nvGrpSpPr>
          <p:cNvPr id="16" name="Group 66"/>
          <p:cNvGrpSpPr>
            <a:grpSpLocks/>
          </p:cNvGrpSpPr>
          <p:nvPr/>
        </p:nvGrpSpPr>
        <p:grpSpPr bwMode="auto">
          <a:xfrm>
            <a:off x="2882900" y="4438650"/>
            <a:ext cx="1119188" cy="808038"/>
            <a:chOff x="1816" y="2796"/>
            <a:chExt cx="705" cy="509"/>
          </a:xfrm>
        </p:grpSpPr>
        <p:sp>
          <p:nvSpPr>
            <p:cNvPr id="3171" name="Text Box 67"/>
            <p:cNvSpPr txBox="1">
              <a:spLocks noChangeArrowheads="1"/>
            </p:cNvSpPr>
            <p:nvPr/>
          </p:nvSpPr>
          <p:spPr bwMode="auto">
            <a:xfrm>
              <a:off x="1816" y="3132"/>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sp>
          <p:nvSpPr>
            <p:cNvPr id="3172" name="Text Box 68"/>
            <p:cNvSpPr txBox="1">
              <a:spLocks noChangeArrowheads="1"/>
            </p:cNvSpPr>
            <p:nvPr/>
          </p:nvSpPr>
          <p:spPr bwMode="auto">
            <a:xfrm>
              <a:off x="2345" y="2796"/>
              <a:ext cx="176"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sp>
          <p:nvSpPr>
            <p:cNvPr id="3173" name="Line 69"/>
            <p:cNvSpPr>
              <a:spLocks noChangeShapeType="1"/>
            </p:cNvSpPr>
            <p:nvPr/>
          </p:nvSpPr>
          <p:spPr bwMode="auto">
            <a:xfrm flipV="1">
              <a:off x="1971" y="2939"/>
              <a:ext cx="431" cy="241"/>
            </a:xfrm>
            <a:prstGeom prst="line">
              <a:avLst/>
            </a:prstGeom>
            <a:noFill/>
            <a:ln w="28440">
              <a:solidFill>
                <a:srgbClr val="FF3300"/>
              </a:solidFill>
              <a:miter lim="800000"/>
              <a:headEnd/>
              <a:tailEnd/>
            </a:ln>
          </p:spPr>
          <p:txBody>
            <a:bodyPr/>
            <a:lstStyle/>
            <a:p>
              <a:endParaRPr lang="en-US"/>
            </a:p>
          </p:txBody>
        </p:sp>
      </p:grpSp>
      <p:grpSp>
        <p:nvGrpSpPr>
          <p:cNvPr id="17" name="Group 70"/>
          <p:cNvGrpSpPr>
            <a:grpSpLocks/>
          </p:cNvGrpSpPr>
          <p:nvPr/>
        </p:nvGrpSpPr>
        <p:grpSpPr bwMode="auto">
          <a:xfrm>
            <a:off x="2363788" y="4362450"/>
            <a:ext cx="1485900" cy="711200"/>
            <a:chOff x="1489" y="2748"/>
            <a:chExt cx="936" cy="448"/>
          </a:xfrm>
        </p:grpSpPr>
        <p:sp>
          <p:nvSpPr>
            <p:cNvPr id="3167" name="Line 71"/>
            <p:cNvSpPr>
              <a:spLocks noChangeShapeType="1"/>
            </p:cNvSpPr>
            <p:nvPr/>
          </p:nvSpPr>
          <p:spPr bwMode="auto">
            <a:xfrm flipH="1" flipV="1">
              <a:off x="1893" y="2747"/>
              <a:ext cx="532" cy="199"/>
            </a:xfrm>
            <a:prstGeom prst="line">
              <a:avLst/>
            </a:prstGeom>
            <a:noFill/>
            <a:ln w="9360">
              <a:solidFill>
                <a:srgbClr val="808080"/>
              </a:solidFill>
              <a:miter lim="800000"/>
              <a:headEnd/>
              <a:tailEnd/>
            </a:ln>
          </p:spPr>
          <p:txBody>
            <a:bodyPr/>
            <a:lstStyle/>
            <a:p>
              <a:endParaRPr lang="en-US"/>
            </a:p>
          </p:txBody>
        </p:sp>
        <p:sp>
          <p:nvSpPr>
            <p:cNvPr id="3168" name="Line 72"/>
            <p:cNvSpPr>
              <a:spLocks noChangeShapeType="1"/>
            </p:cNvSpPr>
            <p:nvPr/>
          </p:nvSpPr>
          <p:spPr bwMode="auto">
            <a:xfrm flipH="1" flipV="1">
              <a:off x="1488" y="2983"/>
              <a:ext cx="484" cy="214"/>
            </a:xfrm>
            <a:prstGeom prst="line">
              <a:avLst/>
            </a:prstGeom>
            <a:noFill/>
            <a:ln w="9360">
              <a:solidFill>
                <a:srgbClr val="808080"/>
              </a:solidFill>
              <a:miter lim="800000"/>
              <a:headEnd/>
              <a:tailEnd/>
            </a:ln>
          </p:spPr>
          <p:txBody>
            <a:bodyPr/>
            <a:lstStyle/>
            <a:p>
              <a:endParaRPr lang="en-US"/>
            </a:p>
          </p:txBody>
        </p:sp>
        <p:sp>
          <p:nvSpPr>
            <p:cNvPr id="3169" name="Line 73"/>
            <p:cNvSpPr>
              <a:spLocks noChangeShapeType="1"/>
            </p:cNvSpPr>
            <p:nvPr/>
          </p:nvSpPr>
          <p:spPr bwMode="auto">
            <a:xfrm flipH="1" flipV="1">
              <a:off x="2180" y="2858"/>
              <a:ext cx="126" cy="43"/>
            </a:xfrm>
            <a:prstGeom prst="line">
              <a:avLst/>
            </a:prstGeom>
            <a:noFill/>
            <a:ln w="9360">
              <a:solidFill>
                <a:srgbClr val="000000"/>
              </a:solidFill>
              <a:miter lim="800000"/>
              <a:headEnd/>
              <a:tailEnd type="triangle" w="med" len="med"/>
            </a:ln>
          </p:spPr>
          <p:txBody>
            <a:bodyPr/>
            <a:lstStyle/>
            <a:p>
              <a:endParaRPr lang="en-US"/>
            </a:p>
          </p:txBody>
        </p:sp>
        <p:sp>
          <p:nvSpPr>
            <p:cNvPr id="3170" name="Line 74"/>
            <p:cNvSpPr>
              <a:spLocks noChangeShapeType="1"/>
            </p:cNvSpPr>
            <p:nvPr/>
          </p:nvSpPr>
          <p:spPr bwMode="auto">
            <a:xfrm flipH="1" flipV="1">
              <a:off x="1778" y="3109"/>
              <a:ext cx="97" cy="49"/>
            </a:xfrm>
            <a:prstGeom prst="line">
              <a:avLst/>
            </a:prstGeom>
            <a:noFill/>
            <a:ln w="9360">
              <a:solidFill>
                <a:srgbClr val="000000"/>
              </a:solidFill>
              <a:miter lim="800000"/>
              <a:headEnd/>
              <a:tailEnd type="triangle" w="med" len="med"/>
            </a:ln>
          </p:spPr>
          <p:txBody>
            <a:bodyPr/>
            <a:lstStyle/>
            <a:p>
              <a:endParaRPr lang="en-US"/>
            </a:p>
          </p:txBody>
        </p:sp>
      </p:grpSp>
      <p:sp>
        <p:nvSpPr>
          <p:cNvPr id="10315" name="Line 75"/>
          <p:cNvSpPr>
            <a:spLocks noChangeShapeType="1"/>
          </p:cNvSpPr>
          <p:nvPr/>
        </p:nvSpPr>
        <p:spPr bwMode="auto">
          <a:xfrm flipV="1">
            <a:off x="2341563" y="4360863"/>
            <a:ext cx="685800" cy="384175"/>
          </a:xfrm>
          <a:prstGeom prst="line">
            <a:avLst/>
          </a:prstGeom>
          <a:noFill/>
          <a:ln w="28440">
            <a:solidFill>
              <a:srgbClr val="000000"/>
            </a:solidFill>
            <a:miter lim="800000"/>
            <a:headEnd/>
            <a:tailEnd/>
          </a:ln>
        </p:spPr>
        <p:txBody>
          <a:bodyPr/>
          <a:lstStyle/>
          <a:p>
            <a:endParaRPr lang="en-US"/>
          </a:p>
        </p:txBody>
      </p:sp>
      <p:grpSp>
        <p:nvGrpSpPr>
          <p:cNvPr id="18" name="Group 76"/>
          <p:cNvGrpSpPr>
            <a:grpSpLocks/>
          </p:cNvGrpSpPr>
          <p:nvPr/>
        </p:nvGrpSpPr>
        <p:grpSpPr bwMode="auto">
          <a:xfrm>
            <a:off x="6402388" y="304800"/>
            <a:ext cx="2509837" cy="2959100"/>
            <a:chOff x="4033" y="192"/>
            <a:chExt cx="1581" cy="1864"/>
          </a:xfrm>
        </p:grpSpPr>
        <p:sp>
          <p:nvSpPr>
            <p:cNvPr id="3150" name="Rectangle 77"/>
            <p:cNvSpPr>
              <a:spLocks noChangeArrowheads="1"/>
            </p:cNvSpPr>
            <p:nvPr/>
          </p:nvSpPr>
          <p:spPr bwMode="auto">
            <a:xfrm>
              <a:off x="4272" y="221"/>
              <a:ext cx="1103" cy="933"/>
            </a:xfrm>
            <a:prstGeom prst="rect">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3151" name="Rectangle 78"/>
            <p:cNvSpPr>
              <a:spLocks noChangeArrowheads="1"/>
            </p:cNvSpPr>
            <p:nvPr/>
          </p:nvSpPr>
          <p:spPr bwMode="auto">
            <a:xfrm>
              <a:off x="4272" y="1097"/>
              <a:ext cx="1103" cy="933"/>
            </a:xfrm>
            <a:prstGeom prst="rect">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3152" name="Line 79"/>
            <p:cNvSpPr>
              <a:spLocks noChangeShapeType="1"/>
            </p:cNvSpPr>
            <p:nvPr/>
          </p:nvSpPr>
          <p:spPr bwMode="auto">
            <a:xfrm>
              <a:off x="4128" y="1095"/>
              <a:ext cx="1391" cy="0"/>
            </a:xfrm>
            <a:prstGeom prst="line">
              <a:avLst/>
            </a:prstGeom>
            <a:noFill/>
            <a:ln w="9360">
              <a:solidFill>
                <a:srgbClr val="000000"/>
              </a:solidFill>
              <a:miter lim="800000"/>
              <a:headEnd/>
              <a:tailEnd/>
            </a:ln>
          </p:spPr>
          <p:txBody>
            <a:bodyPr/>
            <a:lstStyle/>
            <a:p>
              <a:endParaRPr lang="en-US"/>
            </a:p>
          </p:txBody>
        </p:sp>
        <p:sp>
          <p:nvSpPr>
            <p:cNvPr id="3153" name="Text Box 80"/>
            <p:cNvSpPr txBox="1">
              <a:spLocks noChangeArrowheads="1"/>
            </p:cNvSpPr>
            <p:nvPr/>
          </p:nvSpPr>
          <p:spPr bwMode="auto">
            <a:xfrm>
              <a:off x="4033" y="1059"/>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X</a:t>
              </a:r>
            </a:p>
          </p:txBody>
        </p:sp>
        <p:sp>
          <p:nvSpPr>
            <p:cNvPr id="3154" name="Text Box 81"/>
            <p:cNvSpPr txBox="1">
              <a:spLocks noChangeArrowheads="1"/>
            </p:cNvSpPr>
            <p:nvPr/>
          </p:nvSpPr>
          <p:spPr bwMode="auto">
            <a:xfrm>
              <a:off x="5420" y="1059"/>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Y</a:t>
              </a:r>
            </a:p>
          </p:txBody>
        </p:sp>
        <p:sp>
          <p:nvSpPr>
            <p:cNvPr id="3155" name="Text Box 82"/>
            <p:cNvSpPr txBox="1">
              <a:spLocks noChangeArrowheads="1"/>
            </p:cNvSpPr>
            <p:nvPr/>
          </p:nvSpPr>
          <p:spPr bwMode="auto">
            <a:xfrm>
              <a:off x="4289" y="1845"/>
              <a:ext cx="353"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H.P.</a:t>
              </a:r>
            </a:p>
          </p:txBody>
        </p:sp>
        <p:sp>
          <p:nvSpPr>
            <p:cNvPr id="3156" name="Text Box 83"/>
            <p:cNvSpPr txBox="1">
              <a:spLocks noChangeArrowheads="1"/>
            </p:cNvSpPr>
            <p:nvPr/>
          </p:nvSpPr>
          <p:spPr bwMode="auto">
            <a:xfrm>
              <a:off x="4303" y="192"/>
              <a:ext cx="346"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V.P.</a:t>
              </a:r>
            </a:p>
          </p:txBody>
        </p:sp>
        <p:sp>
          <p:nvSpPr>
            <p:cNvPr id="3157" name="Line 84"/>
            <p:cNvSpPr>
              <a:spLocks noChangeShapeType="1"/>
            </p:cNvSpPr>
            <p:nvPr/>
          </p:nvSpPr>
          <p:spPr bwMode="auto">
            <a:xfrm>
              <a:off x="4872" y="396"/>
              <a:ext cx="0" cy="1199"/>
            </a:xfrm>
            <a:prstGeom prst="line">
              <a:avLst/>
            </a:prstGeom>
            <a:noFill/>
            <a:ln w="9360">
              <a:solidFill>
                <a:srgbClr val="808080"/>
              </a:solidFill>
              <a:miter lim="800000"/>
              <a:headEnd/>
              <a:tailEnd/>
            </a:ln>
          </p:spPr>
          <p:txBody>
            <a:bodyPr/>
            <a:lstStyle/>
            <a:p>
              <a:endParaRPr lang="en-US"/>
            </a:p>
          </p:txBody>
        </p:sp>
        <p:sp>
          <p:nvSpPr>
            <p:cNvPr id="3158" name="Line 85"/>
            <p:cNvSpPr>
              <a:spLocks noChangeShapeType="1"/>
            </p:cNvSpPr>
            <p:nvPr/>
          </p:nvSpPr>
          <p:spPr bwMode="auto">
            <a:xfrm>
              <a:off x="4872" y="384"/>
              <a:ext cx="0" cy="479"/>
            </a:xfrm>
            <a:prstGeom prst="line">
              <a:avLst/>
            </a:prstGeom>
            <a:noFill/>
            <a:ln w="28440">
              <a:solidFill>
                <a:srgbClr val="000000"/>
              </a:solidFill>
              <a:miter lim="800000"/>
              <a:headEnd/>
              <a:tailEnd/>
            </a:ln>
          </p:spPr>
          <p:txBody>
            <a:bodyPr/>
            <a:lstStyle/>
            <a:p>
              <a:endParaRPr lang="en-US"/>
            </a:p>
          </p:txBody>
        </p:sp>
        <p:sp>
          <p:nvSpPr>
            <p:cNvPr id="3159" name="Oval 86"/>
            <p:cNvSpPr>
              <a:spLocks noChangeArrowheads="1"/>
            </p:cNvSpPr>
            <p:nvPr/>
          </p:nvSpPr>
          <p:spPr bwMode="auto">
            <a:xfrm>
              <a:off x="4848" y="1536"/>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3160" name="Text Box 87"/>
            <p:cNvSpPr txBox="1">
              <a:spLocks noChangeArrowheads="1"/>
            </p:cNvSpPr>
            <p:nvPr/>
          </p:nvSpPr>
          <p:spPr bwMode="auto">
            <a:xfrm>
              <a:off x="4849" y="280"/>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3161" name="Text Box 88"/>
            <p:cNvSpPr txBox="1">
              <a:spLocks noChangeArrowheads="1"/>
            </p:cNvSpPr>
            <p:nvPr/>
          </p:nvSpPr>
          <p:spPr bwMode="auto">
            <a:xfrm>
              <a:off x="4845" y="768"/>
              <a:ext cx="206"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3162" name="Text Box 89"/>
            <p:cNvSpPr txBox="1">
              <a:spLocks noChangeArrowheads="1"/>
            </p:cNvSpPr>
            <p:nvPr/>
          </p:nvSpPr>
          <p:spPr bwMode="auto">
            <a:xfrm>
              <a:off x="4849" y="1488"/>
              <a:ext cx="247"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 b</a:t>
              </a:r>
            </a:p>
          </p:txBody>
        </p:sp>
        <p:sp>
          <p:nvSpPr>
            <p:cNvPr id="3163" name="Oval 90"/>
            <p:cNvSpPr>
              <a:spLocks noChangeArrowheads="1"/>
            </p:cNvSpPr>
            <p:nvPr/>
          </p:nvSpPr>
          <p:spPr bwMode="auto">
            <a:xfrm>
              <a:off x="4848" y="336"/>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3164" name="Oval 91"/>
            <p:cNvSpPr>
              <a:spLocks noChangeArrowheads="1"/>
            </p:cNvSpPr>
            <p:nvPr/>
          </p:nvSpPr>
          <p:spPr bwMode="auto">
            <a:xfrm>
              <a:off x="4848" y="864"/>
              <a:ext cx="47" cy="47"/>
            </a:xfrm>
            <a:prstGeom prst="ellipse">
              <a:avLst/>
            </a:prstGeom>
            <a:solidFill>
              <a:srgbClr val="BBE0E3"/>
            </a:solidFill>
            <a:ln w="9360">
              <a:solidFill>
                <a:srgbClr val="000000"/>
              </a:solidFill>
              <a:miter lim="800000"/>
              <a:headEnd/>
              <a:tailEnd/>
            </a:ln>
          </p:spPr>
          <p:txBody>
            <a:bodyPr wrap="none" anchor="ctr"/>
            <a:lstStyle/>
            <a:p>
              <a:pPr eaLnBrk="1" hangingPunct="1"/>
              <a:endParaRPr lang="en-IN" altLang="en-US"/>
            </a:p>
          </p:txBody>
        </p:sp>
        <p:sp>
          <p:nvSpPr>
            <p:cNvPr id="3165" name="Text Box 92"/>
            <p:cNvSpPr txBox="1">
              <a:spLocks noChangeArrowheads="1"/>
            </p:cNvSpPr>
            <p:nvPr/>
          </p:nvSpPr>
          <p:spPr bwMode="auto">
            <a:xfrm>
              <a:off x="4656" y="528"/>
              <a:ext cx="232"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Fv</a:t>
              </a:r>
            </a:p>
          </p:txBody>
        </p:sp>
        <p:sp>
          <p:nvSpPr>
            <p:cNvPr id="3166" name="Text Box 93"/>
            <p:cNvSpPr txBox="1">
              <a:spLocks noChangeArrowheads="1"/>
            </p:cNvSpPr>
            <p:nvPr/>
          </p:nvSpPr>
          <p:spPr bwMode="auto">
            <a:xfrm>
              <a:off x="4641" y="1488"/>
              <a:ext cx="265" cy="19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TV</a:t>
              </a:r>
            </a:p>
          </p:txBody>
        </p:sp>
      </p:grpSp>
      <p:grpSp>
        <p:nvGrpSpPr>
          <p:cNvPr id="19" name="Group 94"/>
          <p:cNvGrpSpPr>
            <a:grpSpLocks/>
          </p:cNvGrpSpPr>
          <p:nvPr/>
        </p:nvGrpSpPr>
        <p:grpSpPr bwMode="auto">
          <a:xfrm>
            <a:off x="6402388" y="3516313"/>
            <a:ext cx="2509837" cy="2959100"/>
            <a:chOff x="4033" y="2215"/>
            <a:chExt cx="1581" cy="1864"/>
          </a:xfrm>
        </p:grpSpPr>
        <p:sp>
          <p:nvSpPr>
            <p:cNvPr id="3133" name="Rectangle 95"/>
            <p:cNvSpPr>
              <a:spLocks noChangeArrowheads="1"/>
            </p:cNvSpPr>
            <p:nvPr/>
          </p:nvSpPr>
          <p:spPr bwMode="auto">
            <a:xfrm>
              <a:off x="4272" y="2244"/>
              <a:ext cx="1103" cy="933"/>
            </a:xfrm>
            <a:prstGeom prst="rect">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3134" name="Rectangle 96"/>
            <p:cNvSpPr>
              <a:spLocks noChangeArrowheads="1"/>
            </p:cNvSpPr>
            <p:nvPr/>
          </p:nvSpPr>
          <p:spPr bwMode="auto">
            <a:xfrm>
              <a:off x="4272" y="3120"/>
              <a:ext cx="1103" cy="933"/>
            </a:xfrm>
            <a:prstGeom prst="rect">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3135" name="Line 97"/>
            <p:cNvSpPr>
              <a:spLocks noChangeShapeType="1"/>
            </p:cNvSpPr>
            <p:nvPr/>
          </p:nvSpPr>
          <p:spPr bwMode="auto">
            <a:xfrm>
              <a:off x="4128" y="3118"/>
              <a:ext cx="1391" cy="0"/>
            </a:xfrm>
            <a:prstGeom prst="line">
              <a:avLst/>
            </a:prstGeom>
            <a:noFill/>
            <a:ln w="9360">
              <a:solidFill>
                <a:srgbClr val="000000"/>
              </a:solidFill>
              <a:miter lim="800000"/>
              <a:headEnd/>
              <a:tailEnd/>
            </a:ln>
          </p:spPr>
          <p:txBody>
            <a:bodyPr/>
            <a:lstStyle/>
            <a:p>
              <a:endParaRPr lang="en-US"/>
            </a:p>
          </p:txBody>
        </p:sp>
        <p:sp>
          <p:nvSpPr>
            <p:cNvPr id="3136" name="Text Box 98"/>
            <p:cNvSpPr txBox="1">
              <a:spLocks noChangeArrowheads="1"/>
            </p:cNvSpPr>
            <p:nvPr/>
          </p:nvSpPr>
          <p:spPr bwMode="auto">
            <a:xfrm>
              <a:off x="4033" y="3082"/>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X</a:t>
              </a:r>
            </a:p>
          </p:txBody>
        </p:sp>
        <p:sp>
          <p:nvSpPr>
            <p:cNvPr id="3137" name="Text Box 99"/>
            <p:cNvSpPr txBox="1">
              <a:spLocks noChangeArrowheads="1"/>
            </p:cNvSpPr>
            <p:nvPr/>
          </p:nvSpPr>
          <p:spPr bwMode="auto">
            <a:xfrm>
              <a:off x="5420" y="3082"/>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Y</a:t>
              </a:r>
            </a:p>
          </p:txBody>
        </p:sp>
        <p:sp>
          <p:nvSpPr>
            <p:cNvPr id="3138" name="Text Box 100"/>
            <p:cNvSpPr txBox="1">
              <a:spLocks noChangeArrowheads="1"/>
            </p:cNvSpPr>
            <p:nvPr/>
          </p:nvSpPr>
          <p:spPr bwMode="auto">
            <a:xfrm>
              <a:off x="4289" y="3868"/>
              <a:ext cx="353"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H.P.</a:t>
              </a:r>
            </a:p>
          </p:txBody>
        </p:sp>
        <p:sp>
          <p:nvSpPr>
            <p:cNvPr id="3139" name="Text Box 101"/>
            <p:cNvSpPr txBox="1">
              <a:spLocks noChangeArrowheads="1"/>
            </p:cNvSpPr>
            <p:nvPr/>
          </p:nvSpPr>
          <p:spPr bwMode="auto">
            <a:xfrm>
              <a:off x="4303" y="2215"/>
              <a:ext cx="346"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V.P.</a:t>
              </a:r>
            </a:p>
          </p:txBody>
        </p:sp>
        <p:sp>
          <p:nvSpPr>
            <p:cNvPr id="3140" name="Line 102"/>
            <p:cNvSpPr>
              <a:spLocks noChangeShapeType="1"/>
            </p:cNvSpPr>
            <p:nvPr/>
          </p:nvSpPr>
          <p:spPr bwMode="auto">
            <a:xfrm>
              <a:off x="4512" y="2644"/>
              <a:ext cx="671" cy="0"/>
            </a:xfrm>
            <a:prstGeom prst="line">
              <a:avLst/>
            </a:prstGeom>
            <a:noFill/>
            <a:ln w="28440">
              <a:solidFill>
                <a:srgbClr val="000000"/>
              </a:solidFill>
              <a:miter lim="800000"/>
              <a:headEnd/>
              <a:tailEnd/>
            </a:ln>
          </p:spPr>
          <p:txBody>
            <a:bodyPr/>
            <a:lstStyle/>
            <a:p>
              <a:endParaRPr lang="en-US"/>
            </a:p>
          </p:txBody>
        </p:sp>
        <p:sp>
          <p:nvSpPr>
            <p:cNvPr id="3141" name="Line 103"/>
            <p:cNvSpPr>
              <a:spLocks noChangeShapeType="1"/>
            </p:cNvSpPr>
            <p:nvPr/>
          </p:nvSpPr>
          <p:spPr bwMode="auto">
            <a:xfrm>
              <a:off x="4512" y="2640"/>
              <a:ext cx="0" cy="959"/>
            </a:xfrm>
            <a:prstGeom prst="line">
              <a:avLst/>
            </a:prstGeom>
            <a:noFill/>
            <a:ln w="9360">
              <a:solidFill>
                <a:srgbClr val="808080"/>
              </a:solidFill>
              <a:miter lim="800000"/>
              <a:headEnd/>
              <a:tailEnd/>
            </a:ln>
          </p:spPr>
          <p:txBody>
            <a:bodyPr/>
            <a:lstStyle/>
            <a:p>
              <a:endParaRPr lang="en-US"/>
            </a:p>
          </p:txBody>
        </p:sp>
        <p:sp>
          <p:nvSpPr>
            <p:cNvPr id="3142" name="Line 104"/>
            <p:cNvSpPr>
              <a:spLocks noChangeShapeType="1"/>
            </p:cNvSpPr>
            <p:nvPr/>
          </p:nvSpPr>
          <p:spPr bwMode="auto">
            <a:xfrm>
              <a:off x="5184" y="2640"/>
              <a:ext cx="0" cy="959"/>
            </a:xfrm>
            <a:prstGeom prst="line">
              <a:avLst/>
            </a:prstGeom>
            <a:noFill/>
            <a:ln w="9360">
              <a:solidFill>
                <a:srgbClr val="808080"/>
              </a:solidFill>
              <a:miter lim="800000"/>
              <a:headEnd/>
              <a:tailEnd/>
            </a:ln>
          </p:spPr>
          <p:txBody>
            <a:bodyPr/>
            <a:lstStyle/>
            <a:p>
              <a:endParaRPr lang="en-US"/>
            </a:p>
          </p:txBody>
        </p:sp>
        <p:sp>
          <p:nvSpPr>
            <p:cNvPr id="3143" name="Line 105"/>
            <p:cNvSpPr>
              <a:spLocks noChangeShapeType="1"/>
            </p:cNvSpPr>
            <p:nvPr/>
          </p:nvSpPr>
          <p:spPr bwMode="auto">
            <a:xfrm>
              <a:off x="4512" y="3596"/>
              <a:ext cx="671" cy="0"/>
            </a:xfrm>
            <a:prstGeom prst="line">
              <a:avLst/>
            </a:prstGeom>
            <a:noFill/>
            <a:ln w="28440">
              <a:solidFill>
                <a:srgbClr val="000000"/>
              </a:solidFill>
              <a:miter lim="800000"/>
              <a:headEnd/>
              <a:tailEnd/>
            </a:ln>
          </p:spPr>
          <p:txBody>
            <a:bodyPr/>
            <a:lstStyle/>
            <a:p>
              <a:endParaRPr lang="en-US"/>
            </a:p>
          </p:txBody>
        </p:sp>
        <p:sp>
          <p:nvSpPr>
            <p:cNvPr id="3144" name="Text Box 106"/>
            <p:cNvSpPr txBox="1">
              <a:spLocks noChangeArrowheads="1"/>
            </p:cNvSpPr>
            <p:nvPr/>
          </p:nvSpPr>
          <p:spPr bwMode="auto">
            <a:xfrm>
              <a:off x="4369" y="3456"/>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3145" name="Text Box 107"/>
            <p:cNvSpPr txBox="1">
              <a:spLocks noChangeArrowheads="1"/>
            </p:cNvSpPr>
            <p:nvPr/>
          </p:nvSpPr>
          <p:spPr bwMode="auto">
            <a:xfrm>
              <a:off x="5137" y="3468"/>
              <a:ext cx="170"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3146" name="Text Box 108"/>
            <p:cNvSpPr txBox="1">
              <a:spLocks noChangeArrowheads="1"/>
            </p:cNvSpPr>
            <p:nvPr/>
          </p:nvSpPr>
          <p:spPr bwMode="auto">
            <a:xfrm>
              <a:off x="4401" y="2496"/>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3147" name="Text Box 109"/>
            <p:cNvSpPr txBox="1">
              <a:spLocks noChangeArrowheads="1"/>
            </p:cNvSpPr>
            <p:nvPr/>
          </p:nvSpPr>
          <p:spPr bwMode="auto">
            <a:xfrm>
              <a:off x="5137" y="2496"/>
              <a:ext cx="206"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3148" name="Text Box 110"/>
            <p:cNvSpPr txBox="1">
              <a:spLocks noChangeArrowheads="1"/>
            </p:cNvSpPr>
            <p:nvPr/>
          </p:nvSpPr>
          <p:spPr bwMode="auto">
            <a:xfrm>
              <a:off x="4720" y="2476"/>
              <a:ext cx="232"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Fv</a:t>
              </a:r>
            </a:p>
          </p:txBody>
        </p:sp>
        <p:sp>
          <p:nvSpPr>
            <p:cNvPr id="3149" name="Text Box 111"/>
            <p:cNvSpPr txBox="1">
              <a:spLocks noChangeArrowheads="1"/>
            </p:cNvSpPr>
            <p:nvPr/>
          </p:nvSpPr>
          <p:spPr bwMode="auto">
            <a:xfrm>
              <a:off x="4753" y="3560"/>
              <a:ext cx="265" cy="19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TV</a:t>
              </a:r>
            </a:p>
          </p:txBody>
        </p:sp>
      </p:grpSp>
      <p:sp>
        <p:nvSpPr>
          <p:cNvPr id="10352" name="Text Box 112"/>
          <p:cNvSpPr txBox="1">
            <a:spLocks noChangeArrowheads="1"/>
          </p:cNvSpPr>
          <p:nvPr/>
        </p:nvSpPr>
        <p:spPr bwMode="auto">
          <a:xfrm rot="1620000">
            <a:off x="4102100" y="1968500"/>
            <a:ext cx="546100" cy="24606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000">
                <a:solidFill>
                  <a:srgbClr val="000000"/>
                </a:solidFill>
              </a:rPr>
              <a:t>For Fv</a:t>
            </a:r>
          </a:p>
        </p:txBody>
      </p:sp>
      <p:sp>
        <p:nvSpPr>
          <p:cNvPr id="10353" name="Text Box 113"/>
          <p:cNvSpPr txBox="1">
            <a:spLocks noChangeArrowheads="1"/>
          </p:cNvSpPr>
          <p:nvPr/>
        </p:nvSpPr>
        <p:spPr bwMode="auto">
          <a:xfrm>
            <a:off x="3354388" y="101600"/>
            <a:ext cx="573087" cy="24765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000">
                <a:solidFill>
                  <a:srgbClr val="000000"/>
                </a:solidFill>
              </a:rPr>
              <a:t>For TV</a:t>
            </a:r>
          </a:p>
        </p:txBody>
      </p:sp>
      <p:sp>
        <p:nvSpPr>
          <p:cNvPr id="10354" name="Text Box 114"/>
          <p:cNvSpPr txBox="1">
            <a:spLocks noChangeArrowheads="1"/>
          </p:cNvSpPr>
          <p:nvPr/>
        </p:nvSpPr>
        <p:spPr bwMode="auto">
          <a:xfrm>
            <a:off x="3278188" y="3657600"/>
            <a:ext cx="573087" cy="24765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000">
                <a:solidFill>
                  <a:srgbClr val="000000"/>
                </a:solidFill>
              </a:rPr>
              <a:t>For TV</a:t>
            </a:r>
          </a:p>
        </p:txBody>
      </p:sp>
      <p:sp>
        <p:nvSpPr>
          <p:cNvPr id="10355" name="Text Box 115"/>
          <p:cNvSpPr txBox="1">
            <a:spLocks noChangeArrowheads="1"/>
          </p:cNvSpPr>
          <p:nvPr/>
        </p:nvSpPr>
        <p:spPr bwMode="auto">
          <a:xfrm rot="1620000">
            <a:off x="4041775" y="5232400"/>
            <a:ext cx="546100" cy="24606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000">
                <a:solidFill>
                  <a:srgbClr val="000000"/>
                </a:solidFill>
              </a:rPr>
              <a:t>For Fv</a:t>
            </a:r>
          </a:p>
        </p:txBody>
      </p:sp>
      <p:grpSp>
        <p:nvGrpSpPr>
          <p:cNvPr id="20" name="Group 116"/>
          <p:cNvGrpSpPr>
            <a:grpSpLocks/>
          </p:cNvGrpSpPr>
          <p:nvPr/>
        </p:nvGrpSpPr>
        <p:grpSpPr bwMode="auto">
          <a:xfrm>
            <a:off x="4724400" y="381000"/>
            <a:ext cx="1884363" cy="1219200"/>
            <a:chOff x="2976" y="240"/>
            <a:chExt cx="1187" cy="768"/>
          </a:xfrm>
        </p:grpSpPr>
        <p:sp>
          <p:nvSpPr>
            <p:cNvPr id="3131" name="AutoShape 117"/>
            <p:cNvSpPr>
              <a:spLocks noChangeArrowheads="1"/>
            </p:cNvSpPr>
            <p:nvPr/>
          </p:nvSpPr>
          <p:spPr bwMode="auto">
            <a:xfrm>
              <a:off x="2976" y="240"/>
              <a:ext cx="1151" cy="767"/>
            </a:xfrm>
            <a:prstGeom prst="wedgeRoundRectCallout">
              <a:avLst>
                <a:gd name="adj1" fmla="val 61806"/>
                <a:gd name="adj2" fmla="val 36718"/>
                <a:gd name="adj3" fmla="val 16667"/>
              </a:avLst>
            </a:prstGeom>
            <a:solidFill>
              <a:srgbClr val="CCFF33"/>
            </a:solidFill>
            <a:ln w="9360">
              <a:solidFill>
                <a:srgbClr val="000000"/>
              </a:solidFill>
              <a:miter lim="800000"/>
              <a:headEnd/>
              <a:tailEnd/>
            </a:ln>
          </p:spPr>
          <p:txBody>
            <a:bodyPr wrap="none" anchor="ctr"/>
            <a:lstStyle/>
            <a:p>
              <a:pPr eaLnBrk="1" hangingPunct="1"/>
              <a:endParaRPr lang="en-IN" altLang="en-US"/>
            </a:p>
          </p:txBody>
        </p:sp>
        <p:sp>
          <p:nvSpPr>
            <p:cNvPr id="3132" name="Text Box 118"/>
            <p:cNvSpPr txBox="1">
              <a:spLocks noChangeArrowheads="1"/>
            </p:cNvSpPr>
            <p:nvPr/>
          </p:nvSpPr>
          <p:spPr bwMode="auto">
            <a:xfrm>
              <a:off x="2983" y="270"/>
              <a:ext cx="1180" cy="738"/>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FF3300"/>
                  </a:solidFill>
                </a:rPr>
                <a:t>Note:</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FV is a vertical line</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Showing True Length</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&amp;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TV is a point.</a:t>
              </a:r>
            </a:p>
          </p:txBody>
        </p:sp>
      </p:grpSp>
      <p:grpSp>
        <p:nvGrpSpPr>
          <p:cNvPr id="21" name="Group 119"/>
          <p:cNvGrpSpPr>
            <a:grpSpLocks/>
          </p:cNvGrpSpPr>
          <p:nvPr/>
        </p:nvGrpSpPr>
        <p:grpSpPr bwMode="auto">
          <a:xfrm>
            <a:off x="4724400" y="3581400"/>
            <a:ext cx="1827213" cy="1217613"/>
            <a:chOff x="2976" y="2256"/>
            <a:chExt cx="1151" cy="767"/>
          </a:xfrm>
        </p:grpSpPr>
        <p:sp>
          <p:nvSpPr>
            <p:cNvPr id="3129" name="AutoShape 120"/>
            <p:cNvSpPr>
              <a:spLocks noChangeArrowheads="1"/>
            </p:cNvSpPr>
            <p:nvPr/>
          </p:nvSpPr>
          <p:spPr bwMode="auto">
            <a:xfrm>
              <a:off x="2976" y="2256"/>
              <a:ext cx="1151" cy="767"/>
            </a:xfrm>
            <a:prstGeom prst="wedgeRoundRectCallout">
              <a:avLst>
                <a:gd name="adj1" fmla="val 61023"/>
                <a:gd name="adj2" fmla="val 47398"/>
                <a:gd name="adj3" fmla="val 16667"/>
              </a:avLst>
            </a:prstGeom>
            <a:solidFill>
              <a:srgbClr val="CCFF33"/>
            </a:solidFill>
            <a:ln w="9360">
              <a:solidFill>
                <a:srgbClr val="000000"/>
              </a:solidFill>
              <a:miter lim="800000"/>
              <a:headEnd/>
              <a:tailEnd/>
            </a:ln>
          </p:spPr>
          <p:txBody>
            <a:bodyPr wrap="none" anchor="ctr"/>
            <a:lstStyle/>
            <a:p>
              <a:pPr eaLnBrk="1" hangingPunct="1"/>
              <a:endParaRPr lang="en-IN" altLang="en-US"/>
            </a:p>
          </p:txBody>
        </p:sp>
        <p:sp>
          <p:nvSpPr>
            <p:cNvPr id="3130" name="Text Box 121"/>
            <p:cNvSpPr txBox="1">
              <a:spLocks noChangeArrowheads="1"/>
            </p:cNvSpPr>
            <p:nvPr/>
          </p:nvSpPr>
          <p:spPr bwMode="auto">
            <a:xfrm>
              <a:off x="3096" y="2256"/>
              <a:ext cx="984" cy="738"/>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FF3300"/>
                  </a:solidFill>
                </a:rPr>
                <a:t>Note:</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FV &amp; TV both are</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 to xy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&amp;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rPr>
                <a:t>both show T. L.</a:t>
              </a:r>
            </a:p>
          </p:txBody>
        </p:sp>
      </p:grpSp>
      <p:sp>
        <p:nvSpPr>
          <p:cNvPr id="10362" name="Oval 122"/>
          <p:cNvSpPr>
            <a:spLocks noChangeArrowheads="1"/>
          </p:cNvSpPr>
          <p:nvPr/>
        </p:nvSpPr>
        <p:spPr bwMode="auto">
          <a:xfrm>
            <a:off x="457200" y="914400"/>
            <a:ext cx="381000" cy="381000"/>
          </a:xfrm>
          <a:prstGeom prst="ellipse">
            <a:avLst/>
          </a:prstGeom>
          <a:solidFill>
            <a:srgbClr val="FFFF00"/>
          </a:solidFill>
          <a:ln w="9360">
            <a:solidFill>
              <a:srgbClr val="000000"/>
            </a:solidFill>
            <a:miter lim="800000"/>
            <a:headEnd/>
            <a:tailEnd/>
          </a:ln>
        </p:spPr>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 1.</a:t>
            </a:r>
          </a:p>
        </p:txBody>
      </p:sp>
      <p:sp>
        <p:nvSpPr>
          <p:cNvPr id="10363" name="Oval 123"/>
          <p:cNvSpPr>
            <a:spLocks noChangeArrowheads="1"/>
          </p:cNvSpPr>
          <p:nvPr/>
        </p:nvSpPr>
        <p:spPr bwMode="auto">
          <a:xfrm>
            <a:off x="457200" y="3886200"/>
            <a:ext cx="381000" cy="381000"/>
          </a:xfrm>
          <a:prstGeom prst="ellipse">
            <a:avLst/>
          </a:prstGeom>
          <a:solidFill>
            <a:srgbClr val="FFFF00"/>
          </a:solidFill>
          <a:ln w="9360">
            <a:solidFill>
              <a:srgbClr val="000000"/>
            </a:solidFill>
            <a:miter lim="800000"/>
            <a:headEnd/>
            <a:tailEnd/>
          </a:ln>
        </p:spPr>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 2.</a:t>
            </a:r>
          </a:p>
        </p:txBody>
      </p:sp>
      <p:sp>
        <p:nvSpPr>
          <p:cNvPr id="10364" name="Text Box 124"/>
          <p:cNvSpPr txBox="1">
            <a:spLocks noChangeArrowheads="1"/>
          </p:cNvSpPr>
          <p:nvPr/>
        </p:nvSpPr>
        <p:spPr bwMode="auto">
          <a:xfrm>
            <a:off x="217488" y="1320800"/>
            <a:ext cx="1643062" cy="147955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A Line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perpendicular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to HP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&amp;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 to VP</a:t>
            </a:r>
          </a:p>
        </p:txBody>
      </p:sp>
      <p:sp>
        <p:nvSpPr>
          <p:cNvPr id="10365" name="Text Box 125"/>
          <p:cNvSpPr txBox="1">
            <a:spLocks noChangeArrowheads="1"/>
          </p:cNvSpPr>
          <p:nvPr/>
        </p:nvSpPr>
        <p:spPr bwMode="auto">
          <a:xfrm>
            <a:off x="658813" y="4292600"/>
            <a:ext cx="1011237" cy="1201738"/>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A Line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 to HP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&amp;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rPr>
              <a:t>// to VP</a:t>
            </a:r>
          </a:p>
        </p:txBody>
      </p:sp>
      <p:sp>
        <p:nvSpPr>
          <p:cNvPr id="10366" name="Text Box 126"/>
          <p:cNvSpPr txBox="1">
            <a:spLocks noChangeArrowheads="1"/>
          </p:cNvSpPr>
          <p:nvPr/>
        </p:nvSpPr>
        <p:spPr bwMode="auto">
          <a:xfrm>
            <a:off x="6526213" y="0"/>
            <a:ext cx="2216150" cy="33655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i="1">
                <a:solidFill>
                  <a:srgbClr val="000000"/>
                </a:solidFill>
              </a:rPr>
              <a:t>Orthographic Pattern</a:t>
            </a:r>
          </a:p>
        </p:txBody>
      </p:sp>
      <p:sp>
        <p:nvSpPr>
          <p:cNvPr id="10367" name="Text Box 127"/>
          <p:cNvSpPr txBox="1">
            <a:spLocks noChangeArrowheads="1"/>
          </p:cNvSpPr>
          <p:nvPr/>
        </p:nvSpPr>
        <p:spPr bwMode="auto">
          <a:xfrm>
            <a:off x="6573838" y="3200400"/>
            <a:ext cx="2216150" cy="33655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i="1">
                <a:solidFill>
                  <a:srgbClr val="000000"/>
                </a:solidFill>
              </a:rPr>
              <a:t>Orthographic Pattern</a:t>
            </a:r>
          </a:p>
        </p:txBody>
      </p:sp>
      <p:grpSp>
        <p:nvGrpSpPr>
          <p:cNvPr id="22" name="Group 128"/>
          <p:cNvGrpSpPr>
            <a:grpSpLocks/>
          </p:cNvGrpSpPr>
          <p:nvPr/>
        </p:nvGrpSpPr>
        <p:grpSpPr bwMode="auto">
          <a:xfrm>
            <a:off x="463550" y="228600"/>
            <a:ext cx="2397125" cy="455613"/>
            <a:chOff x="292" y="144"/>
            <a:chExt cx="1510" cy="287"/>
          </a:xfrm>
        </p:grpSpPr>
        <p:sp>
          <p:nvSpPr>
            <p:cNvPr id="3127" name="Text Box 129"/>
            <p:cNvSpPr txBox="1">
              <a:spLocks noChangeArrowheads="1"/>
            </p:cNvSpPr>
            <p:nvPr/>
          </p:nvSpPr>
          <p:spPr bwMode="auto">
            <a:xfrm>
              <a:off x="292" y="144"/>
              <a:ext cx="1510"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FF0066"/>
                  </a:solidFill>
                </a:rPr>
                <a:t>(Pictorial Presentation)</a:t>
              </a:r>
            </a:p>
          </p:txBody>
        </p:sp>
        <p:sp>
          <p:nvSpPr>
            <p:cNvPr id="3128" name="Line 130"/>
            <p:cNvSpPr>
              <a:spLocks noChangeShapeType="1"/>
            </p:cNvSpPr>
            <p:nvPr/>
          </p:nvSpPr>
          <p:spPr bwMode="auto">
            <a:xfrm>
              <a:off x="864" y="384"/>
              <a:ext cx="239" cy="47"/>
            </a:xfrm>
            <a:prstGeom prst="line">
              <a:avLst/>
            </a:prstGeom>
            <a:noFill/>
            <a:ln w="19080">
              <a:solidFill>
                <a:srgbClr val="000000"/>
              </a:solidFill>
              <a:miter lim="800000"/>
              <a:headEnd/>
              <a:tailEnd type="triangle" w="med" len="med"/>
            </a:ln>
          </p:spPr>
          <p:txBody>
            <a:bodyPr/>
            <a:lstStyle/>
            <a:p>
              <a:endParaRPr lang="en-US"/>
            </a:p>
          </p:txBody>
        </p:sp>
      </p:grpSp>
      <p:grpSp>
        <p:nvGrpSpPr>
          <p:cNvPr id="23" name="Group 131"/>
          <p:cNvGrpSpPr>
            <a:grpSpLocks/>
          </p:cNvGrpSpPr>
          <p:nvPr/>
        </p:nvGrpSpPr>
        <p:grpSpPr bwMode="auto">
          <a:xfrm>
            <a:off x="434975" y="3514725"/>
            <a:ext cx="2397125" cy="455613"/>
            <a:chOff x="274" y="2214"/>
            <a:chExt cx="1510" cy="287"/>
          </a:xfrm>
        </p:grpSpPr>
        <p:sp>
          <p:nvSpPr>
            <p:cNvPr id="3125" name="Text Box 132"/>
            <p:cNvSpPr txBox="1">
              <a:spLocks noChangeArrowheads="1"/>
            </p:cNvSpPr>
            <p:nvPr/>
          </p:nvSpPr>
          <p:spPr bwMode="auto">
            <a:xfrm>
              <a:off x="274" y="2214"/>
              <a:ext cx="1510"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FF0066"/>
                  </a:solidFill>
                </a:rPr>
                <a:t>(Pictorial Presentation)</a:t>
              </a:r>
            </a:p>
          </p:txBody>
        </p:sp>
        <p:sp>
          <p:nvSpPr>
            <p:cNvPr id="3126" name="Line 133"/>
            <p:cNvSpPr>
              <a:spLocks noChangeShapeType="1"/>
            </p:cNvSpPr>
            <p:nvPr/>
          </p:nvSpPr>
          <p:spPr bwMode="auto">
            <a:xfrm>
              <a:off x="1038" y="2454"/>
              <a:ext cx="239" cy="47"/>
            </a:xfrm>
            <a:prstGeom prst="line">
              <a:avLst/>
            </a:prstGeom>
            <a:noFill/>
            <a:ln w="19080">
              <a:solidFill>
                <a:srgbClr val="000000"/>
              </a:solidFill>
              <a:miter lim="800000"/>
              <a:headEnd/>
              <a:tailEnd type="triangle" w="med" len="med"/>
            </a:ln>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0362"/>
                                        </p:tgtEl>
                                        <p:attrNameLst>
                                          <p:attrName>style.visibility</p:attrName>
                                        </p:attrNameLst>
                                      </p:cBhvr>
                                      <p:to>
                                        <p:strVal val="visible"/>
                                      </p:to>
                                    </p:set>
                                    <p:anim calcmode="lin" valueType="num">
                                      <p:cBhvr>
                                        <p:cTn id="7" dur="500" fill="hold"/>
                                        <p:tgtEl>
                                          <p:spTgt spid="10362"/>
                                        </p:tgtEl>
                                        <p:attrNameLst>
                                          <p:attrName>ppt_x</p:attrName>
                                        </p:attrNameLst>
                                      </p:cBhvr>
                                      <p:tavLst>
                                        <p:tav tm="100000">
                                          <p:val>
                                            <p:strVal val="0-#ppt_w/2"/>
                                          </p:val>
                                        </p:tav>
                                        <p:tav tm="100000">
                                          <p:val>
                                            <p:strVal val="#ppt_x"/>
                                          </p:val>
                                        </p:tav>
                                      </p:tavLst>
                                    </p:anim>
                                    <p:anim calcmode="lin" valueType="num">
                                      <p:cBhvr>
                                        <p:cTn id="8" dur="500" fill="hold"/>
                                        <p:tgtEl>
                                          <p:spTgt spid="10362"/>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0364"/>
                                        </p:tgtEl>
                                        <p:attrNameLst>
                                          <p:attrName>style.visibility</p:attrName>
                                        </p:attrNameLst>
                                      </p:cBhvr>
                                      <p:to>
                                        <p:strVal val="visible"/>
                                      </p:to>
                                    </p:set>
                                    <p:anim calcmode="lin" valueType="num">
                                      <p:cBhvr>
                                        <p:cTn id="13" dur="500" fill="hold"/>
                                        <p:tgtEl>
                                          <p:spTgt spid="10364"/>
                                        </p:tgtEl>
                                        <p:attrNameLst>
                                          <p:attrName>ppt_x</p:attrName>
                                        </p:attrNameLst>
                                      </p:cBhvr>
                                      <p:tavLst>
                                        <p:tav tm="100000">
                                          <p:val>
                                            <p:strVal val="0-#ppt_w/2"/>
                                          </p:val>
                                        </p:tav>
                                        <p:tav tm="100000">
                                          <p:val>
                                            <p:strVal val="#ppt_x"/>
                                          </p:val>
                                        </p:tav>
                                      </p:tavLst>
                                    </p:anim>
                                    <p:anim calcmode="lin" valueType="num">
                                      <p:cBhvr>
                                        <p:cTn id="14" dur="500" fill="hold"/>
                                        <p:tgtEl>
                                          <p:spTgt spid="10364"/>
                                        </p:tgtEl>
                                        <p:attrNameLst>
                                          <p:attrName>ppt_y</p:attrName>
                                        </p:attrNameLst>
                                      </p:cBhvr>
                                      <p:tavLst>
                                        <p:tav tm="10000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additive="repl">
                                        <p:cTn id="18" dur="1" fill="hold">
                                          <p:stCondLst>
                                            <p:cond delay="0"/>
                                          </p:stCondLst>
                                        </p:cTn>
                                        <p:tgtEl>
                                          <p:spTgt spid="22"/>
                                        </p:tgtEl>
                                        <p:attrNameLst>
                                          <p:attrName>style.visibility</p:attrName>
                                        </p:attrNameLst>
                                      </p:cBhvr>
                                      <p:to>
                                        <p:strVal val="visible"/>
                                      </p:to>
                                    </p:set>
                                    <p:anim calcmode="lin" valueType="num">
                                      <p:cBhvr additive="repl">
                                        <p:cTn id="19" dur="500" fill="hold"/>
                                        <p:tgtEl>
                                          <p:spTgt spid="22"/>
                                        </p:tgtEl>
                                        <p:attrNameLst>
                                          <p:attrName>ppt_x</p:attrName>
                                        </p:attrNameLst>
                                      </p:cBhvr>
                                      <p:tavLst>
                                        <p:tav tm="100000">
                                          <p:val>
                                            <p:strVal val="#ppt_x-#ppt_w/2"/>
                                          </p:val>
                                        </p:tav>
                                        <p:tav tm="100000">
                                          <p:val>
                                            <p:strVal val="#ppt_x"/>
                                          </p:val>
                                        </p:tav>
                                      </p:tavLst>
                                    </p:anim>
                                    <p:anim calcmode="lin" valueType="num">
                                      <p:cBhvr additive="repl">
                                        <p:cTn id="20" dur="500" fill="hold"/>
                                        <p:tgtEl>
                                          <p:spTgt spid="22"/>
                                        </p:tgtEl>
                                        <p:attrNameLst>
                                          <p:attrName>ppt_y</p:attrName>
                                        </p:attrNameLst>
                                      </p:cBhvr>
                                      <p:tavLst>
                                        <p:tav tm="100000">
                                          <p:val>
                                            <p:strVal val="#ppt_y"/>
                                          </p:val>
                                        </p:tav>
                                        <p:tav tm="100000">
                                          <p:val>
                                            <p:strVal val="#ppt_y"/>
                                          </p:val>
                                        </p:tav>
                                      </p:tavLst>
                                    </p:anim>
                                    <p:anim calcmode="lin" valueType="num">
                                      <p:cBhvr additive="repl">
                                        <p:cTn id="21" dur="500" fill="hold"/>
                                        <p:tgtEl>
                                          <p:spTgt spid="22"/>
                                        </p:tgtEl>
                                        <p:attrNameLst>
                                          <p:attrName>ppt_w</p:attrName>
                                        </p:attrNameLst>
                                      </p:cBhvr>
                                      <p:tavLst>
                                        <p:tav tm="100000">
                                          <p:val>
                                            <p:fltVal val="0"/>
                                          </p:val>
                                        </p:tav>
                                        <p:tav tm="100000">
                                          <p:val>
                                            <p:strVal val="#ppt_w"/>
                                          </p:val>
                                        </p:tav>
                                      </p:tavLst>
                                    </p:anim>
                                    <p:anim calcmode="lin" valueType="num">
                                      <p:cBhvr additive="repl">
                                        <p:cTn id="22" dur="500" fill="hold"/>
                                        <p:tgtEl>
                                          <p:spTgt spid="22"/>
                                        </p:tgtEl>
                                        <p:attrNameLst>
                                          <p:attrName>ppt_h</p:attrName>
                                        </p:attrNameLst>
                                      </p:cBhvr>
                                      <p:tavLst>
                                        <p:tav tm="10000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additive="repl">
                                        <p:cTn id="26" dur="1" fill="hold">
                                          <p:stCondLst>
                                            <p:cond delay="0"/>
                                          </p:stCondLst>
                                        </p:cTn>
                                        <p:tgtEl>
                                          <p:spTgt spid="4"/>
                                        </p:tgtEl>
                                        <p:attrNameLst>
                                          <p:attrName>style.visibility</p:attrName>
                                        </p:attrNameLst>
                                      </p:cBhvr>
                                      <p:to>
                                        <p:strVal val="visible"/>
                                      </p:to>
                                    </p:set>
                                    <p:anim calcmode="lin" valueType="num">
                                      <p:cBhvr additive="repl">
                                        <p:cTn id="27" dur="500" fill="hold"/>
                                        <p:tgtEl>
                                          <p:spTgt spid="4"/>
                                        </p:tgtEl>
                                        <p:attrNameLst>
                                          <p:attrName>ppt_w</p:attrName>
                                        </p:attrNameLst>
                                      </p:cBhvr>
                                      <p:tavLst>
                                        <p:tav tm="100000">
                                          <p:val>
                                            <p:fltVal val="0"/>
                                          </p:val>
                                        </p:tav>
                                        <p:tav tm="100000">
                                          <p:val>
                                            <p:strVal val="#ppt_w"/>
                                          </p:val>
                                        </p:tav>
                                      </p:tavLst>
                                    </p:anim>
                                    <p:anim calcmode="lin" valueType="num">
                                      <p:cBhvr additive="repl">
                                        <p:cTn id="28" dur="500" fill="hold"/>
                                        <p:tgtEl>
                                          <p:spTgt spid="4"/>
                                        </p:tgtEl>
                                        <p:attrNameLst>
                                          <p:attrName>ppt_h</p:attrName>
                                        </p:attrNameLst>
                                      </p:cBhvr>
                                      <p:tavLst>
                                        <p:tav tm="10000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additive="repl">
                                        <p:cTn id="32" dur="1" fill="hold">
                                          <p:stCondLst>
                                            <p:cond delay="0"/>
                                          </p:stCondLst>
                                        </p:cTn>
                                        <p:tgtEl>
                                          <p:spTgt spid="2"/>
                                        </p:tgtEl>
                                        <p:attrNameLst>
                                          <p:attrName>style.visibility</p:attrName>
                                        </p:attrNameLst>
                                      </p:cBhvr>
                                      <p:to>
                                        <p:strVal val="visible"/>
                                      </p:to>
                                    </p:set>
                                    <p:anim calcmode="lin" valueType="num">
                                      <p:cBhvr additive="repl">
                                        <p:cTn id="33" dur="500" fill="hold"/>
                                        <p:tgtEl>
                                          <p:spTgt spid="2"/>
                                        </p:tgtEl>
                                        <p:attrNameLst>
                                          <p:attrName>ppt_w</p:attrName>
                                        </p:attrNameLst>
                                      </p:cBhvr>
                                      <p:tavLst>
                                        <p:tav tm="100000">
                                          <p:val>
                                            <p:fltVal val="0"/>
                                          </p:val>
                                        </p:tav>
                                        <p:tav tm="100000">
                                          <p:val>
                                            <p:strVal val="#ppt_w"/>
                                          </p:val>
                                        </p:tav>
                                      </p:tavLst>
                                    </p:anim>
                                    <p:anim calcmode="lin" valueType="num">
                                      <p:cBhvr additive="repl">
                                        <p:cTn id="34" dur="500" fill="hold"/>
                                        <p:tgtEl>
                                          <p:spTgt spid="2"/>
                                        </p:tgtEl>
                                        <p:attrNameLst>
                                          <p:attrName>ppt_h</p:attrName>
                                        </p:attrNameLst>
                                      </p:cBhvr>
                                      <p:tavLst>
                                        <p:tav tm="10000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nodeType="clickEffect">
                                  <p:stCondLst>
                                    <p:cond delay="0"/>
                                  </p:stCondLst>
                                  <p:childTnLst>
                                    <p:set>
                                      <p:cBhvr additive="repl">
                                        <p:cTn id="38" dur="1" fill="hold">
                                          <p:stCondLst>
                                            <p:cond delay="0"/>
                                          </p:stCondLst>
                                        </p:cTn>
                                        <p:tgtEl>
                                          <p:spTgt spid="3"/>
                                        </p:tgtEl>
                                        <p:attrNameLst>
                                          <p:attrName>style.visibility</p:attrName>
                                        </p:attrNameLst>
                                      </p:cBhvr>
                                      <p:to>
                                        <p:strVal val="visible"/>
                                      </p:to>
                                    </p:set>
                                    <p:anim calcmode="lin" valueType="num">
                                      <p:cBhvr additive="repl">
                                        <p:cTn id="39" dur="500" fill="hold"/>
                                        <p:tgtEl>
                                          <p:spTgt spid="3"/>
                                        </p:tgtEl>
                                        <p:attrNameLst>
                                          <p:attrName>ppt_w</p:attrName>
                                        </p:attrNameLst>
                                      </p:cBhvr>
                                      <p:tavLst>
                                        <p:tav tm="100000">
                                          <p:val>
                                            <p:fltVal val="0"/>
                                          </p:val>
                                        </p:tav>
                                        <p:tav tm="100000">
                                          <p:val>
                                            <p:strVal val="#ppt_w"/>
                                          </p:val>
                                        </p:tav>
                                      </p:tavLst>
                                    </p:anim>
                                    <p:anim calcmode="lin" valueType="num">
                                      <p:cBhvr additive="repl">
                                        <p:cTn id="40" dur="500" fill="hold"/>
                                        <p:tgtEl>
                                          <p:spTgt spid="3"/>
                                        </p:tgtEl>
                                        <p:attrNameLst>
                                          <p:attrName>ppt_h</p:attrName>
                                        </p:attrNameLst>
                                      </p:cBhvr>
                                      <p:tavLst>
                                        <p:tav tm="10000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fill="hold" grpId="0" nodeType="clickEffect">
                                  <p:stCondLst>
                                    <p:cond delay="0"/>
                                  </p:stCondLst>
                                  <p:childTnLst>
                                    <p:set>
                                      <p:cBhvr additive="repl">
                                        <p:cTn id="44" dur="1" fill="hold">
                                          <p:stCondLst>
                                            <p:cond delay="0"/>
                                          </p:stCondLst>
                                        </p:cTn>
                                        <p:tgtEl>
                                          <p:spTgt spid="10282"/>
                                        </p:tgtEl>
                                        <p:attrNameLst>
                                          <p:attrName>style.visibility</p:attrName>
                                        </p:attrNameLst>
                                      </p:cBhvr>
                                      <p:to>
                                        <p:strVal val="visible"/>
                                      </p:to>
                                    </p:set>
                                    <p:anim calcmode="lin" valueType="num">
                                      <p:cBhvr additive="repl">
                                        <p:cTn id="45" dur="500" fill="hold"/>
                                        <p:tgtEl>
                                          <p:spTgt spid="10282"/>
                                        </p:tgtEl>
                                        <p:attrNameLst>
                                          <p:attrName>ppt_x</p:attrName>
                                        </p:attrNameLst>
                                      </p:cBhvr>
                                      <p:tavLst>
                                        <p:tav tm="100000">
                                          <p:val>
                                            <p:strVal val="#ppt_x"/>
                                          </p:val>
                                        </p:tav>
                                        <p:tav tm="100000">
                                          <p:val>
                                            <p:strVal val="#ppt_x"/>
                                          </p:val>
                                        </p:tav>
                                      </p:tavLst>
                                    </p:anim>
                                    <p:anim calcmode="lin" valueType="num">
                                      <p:cBhvr additive="repl">
                                        <p:cTn id="46" dur="500" fill="hold"/>
                                        <p:tgtEl>
                                          <p:spTgt spid="10282"/>
                                        </p:tgtEl>
                                        <p:attrNameLst>
                                          <p:attrName>ppt_y</p:attrName>
                                        </p:attrNameLst>
                                      </p:cBhvr>
                                      <p:tavLst>
                                        <p:tav tm="100000">
                                          <p:val>
                                            <p:strVal val="#ppt_y+#ppt_h/2"/>
                                          </p:val>
                                        </p:tav>
                                        <p:tav tm="100000">
                                          <p:val>
                                            <p:strVal val="#ppt_y"/>
                                          </p:val>
                                        </p:tav>
                                      </p:tavLst>
                                    </p:anim>
                                    <p:anim calcmode="lin" valueType="num">
                                      <p:cBhvr additive="repl">
                                        <p:cTn id="47" dur="500" fill="hold"/>
                                        <p:tgtEl>
                                          <p:spTgt spid="10282"/>
                                        </p:tgtEl>
                                        <p:attrNameLst>
                                          <p:attrName>ppt_w</p:attrName>
                                        </p:attrNameLst>
                                      </p:cBhvr>
                                      <p:tavLst>
                                        <p:tav tm="100000">
                                          <p:val>
                                            <p:strVal val="#ppt_w"/>
                                          </p:val>
                                        </p:tav>
                                        <p:tav tm="100000">
                                          <p:val>
                                            <p:strVal val="#ppt_w"/>
                                          </p:val>
                                        </p:tav>
                                      </p:tavLst>
                                    </p:anim>
                                    <p:anim calcmode="lin" valueType="num">
                                      <p:cBhvr additive="repl">
                                        <p:cTn id="48" dur="500" fill="hold"/>
                                        <p:tgtEl>
                                          <p:spTgt spid="10282"/>
                                        </p:tgtEl>
                                        <p:attrNameLst>
                                          <p:attrName>ppt_h</p:attrName>
                                        </p:attrNameLst>
                                      </p:cBhvr>
                                      <p:tavLst>
                                        <p:tav tm="10000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additive="repl">
                                        <p:cTn id="52" dur="1" fill="hold">
                                          <p:stCondLst>
                                            <p:cond delay="0"/>
                                          </p:stCondLst>
                                        </p:cTn>
                                        <p:tgtEl>
                                          <p:spTgt spid="15"/>
                                        </p:tgtEl>
                                        <p:attrNameLst>
                                          <p:attrName>style.visibility</p:attrName>
                                        </p:attrNameLst>
                                      </p:cBhvr>
                                      <p:to>
                                        <p:strVal val="visible"/>
                                      </p:to>
                                    </p:set>
                                    <p:anim calcmode="lin" valueType="num">
                                      <p:cBhvr additive="repl">
                                        <p:cTn id="53" dur="500" fill="hold"/>
                                        <p:tgtEl>
                                          <p:spTgt spid="15"/>
                                        </p:tgtEl>
                                        <p:attrNameLst>
                                          <p:attrName>ppt_w</p:attrName>
                                        </p:attrNameLst>
                                      </p:cBhvr>
                                      <p:tavLst>
                                        <p:tav tm="100000">
                                          <p:val>
                                            <p:fltVal val="0"/>
                                          </p:val>
                                        </p:tav>
                                        <p:tav tm="100000">
                                          <p:val>
                                            <p:strVal val="#ppt_w"/>
                                          </p:val>
                                        </p:tav>
                                      </p:tavLst>
                                    </p:anim>
                                    <p:anim calcmode="lin" valueType="num">
                                      <p:cBhvr additive="repl">
                                        <p:cTn id="54" dur="500" fill="hold"/>
                                        <p:tgtEl>
                                          <p:spTgt spid="15"/>
                                        </p:tgtEl>
                                        <p:attrNameLst>
                                          <p:attrName>ppt_h</p:attrName>
                                        </p:attrNameLst>
                                      </p:cBhvr>
                                      <p:tavLst>
                                        <p:tav tm="10000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6" fill="hold" grpId="0" nodeType="clickEffect">
                                  <p:stCondLst>
                                    <p:cond delay="0"/>
                                  </p:stCondLst>
                                  <p:childTnLst>
                                    <p:set>
                                      <p:cBhvr additive="repl">
                                        <p:cTn id="58" dur="1" fill="hold">
                                          <p:stCondLst>
                                            <p:cond delay="0"/>
                                          </p:stCondLst>
                                        </p:cTn>
                                        <p:tgtEl>
                                          <p:spTgt spid="10251"/>
                                        </p:tgtEl>
                                        <p:attrNameLst>
                                          <p:attrName>style.visibility</p:attrName>
                                        </p:attrNameLst>
                                      </p:cBhvr>
                                      <p:to>
                                        <p:strVal val="visible"/>
                                      </p:to>
                                    </p:set>
                                    <p:anim calcmode="lin" valueType="num">
                                      <p:cBhvr>
                                        <p:cTn id="59" dur="500" fill="hold"/>
                                        <p:tgtEl>
                                          <p:spTgt spid="10251"/>
                                        </p:tgtEl>
                                        <p:attrNameLst>
                                          <p:attrName>ppt_x</p:attrName>
                                        </p:attrNameLst>
                                      </p:cBhvr>
                                      <p:tavLst>
                                        <p:tav tm="100000">
                                          <p:val>
                                            <p:strVal val="1+#ppt_w/2"/>
                                          </p:val>
                                        </p:tav>
                                        <p:tav tm="100000">
                                          <p:val>
                                            <p:strVal val="#ppt_x"/>
                                          </p:val>
                                        </p:tav>
                                      </p:tavLst>
                                    </p:anim>
                                    <p:anim calcmode="lin" valueType="num">
                                      <p:cBhvr>
                                        <p:cTn id="60" dur="500" fill="hold"/>
                                        <p:tgtEl>
                                          <p:spTgt spid="10251"/>
                                        </p:tgtEl>
                                        <p:attrNameLst>
                                          <p:attrName>ppt_y</p:attrName>
                                        </p:attrNameLst>
                                      </p:cBhvr>
                                      <p:tavLst>
                                        <p:tav tm="10000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6" fill="hold" nodeType="clickEffect">
                                  <p:stCondLst>
                                    <p:cond delay="0"/>
                                  </p:stCondLst>
                                  <p:childTnLst>
                                    <p:set>
                                      <p:cBhvr additive="repl">
                                        <p:cTn id="64" dur="1" fill="hold">
                                          <p:stCondLst>
                                            <p:cond delay="0"/>
                                          </p:stCondLst>
                                        </p:cTn>
                                        <p:tgtEl>
                                          <p:spTgt spid="10352"/>
                                        </p:tgtEl>
                                        <p:attrNameLst>
                                          <p:attrName>style.visibility</p:attrName>
                                        </p:attrNameLst>
                                      </p:cBhvr>
                                      <p:to>
                                        <p:strVal val="visible"/>
                                      </p:to>
                                    </p:set>
                                    <p:animEffect transition="in" filter="strips(downRight)">
                                      <p:cBhvr additive="repl">
                                        <p:cTn id="65" dur="500"/>
                                        <p:tgtEl>
                                          <p:spTgt spid="1035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8" presetClass="entr" presetSubtype="9" fill="hold" nodeType="clickEffect">
                                  <p:stCondLst>
                                    <p:cond delay="0"/>
                                  </p:stCondLst>
                                  <p:childTnLst>
                                    <p:set>
                                      <p:cBhvr additive="repl">
                                        <p:cTn id="69" dur="1" fill="hold">
                                          <p:stCondLst>
                                            <p:cond delay="0"/>
                                          </p:stCondLst>
                                        </p:cTn>
                                        <p:tgtEl>
                                          <p:spTgt spid="12"/>
                                        </p:tgtEl>
                                        <p:attrNameLst>
                                          <p:attrName>style.visibility</p:attrName>
                                        </p:attrNameLst>
                                      </p:cBhvr>
                                      <p:to>
                                        <p:strVal val="visible"/>
                                      </p:to>
                                    </p:set>
                                    <p:animEffect transition="in" filter="strips(upLeft)">
                                      <p:cBhvr additive="repl">
                                        <p:cTn id="70" dur="500"/>
                                        <p:tgtEl>
                                          <p:spTgt spid="1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6" fill="hold" grpId="0" nodeType="clickEffect">
                                  <p:stCondLst>
                                    <p:cond delay="0"/>
                                  </p:stCondLst>
                                  <p:childTnLst>
                                    <p:set>
                                      <p:cBhvr additive="repl">
                                        <p:cTn id="74" dur="1" fill="hold">
                                          <p:stCondLst>
                                            <p:cond delay="0"/>
                                          </p:stCondLst>
                                        </p:cTn>
                                        <p:tgtEl>
                                          <p:spTgt spid="10286"/>
                                        </p:tgtEl>
                                        <p:attrNameLst>
                                          <p:attrName>style.visibility</p:attrName>
                                        </p:attrNameLst>
                                      </p:cBhvr>
                                      <p:to>
                                        <p:strVal val="visible"/>
                                      </p:to>
                                    </p:set>
                                    <p:anim calcmode="lin" valueType="num">
                                      <p:cBhvr>
                                        <p:cTn id="75" dur="500" fill="hold"/>
                                        <p:tgtEl>
                                          <p:spTgt spid="10286"/>
                                        </p:tgtEl>
                                        <p:attrNameLst>
                                          <p:attrName>ppt_x</p:attrName>
                                        </p:attrNameLst>
                                      </p:cBhvr>
                                      <p:tavLst>
                                        <p:tav tm="100000">
                                          <p:val>
                                            <p:strVal val="1+#ppt_w/2"/>
                                          </p:val>
                                        </p:tav>
                                        <p:tav tm="100000">
                                          <p:val>
                                            <p:strVal val="#ppt_x"/>
                                          </p:val>
                                        </p:tav>
                                      </p:tavLst>
                                    </p:anim>
                                    <p:anim calcmode="lin" valueType="num">
                                      <p:cBhvr>
                                        <p:cTn id="76" dur="500" fill="hold"/>
                                        <p:tgtEl>
                                          <p:spTgt spid="10286"/>
                                        </p:tgtEl>
                                        <p:attrNameLst>
                                          <p:attrName>ppt_y</p:attrName>
                                        </p:attrNameLst>
                                      </p:cBhvr>
                                      <p:tavLst>
                                        <p:tav tm="10000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6" fill="hold" grpId="0" nodeType="clickEffect">
                                  <p:stCondLst>
                                    <p:cond delay="0"/>
                                  </p:stCondLst>
                                  <p:childTnLst>
                                    <p:set>
                                      <p:cBhvr additive="repl">
                                        <p:cTn id="80" dur="1" fill="hold">
                                          <p:stCondLst>
                                            <p:cond delay="0"/>
                                          </p:stCondLst>
                                        </p:cTn>
                                        <p:tgtEl>
                                          <p:spTgt spid="10285"/>
                                        </p:tgtEl>
                                        <p:attrNameLst>
                                          <p:attrName>style.visibility</p:attrName>
                                        </p:attrNameLst>
                                      </p:cBhvr>
                                      <p:to>
                                        <p:strVal val="visible"/>
                                      </p:to>
                                    </p:set>
                                    <p:anim calcmode="lin" valueType="num">
                                      <p:cBhvr>
                                        <p:cTn id="81" dur="500" fill="hold"/>
                                        <p:tgtEl>
                                          <p:spTgt spid="10285"/>
                                        </p:tgtEl>
                                        <p:attrNameLst>
                                          <p:attrName>ppt_x</p:attrName>
                                        </p:attrNameLst>
                                      </p:cBhvr>
                                      <p:tavLst>
                                        <p:tav tm="100000">
                                          <p:val>
                                            <p:strVal val="1+#ppt_w/2"/>
                                          </p:val>
                                        </p:tav>
                                        <p:tav tm="100000">
                                          <p:val>
                                            <p:strVal val="#ppt_x"/>
                                          </p:val>
                                        </p:tav>
                                      </p:tavLst>
                                    </p:anim>
                                    <p:anim calcmode="lin" valueType="num">
                                      <p:cBhvr>
                                        <p:cTn id="82" dur="500" fill="hold"/>
                                        <p:tgtEl>
                                          <p:spTgt spid="10285"/>
                                        </p:tgtEl>
                                        <p:attrNameLst>
                                          <p:attrName>ppt_y</p:attrName>
                                        </p:attrNameLst>
                                      </p:cBhvr>
                                      <p:tavLst>
                                        <p:tav tm="10000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7" presetClass="entr" presetSubtype="1" fill="hold" grpId="0" nodeType="clickEffect">
                                  <p:stCondLst>
                                    <p:cond delay="0"/>
                                  </p:stCondLst>
                                  <p:childTnLst>
                                    <p:set>
                                      <p:cBhvr additive="repl">
                                        <p:cTn id="86" dur="1" fill="hold">
                                          <p:stCondLst>
                                            <p:cond delay="0"/>
                                          </p:stCondLst>
                                        </p:cTn>
                                        <p:tgtEl>
                                          <p:spTgt spid="10283"/>
                                        </p:tgtEl>
                                        <p:attrNameLst>
                                          <p:attrName>style.visibility</p:attrName>
                                        </p:attrNameLst>
                                      </p:cBhvr>
                                      <p:to>
                                        <p:strVal val="visible"/>
                                      </p:to>
                                    </p:set>
                                    <p:anim calcmode="lin" valueType="num">
                                      <p:cBhvr additive="repl">
                                        <p:cTn id="87" dur="500" fill="hold"/>
                                        <p:tgtEl>
                                          <p:spTgt spid="10283"/>
                                        </p:tgtEl>
                                        <p:attrNameLst>
                                          <p:attrName>ppt_x</p:attrName>
                                        </p:attrNameLst>
                                      </p:cBhvr>
                                      <p:tavLst>
                                        <p:tav tm="100000">
                                          <p:val>
                                            <p:strVal val="#ppt_x"/>
                                          </p:val>
                                        </p:tav>
                                        <p:tav tm="100000">
                                          <p:val>
                                            <p:strVal val="#ppt_x"/>
                                          </p:val>
                                        </p:tav>
                                      </p:tavLst>
                                    </p:anim>
                                    <p:anim calcmode="lin" valueType="num">
                                      <p:cBhvr additive="repl">
                                        <p:cTn id="88" dur="500" fill="hold"/>
                                        <p:tgtEl>
                                          <p:spTgt spid="10283"/>
                                        </p:tgtEl>
                                        <p:attrNameLst>
                                          <p:attrName>ppt_y</p:attrName>
                                        </p:attrNameLst>
                                      </p:cBhvr>
                                      <p:tavLst>
                                        <p:tav tm="100000">
                                          <p:val>
                                            <p:strVal val="#ppt_y-#ppt_h/2"/>
                                          </p:val>
                                        </p:tav>
                                        <p:tav tm="100000">
                                          <p:val>
                                            <p:strVal val="#ppt_y"/>
                                          </p:val>
                                        </p:tav>
                                      </p:tavLst>
                                    </p:anim>
                                    <p:anim calcmode="lin" valueType="num">
                                      <p:cBhvr additive="repl">
                                        <p:cTn id="89" dur="500" fill="hold"/>
                                        <p:tgtEl>
                                          <p:spTgt spid="10283"/>
                                        </p:tgtEl>
                                        <p:attrNameLst>
                                          <p:attrName>ppt_w</p:attrName>
                                        </p:attrNameLst>
                                      </p:cBhvr>
                                      <p:tavLst>
                                        <p:tav tm="100000">
                                          <p:val>
                                            <p:strVal val="#ppt_w"/>
                                          </p:val>
                                        </p:tav>
                                        <p:tav tm="100000">
                                          <p:val>
                                            <p:strVal val="#ppt_w"/>
                                          </p:val>
                                        </p:tav>
                                      </p:tavLst>
                                    </p:anim>
                                    <p:anim calcmode="lin" valueType="num">
                                      <p:cBhvr additive="repl">
                                        <p:cTn id="90" dur="500" fill="hold"/>
                                        <p:tgtEl>
                                          <p:spTgt spid="10283"/>
                                        </p:tgtEl>
                                        <p:attrNameLst>
                                          <p:attrName>ppt_h</p:attrName>
                                        </p:attrNameLst>
                                      </p:cBhvr>
                                      <p:tavLst>
                                        <p:tav tm="10000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6" fill="hold" nodeType="clickEffect">
                                  <p:stCondLst>
                                    <p:cond delay="0"/>
                                  </p:stCondLst>
                                  <p:childTnLst>
                                    <p:set>
                                      <p:cBhvr additive="repl">
                                        <p:cTn id="94" dur="1" fill="hold">
                                          <p:stCondLst>
                                            <p:cond delay="0"/>
                                          </p:stCondLst>
                                        </p:cTn>
                                        <p:tgtEl>
                                          <p:spTgt spid="10305"/>
                                        </p:tgtEl>
                                        <p:attrNameLst>
                                          <p:attrName>style.visibility</p:attrName>
                                        </p:attrNameLst>
                                      </p:cBhvr>
                                      <p:to>
                                        <p:strVal val="visible"/>
                                      </p:to>
                                    </p:set>
                                    <p:anim calcmode="lin" valueType="num">
                                      <p:cBhvr>
                                        <p:cTn id="95" dur="500" fill="hold"/>
                                        <p:tgtEl>
                                          <p:spTgt spid="10305"/>
                                        </p:tgtEl>
                                        <p:attrNameLst>
                                          <p:attrName>ppt_x</p:attrName>
                                        </p:attrNameLst>
                                      </p:cBhvr>
                                      <p:tavLst>
                                        <p:tav tm="100000">
                                          <p:val>
                                            <p:strVal val="1+#ppt_w/2"/>
                                          </p:val>
                                        </p:tav>
                                        <p:tav tm="100000">
                                          <p:val>
                                            <p:strVal val="#ppt_x"/>
                                          </p:val>
                                        </p:tav>
                                      </p:tavLst>
                                    </p:anim>
                                    <p:anim calcmode="lin" valueType="num">
                                      <p:cBhvr>
                                        <p:cTn id="96" dur="500" fill="hold"/>
                                        <p:tgtEl>
                                          <p:spTgt spid="10305"/>
                                        </p:tgtEl>
                                        <p:attrNameLst>
                                          <p:attrName>ppt_y</p:attrName>
                                        </p:attrNameLst>
                                      </p:cBhvr>
                                      <p:tavLst>
                                        <p:tav tm="100000">
                                          <p:val>
                                            <p:strVal val="1+#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additive="repl">
                                        <p:cTn id="100" dur="1" fill="hold">
                                          <p:stCondLst>
                                            <p:cond delay="0"/>
                                          </p:stCondLst>
                                        </p:cTn>
                                        <p:tgtEl>
                                          <p:spTgt spid="14"/>
                                        </p:tgtEl>
                                        <p:attrNameLst>
                                          <p:attrName>style.visibility</p:attrName>
                                        </p:attrNameLst>
                                      </p:cBhvr>
                                      <p:to>
                                        <p:strVal val="visible"/>
                                      </p:to>
                                    </p:set>
                                    <p:anim calcmode="lin" valueType="num">
                                      <p:cBhvr additive="repl">
                                        <p:cTn id="101" dur="500" fill="hold"/>
                                        <p:tgtEl>
                                          <p:spTgt spid="14"/>
                                        </p:tgtEl>
                                        <p:attrNameLst>
                                          <p:attrName>ppt_w</p:attrName>
                                        </p:attrNameLst>
                                      </p:cBhvr>
                                      <p:tavLst>
                                        <p:tav tm="100000">
                                          <p:val>
                                            <p:fltVal val="0"/>
                                          </p:val>
                                        </p:tav>
                                        <p:tav tm="100000">
                                          <p:val>
                                            <p:strVal val="#ppt_w"/>
                                          </p:val>
                                        </p:tav>
                                      </p:tavLst>
                                    </p:anim>
                                    <p:anim calcmode="lin" valueType="num">
                                      <p:cBhvr additive="repl">
                                        <p:cTn id="102" dur="500" fill="hold"/>
                                        <p:tgtEl>
                                          <p:spTgt spid="14"/>
                                        </p:tgtEl>
                                        <p:attrNameLst>
                                          <p:attrName>ppt_h</p:attrName>
                                        </p:attrNameLst>
                                      </p:cBhvr>
                                      <p:tavLst>
                                        <p:tav tm="10000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1" fill="hold" grpId="0" nodeType="clickEffect">
                                  <p:stCondLst>
                                    <p:cond delay="0"/>
                                  </p:stCondLst>
                                  <p:childTnLst>
                                    <p:set>
                                      <p:cBhvr additive="repl">
                                        <p:cTn id="106" dur="1" fill="hold">
                                          <p:stCondLst>
                                            <p:cond delay="0"/>
                                          </p:stCondLst>
                                        </p:cTn>
                                        <p:tgtEl>
                                          <p:spTgt spid="10250"/>
                                        </p:tgtEl>
                                        <p:attrNameLst>
                                          <p:attrName>style.visibility</p:attrName>
                                        </p:attrNameLst>
                                      </p:cBhvr>
                                      <p:to>
                                        <p:strVal val="visible"/>
                                      </p:to>
                                    </p:set>
                                    <p:anim calcmode="lin" valueType="num">
                                      <p:cBhvr>
                                        <p:cTn id="107" dur="500" fill="hold"/>
                                        <p:tgtEl>
                                          <p:spTgt spid="10250"/>
                                        </p:tgtEl>
                                        <p:attrNameLst>
                                          <p:attrName>ppt_x</p:attrName>
                                        </p:attrNameLst>
                                      </p:cBhvr>
                                      <p:tavLst>
                                        <p:tav tm="100000">
                                          <p:val>
                                            <p:strVal val="#ppt_x"/>
                                          </p:val>
                                        </p:tav>
                                        <p:tav tm="100000">
                                          <p:val>
                                            <p:strVal val="#ppt_x"/>
                                          </p:val>
                                        </p:tav>
                                      </p:tavLst>
                                    </p:anim>
                                    <p:anim calcmode="lin" valueType="num">
                                      <p:cBhvr>
                                        <p:cTn id="108" dur="500" fill="hold"/>
                                        <p:tgtEl>
                                          <p:spTgt spid="10250"/>
                                        </p:tgtEl>
                                        <p:attrNameLst>
                                          <p:attrName>ppt_y</p:attrName>
                                        </p:attrNameLst>
                                      </p:cBhvr>
                                      <p:tavLst>
                                        <p:tav tm="100000">
                                          <p:val>
                                            <p:strVal val="0-#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10" fill="hold" nodeType="clickEffect">
                                  <p:stCondLst>
                                    <p:cond delay="0"/>
                                  </p:stCondLst>
                                  <p:childTnLst>
                                    <p:set>
                                      <p:cBhvr additive="repl">
                                        <p:cTn id="112" dur="1" fill="hold">
                                          <p:stCondLst>
                                            <p:cond delay="0"/>
                                          </p:stCondLst>
                                        </p:cTn>
                                        <p:tgtEl>
                                          <p:spTgt spid="10353"/>
                                        </p:tgtEl>
                                        <p:attrNameLst>
                                          <p:attrName>style.visibility</p:attrName>
                                        </p:attrNameLst>
                                      </p:cBhvr>
                                      <p:to>
                                        <p:strVal val="visible"/>
                                      </p:to>
                                    </p:set>
                                    <p:anim calcmode="lin" valueType="num">
                                      <p:cBhvr additive="repl">
                                        <p:cTn id="113" dur="500" fill="hold"/>
                                        <p:tgtEl>
                                          <p:spTgt spid="10353"/>
                                        </p:tgtEl>
                                        <p:attrNameLst>
                                          <p:attrName>ppt_w</p:attrName>
                                        </p:attrNameLst>
                                      </p:cBhvr>
                                      <p:tavLst>
                                        <p:tav tm="100000">
                                          <p:val>
                                            <p:fltVal val="0"/>
                                          </p:val>
                                        </p:tav>
                                        <p:tav tm="100000">
                                          <p:val>
                                            <p:strVal val="#ppt_w"/>
                                          </p:val>
                                        </p:tav>
                                      </p:tavLst>
                                    </p:anim>
                                    <p:anim calcmode="lin" valueType="num">
                                      <p:cBhvr additive="repl">
                                        <p:cTn id="114" dur="500" fill="hold"/>
                                        <p:tgtEl>
                                          <p:spTgt spid="10353"/>
                                        </p:tgtEl>
                                        <p:attrNameLst>
                                          <p:attrName>ppt_h</p:attrName>
                                        </p:attrNameLst>
                                      </p:cBhvr>
                                      <p:tavLst>
                                        <p:tav tm="100000">
                                          <p:val>
                                            <p:strVal val="#ppt_h"/>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1" fill="hold" nodeType="clickEffect">
                                  <p:stCondLst>
                                    <p:cond delay="0"/>
                                  </p:stCondLst>
                                  <p:childTnLst>
                                    <p:set>
                                      <p:cBhvr additive="repl">
                                        <p:cTn id="118" dur="1" fill="hold">
                                          <p:stCondLst>
                                            <p:cond delay="0"/>
                                          </p:stCondLst>
                                        </p:cTn>
                                        <p:tgtEl>
                                          <p:spTgt spid="13"/>
                                        </p:tgtEl>
                                        <p:attrNameLst>
                                          <p:attrName>style.visibility</p:attrName>
                                        </p:attrNameLst>
                                      </p:cBhvr>
                                      <p:to>
                                        <p:strVal val="visible"/>
                                      </p:to>
                                    </p:set>
                                    <p:anim calcmode="lin" valueType="num">
                                      <p:cBhvr additive="repl">
                                        <p:cTn id="119" dur="500" fill="hold"/>
                                        <p:tgtEl>
                                          <p:spTgt spid="13"/>
                                        </p:tgtEl>
                                        <p:attrNameLst>
                                          <p:attrName>ppt_x</p:attrName>
                                        </p:attrNameLst>
                                      </p:cBhvr>
                                      <p:tavLst>
                                        <p:tav tm="100000">
                                          <p:val>
                                            <p:strVal val="#ppt_x"/>
                                          </p:val>
                                        </p:tav>
                                        <p:tav tm="100000">
                                          <p:val>
                                            <p:strVal val="#ppt_x"/>
                                          </p:val>
                                        </p:tav>
                                      </p:tavLst>
                                    </p:anim>
                                    <p:anim calcmode="lin" valueType="num">
                                      <p:cBhvr additive="repl">
                                        <p:cTn id="120" dur="500" fill="hold"/>
                                        <p:tgtEl>
                                          <p:spTgt spid="13"/>
                                        </p:tgtEl>
                                        <p:attrNameLst>
                                          <p:attrName>ppt_y</p:attrName>
                                        </p:attrNameLst>
                                      </p:cBhvr>
                                      <p:tavLst>
                                        <p:tav tm="100000">
                                          <p:val>
                                            <p:strVal val="#ppt_y-#ppt_h/2"/>
                                          </p:val>
                                        </p:tav>
                                        <p:tav tm="100000">
                                          <p:val>
                                            <p:strVal val="#ppt_y"/>
                                          </p:val>
                                        </p:tav>
                                      </p:tavLst>
                                    </p:anim>
                                    <p:anim calcmode="lin" valueType="num">
                                      <p:cBhvr additive="repl">
                                        <p:cTn id="121" dur="500" fill="hold"/>
                                        <p:tgtEl>
                                          <p:spTgt spid="13"/>
                                        </p:tgtEl>
                                        <p:attrNameLst>
                                          <p:attrName>ppt_w</p:attrName>
                                        </p:attrNameLst>
                                      </p:cBhvr>
                                      <p:tavLst>
                                        <p:tav tm="100000">
                                          <p:val>
                                            <p:strVal val="#ppt_w"/>
                                          </p:val>
                                        </p:tav>
                                        <p:tav tm="100000">
                                          <p:val>
                                            <p:strVal val="#ppt_w"/>
                                          </p:val>
                                        </p:tav>
                                      </p:tavLst>
                                    </p:anim>
                                    <p:anim calcmode="lin" valueType="num">
                                      <p:cBhvr additive="repl">
                                        <p:cTn id="122" dur="500" fill="hold"/>
                                        <p:tgtEl>
                                          <p:spTgt spid="13"/>
                                        </p:tgtEl>
                                        <p:attrNameLst>
                                          <p:attrName>ppt_h</p:attrName>
                                        </p:attrNameLst>
                                      </p:cBhvr>
                                      <p:tavLst>
                                        <p:tav tm="100000">
                                          <p:val>
                                            <p:fltVal val="0"/>
                                          </p:val>
                                        </p:tav>
                                        <p:tav tm="100000">
                                          <p:val>
                                            <p:strVal val="#ppt_h"/>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1" fill="hold" grpId="0" nodeType="clickEffect">
                                  <p:stCondLst>
                                    <p:cond delay="0"/>
                                  </p:stCondLst>
                                  <p:childTnLst>
                                    <p:set>
                                      <p:cBhvr additive="repl">
                                        <p:cTn id="126" dur="1" fill="hold">
                                          <p:stCondLst>
                                            <p:cond delay="0"/>
                                          </p:stCondLst>
                                        </p:cTn>
                                        <p:tgtEl>
                                          <p:spTgt spid="10284"/>
                                        </p:tgtEl>
                                        <p:attrNameLst>
                                          <p:attrName>style.visibility</p:attrName>
                                        </p:attrNameLst>
                                      </p:cBhvr>
                                      <p:to>
                                        <p:strVal val="visible"/>
                                      </p:to>
                                    </p:set>
                                    <p:anim calcmode="lin" valueType="num">
                                      <p:cBhvr>
                                        <p:cTn id="127" dur="500" fill="hold"/>
                                        <p:tgtEl>
                                          <p:spTgt spid="10284"/>
                                        </p:tgtEl>
                                        <p:attrNameLst>
                                          <p:attrName>ppt_x</p:attrName>
                                        </p:attrNameLst>
                                      </p:cBhvr>
                                      <p:tavLst>
                                        <p:tav tm="100000">
                                          <p:val>
                                            <p:strVal val="#ppt_x"/>
                                          </p:val>
                                        </p:tav>
                                        <p:tav tm="100000">
                                          <p:val>
                                            <p:strVal val="#ppt_x"/>
                                          </p:val>
                                        </p:tav>
                                      </p:tavLst>
                                    </p:anim>
                                    <p:anim calcmode="lin" valueType="num">
                                      <p:cBhvr>
                                        <p:cTn id="128" dur="500" fill="hold"/>
                                        <p:tgtEl>
                                          <p:spTgt spid="10284"/>
                                        </p:tgtEl>
                                        <p:attrNameLst>
                                          <p:attrName>ppt_y</p:attrName>
                                        </p:attrNameLst>
                                      </p:cBhvr>
                                      <p:tavLst>
                                        <p:tav tm="100000">
                                          <p:val>
                                            <p:strVal val="0-#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1" fill="hold" nodeType="clickEffect">
                                  <p:stCondLst>
                                    <p:cond delay="0"/>
                                  </p:stCondLst>
                                  <p:childTnLst>
                                    <p:set>
                                      <p:cBhvr additive="repl">
                                        <p:cTn id="132" dur="1" fill="hold">
                                          <p:stCondLst>
                                            <p:cond delay="0"/>
                                          </p:stCondLst>
                                        </p:cTn>
                                        <p:tgtEl>
                                          <p:spTgt spid="10297"/>
                                        </p:tgtEl>
                                        <p:attrNameLst>
                                          <p:attrName>style.visibility</p:attrName>
                                        </p:attrNameLst>
                                      </p:cBhvr>
                                      <p:to>
                                        <p:strVal val="visible"/>
                                      </p:to>
                                    </p:set>
                                    <p:anim calcmode="lin" valueType="num">
                                      <p:cBhvr>
                                        <p:cTn id="133" dur="500" fill="hold"/>
                                        <p:tgtEl>
                                          <p:spTgt spid="10297"/>
                                        </p:tgtEl>
                                        <p:attrNameLst>
                                          <p:attrName>ppt_x</p:attrName>
                                        </p:attrNameLst>
                                      </p:cBhvr>
                                      <p:tavLst>
                                        <p:tav tm="100000">
                                          <p:val>
                                            <p:strVal val="#ppt_x"/>
                                          </p:val>
                                        </p:tav>
                                        <p:tav tm="100000">
                                          <p:val>
                                            <p:strVal val="#ppt_x"/>
                                          </p:val>
                                        </p:tav>
                                      </p:tavLst>
                                    </p:anim>
                                    <p:anim calcmode="lin" valueType="num">
                                      <p:cBhvr>
                                        <p:cTn id="134" dur="500" fill="hold"/>
                                        <p:tgtEl>
                                          <p:spTgt spid="10297"/>
                                        </p:tgtEl>
                                        <p:attrNameLst>
                                          <p:attrName>ppt_y</p:attrName>
                                        </p:attrNameLst>
                                      </p:cBhvr>
                                      <p:tavLst>
                                        <p:tav tm="100000">
                                          <p:val>
                                            <p:strVal val="0-#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nodeType="clickEffect">
                                  <p:stCondLst>
                                    <p:cond delay="0"/>
                                  </p:stCondLst>
                                  <p:childTnLst>
                                    <p:set>
                                      <p:cBhvr additive="repl">
                                        <p:cTn id="138" dur="1" fill="hold">
                                          <p:stCondLst>
                                            <p:cond delay="0"/>
                                          </p:stCondLst>
                                        </p:cTn>
                                        <p:tgtEl>
                                          <p:spTgt spid="10304"/>
                                        </p:tgtEl>
                                        <p:attrNameLst>
                                          <p:attrName>style.visibility</p:attrName>
                                        </p:attrNameLst>
                                      </p:cBhvr>
                                      <p:to>
                                        <p:strVal val="visible"/>
                                      </p:to>
                                    </p:set>
                                    <p:anim calcmode="lin" valueType="num">
                                      <p:cBhvr>
                                        <p:cTn id="139" dur="500" fill="hold"/>
                                        <p:tgtEl>
                                          <p:spTgt spid="10304"/>
                                        </p:tgtEl>
                                        <p:attrNameLst>
                                          <p:attrName>ppt_x</p:attrName>
                                        </p:attrNameLst>
                                      </p:cBhvr>
                                      <p:tavLst>
                                        <p:tav tm="100000">
                                          <p:val>
                                            <p:strVal val="#ppt_x"/>
                                          </p:val>
                                        </p:tav>
                                        <p:tav tm="100000">
                                          <p:val>
                                            <p:strVal val="#ppt_x"/>
                                          </p:val>
                                        </p:tav>
                                      </p:tavLst>
                                    </p:anim>
                                    <p:anim calcmode="lin" valueType="num">
                                      <p:cBhvr>
                                        <p:cTn id="140" dur="500" fill="hold"/>
                                        <p:tgtEl>
                                          <p:spTgt spid="10304"/>
                                        </p:tgtEl>
                                        <p:attrNameLst>
                                          <p:attrName>ppt_y</p:attrName>
                                        </p:attrNameLst>
                                      </p:cBhvr>
                                      <p:tavLst>
                                        <p:tav tm="100000">
                                          <p:val>
                                            <p:strVal val="0-#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8" presetClass="entr" presetSubtype="6" fill="hold" grpId="0" nodeType="clickEffect">
                                  <p:stCondLst>
                                    <p:cond delay="0"/>
                                  </p:stCondLst>
                                  <p:childTnLst>
                                    <p:set>
                                      <p:cBhvr additive="repl">
                                        <p:cTn id="144" dur="1" fill="hold">
                                          <p:stCondLst>
                                            <p:cond delay="0"/>
                                          </p:stCondLst>
                                        </p:cTn>
                                        <p:tgtEl>
                                          <p:spTgt spid="10292"/>
                                        </p:tgtEl>
                                        <p:attrNameLst>
                                          <p:attrName>style.visibility</p:attrName>
                                        </p:attrNameLst>
                                      </p:cBhvr>
                                      <p:to>
                                        <p:strVal val="visible"/>
                                      </p:to>
                                    </p:set>
                                    <p:animEffect transition="in" filter="strips(downRight)">
                                      <p:cBhvr additive="repl">
                                        <p:cTn id="145" dur="500"/>
                                        <p:tgtEl>
                                          <p:spTgt spid="1029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8" presetClass="entr" presetSubtype="6" fill="hold" grpId="0" nodeType="clickEffect">
                                  <p:stCondLst>
                                    <p:cond delay="0"/>
                                  </p:stCondLst>
                                  <p:childTnLst>
                                    <p:set>
                                      <p:cBhvr additive="repl">
                                        <p:cTn id="149" dur="1" fill="hold">
                                          <p:stCondLst>
                                            <p:cond delay="0"/>
                                          </p:stCondLst>
                                        </p:cTn>
                                        <p:tgtEl>
                                          <p:spTgt spid="10293"/>
                                        </p:tgtEl>
                                        <p:attrNameLst>
                                          <p:attrName>style.visibility</p:attrName>
                                        </p:attrNameLst>
                                      </p:cBhvr>
                                      <p:to>
                                        <p:strVal val="visible"/>
                                      </p:to>
                                    </p:set>
                                    <p:animEffect transition="in" filter="strips(downRight)">
                                      <p:cBhvr additive="repl">
                                        <p:cTn id="150" dur="500"/>
                                        <p:tgtEl>
                                          <p:spTgt spid="10293"/>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8" fill="hold" nodeType="clickEffect">
                                  <p:stCondLst>
                                    <p:cond delay="0"/>
                                  </p:stCondLst>
                                  <p:childTnLst>
                                    <p:set>
                                      <p:cBhvr additive="repl">
                                        <p:cTn id="154" dur="1" fill="hold">
                                          <p:stCondLst>
                                            <p:cond delay="0"/>
                                          </p:stCondLst>
                                        </p:cTn>
                                        <p:tgtEl>
                                          <p:spTgt spid="10363"/>
                                        </p:tgtEl>
                                        <p:attrNameLst>
                                          <p:attrName>style.visibility</p:attrName>
                                        </p:attrNameLst>
                                      </p:cBhvr>
                                      <p:to>
                                        <p:strVal val="visible"/>
                                      </p:to>
                                    </p:set>
                                    <p:anim calcmode="lin" valueType="num">
                                      <p:cBhvr>
                                        <p:cTn id="155" dur="500" fill="hold"/>
                                        <p:tgtEl>
                                          <p:spTgt spid="10363"/>
                                        </p:tgtEl>
                                        <p:attrNameLst>
                                          <p:attrName>ppt_x</p:attrName>
                                        </p:attrNameLst>
                                      </p:cBhvr>
                                      <p:tavLst>
                                        <p:tav tm="100000">
                                          <p:val>
                                            <p:strVal val="0-#ppt_w/2"/>
                                          </p:val>
                                        </p:tav>
                                        <p:tav tm="100000">
                                          <p:val>
                                            <p:strVal val="#ppt_x"/>
                                          </p:val>
                                        </p:tav>
                                      </p:tavLst>
                                    </p:anim>
                                    <p:anim calcmode="lin" valueType="num">
                                      <p:cBhvr>
                                        <p:cTn id="156" dur="500" fill="hold"/>
                                        <p:tgtEl>
                                          <p:spTgt spid="10363"/>
                                        </p:tgtEl>
                                        <p:attrNameLst>
                                          <p:attrName>ppt_y</p:attrName>
                                        </p:attrNameLst>
                                      </p:cBhvr>
                                      <p:tavLst>
                                        <p:tav tm="100000">
                                          <p:val>
                                            <p:strVal val="#ppt_y"/>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 presetClass="entr" presetSubtype="8" fill="hold" nodeType="clickEffect">
                                  <p:stCondLst>
                                    <p:cond delay="0"/>
                                  </p:stCondLst>
                                  <p:childTnLst>
                                    <p:set>
                                      <p:cBhvr additive="repl">
                                        <p:cTn id="160" dur="1" fill="hold">
                                          <p:stCondLst>
                                            <p:cond delay="0"/>
                                          </p:stCondLst>
                                        </p:cTn>
                                        <p:tgtEl>
                                          <p:spTgt spid="10365"/>
                                        </p:tgtEl>
                                        <p:attrNameLst>
                                          <p:attrName>style.visibility</p:attrName>
                                        </p:attrNameLst>
                                      </p:cBhvr>
                                      <p:to>
                                        <p:strVal val="visible"/>
                                      </p:to>
                                    </p:set>
                                    <p:anim calcmode="lin" valueType="num">
                                      <p:cBhvr>
                                        <p:cTn id="161" dur="500" fill="hold"/>
                                        <p:tgtEl>
                                          <p:spTgt spid="10365"/>
                                        </p:tgtEl>
                                        <p:attrNameLst>
                                          <p:attrName>ppt_x</p:attrName>
                                        </p:attrNameLst>
                                      </p:cBhvr>
                                      <p:tavLst>
                                        <p:tav tm="100000">
                                          <p:val>
                                            <p:strVal val="0-#ppt_w/2"/>
                                          </p:val>
                                        </p:tav>
                                        <p:tav tm="100000">
                                          <p:val>
                                            <p:strVal val="#ppt_x"/>
                                          </p:val>
                                        </p:tav>
                                      </p:tavLst>
                                    </p:anim>
                                    <p:anim calcmode="lin" valueType="num">
                                      <p:cBhvr>
                                        <p:cTn id="162" dur="500" fill="hold"/>
                                        <p:tgtEl>
                                          <p:spTgt spid="10365"/>
                                        </p:tgtEl>
                                        <p:attrNameLst>
                                          <p:attrName>ppt_y</p:attrName>
                                        </p:attrNameLst>
                                      </p:cBhvr>
                                      <p:tavLst>
                                        <p:tav tm="100000">
                                          <p:val>
                                            <p:strVal val="#ppt_y"/>
                                          </p:val>
                                        </p:tav>
                                        <p:tav tm="100000">
                                          <p:val>
                                            <p:strVal val="#ppt_y"/>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 presetClass="entr" presetSubtype="8" fill="hold" nodeType="clickEffect">
                                  <p:stCondLst>
                                    <p:cond delay="0"/>
                                  </p:stCondLst>
                                  <p:childTnLst>
                                    <p:set>
                                      <p:cBhvr additive="repl">
                                        <p:cTn id="166" dur="1" fill="hold">
                                          <p:stCondLst>
                                            <p:cond delay="0"/>
                                          </p:stCondLst>
                                        </p:cTn>
                                        <p:tgtEl>
                                          <p:spTgt spid="23"/>
                                        </p:tgtEl>
                                        <p:attrNameLst>
                                          <p:attrName>style.visibility</p:attrName>
                                        </p:attrNameLst>
                                      </p:cBhvr>
                                      <p:to>
                                        <p:strVal val="visible"/>
                                      </p:to>
                                    </p:set>
                                    <p:anim calcmode="lin" valueType="num">
                                      <p:cBhvr>
                                        <p:cTn id="167" dur="500" fill="hold"/>
                                        <p:tgtEl>
                                          <p:spTgt spid="23"/>
                                        </p:tgtEl>
                                        <p:attrNameLst>
                                          <p:attrName>ppt_x</p:attrName>
                                        </p:attrNameLst>
                                      </p:cBhvr>
                                      <p:tavLst>
                                        <p:tav tm="100000">
                                          <p:val>
                                            <p:strVal val="0-#ppt_w/2"/>
                                          </p:val>
                                        </p:tav>
                                        <p:tav tm="100000">
                                          <p:val>
                                            <p:strVal val="#ppt_x"/>
                                          </p:val>
                                        </p:tav>
                                      </p:tavLst>
                                    </p:anim>
                                    <p:anim calcmode="lin" valueType="num">
                                      <p:cBhvr>
                                        <p:cTn id="168" dur="500" fill="hold"/>
                                        <p:tgtEl>
                                          <p:spTgt spid="23"/>
                                        </p:tgtEl>
                                        <p:attrNameLst>
                                          <p:attrName>ppt_y</p:attrName>
                                        </p:attrNameLst>
                                      </p:cBhvr>
                                      <p:tavLst>
                                        <p:tav tm="100000">
                                          <p:val>
                                            <p:strVal val="#ppt_y"/>
                                          </p:val>
                                        </p:tav>
                                        <p:tav tm="100000">
                                          <p:val>
                                            <p:strVal val="#ppt_y"/>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3" presetClass="entr" presetSubtype="16" fill="hold" nodeType="clickEffect">
                                  <p:stCondLst>
                                    <p:cond delay="0"/>
                                  </p:stCondLst>
                                  <p:childTnLst>
                                    <p:set>
                                      <p:cBhvr additive="repl">
                                        <p:cTn id="172" dur="1" fill="hold">
                                          <p:stCondLst>
                                            <p:cond delay="0"/>
                                          </p:stCondLst>
                                        </p:cTn>
                                        <p:tgtEl>
                                          <p:spTgt spid="5"/>
                                        </p:tgtEl>
                                        <p:attrNameLst>
                                          <p:attrName>style.visibility</p:attrName>
                                        </p:attrNameLst>
                                      </p:cBhvr>
                                      <p:to>
                                        <p:strVal val="visible"/>
                                      </p:to>
                                    </p:set>
                                    <p:anim calcmode="lin" valueType="num">
                                      <p:cBhvr additive="repl">
                                        <p:cTn id="173" dur="500" fill="hold"/>
                                        <p:tgtEl>
                                          <p:spTgt spid="5"/>
                                        </p:tgtEl>
                                        <p:attrNameLst>
                                          <p:attrName>ppt_w</p:attrName>
                                        </p:attrNameLst>
                                      </p:cBhvr>
                                      <p:tavLst>
                                        <p:tav tm="100000">
                                          <p:val>
                                            <p:fltVal val="0"/>
                                          </p:val>
                                        </p:tav>
                                        <p:tav tm="100000">
                                          <p:val>
                                            <p:strVal val="#ppt_w"/>
                                          </p:val>
                                        </p:tav>
                                      </p:tavLst>
                                    </p:anim>
                                    <p:anim calcmode="lin" valueType="num">
                                      <p:cBhvr additive="repl">
                                        <p:cTn id="174" dur="500" fill="hold"/>
                                        <p:tgtEl>
                                          <p:spTgt spid="5"/>
                                        </p:tgtEl>
                                        <p:attrNameLst>
                                          <p:attrName>ppt_h</p:attrName>
                                        </p:attrNameLst>
                                      </p:cBhvr>
                                      <p:tavLst>
                                        <p:tav tm="100000">
                                          <p:val>
                                            <p:fltVal val="0"/>
                                          </p:val>
                                        </p:tav>
                                        <p:tav tm="100000">
                                          <p:val>
                                            <p:strVal val="#ppt_h"/>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8" presetClass="entr" presetSubtype="3" fill="hold" nodeType="clickEffect">
                                  <p:stCondLst>
                                    <p:cond delay="0"/>
                                  </p:stCondLst>
                                  <p:childTnLst>
                                    <p:set>
                                      <p:cBhvr additive="repl">
                                        <p:cTn id="178" dur="1" fill="hold">
                                          <p:stCondLst>
                                            <p:cond delay="0"/>
                                          </p:stCondLst>
                                        </p:cTn>
                                        <p:tgtEl>
                                          <p:spTgt spid="16"/>
                                        </p:tgtEl>
                                        <p:attrNameLst>
                                          <p:attrName>style.visibility</p:attrName>
                                        </p:attrNameLst>
                                      </p:cBhvr>
                                      <p:to>
                                        <p:strVal val="visible"/>
                                      </p:to>
                                    </p:set>
                                    <p:animEffect transition="in" filter="strips(upRight)">
                                      <p:cBhvr additive="repl">
                                        <p:cTn id="179" dur="500"/>
                                        <p:tgtEl>
                                          <p:spTgt spid="16"/>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 presetClass="entr" presetSubtype="6" fill="hold" grpId="0" nodeType="clickEffect">
                                  <p:stCondLst>
                                    <p:cond delay="0"/>
                                  </p:stCondLst>
                                  <p:childTnLst>
                                    <p:set>
                                      <p:cBhvr additive="repl">
                                        <p:cTn id="183" dur="1" fill="hold">
                                          <p:stCondLst>
                                            <p:cond delay="0"/>
                                          </p:stCondLst>
                                        </p:cTn>
                                        <p:tgtEl>
                                          <p:spTgt spid="10278"/>
                                        </p:tgtEl>
                                        <p:attrNameLst>
                                          <p:attrName>style.visibility</p:attrName>
                                        </p:attrNameLst>
                                      </p:cBhvr>
                                      <p:to>
                                        <p:strVal val="visible"/>
                                      </p:to>
                                    </p:set>
                                    <p:anim calcmode="lin" valueType="num">
                                      <p:cBhvr>
                                        <p:cTn id="184" dur="500" fill="hold"/>
                                        <p:tgtEl>
                                          <p:spTgt spid="10278"/>
                                        </p:tgtEl>
                                        <p:attrNameLst>
                                          <p:attrName>ppt_x</p:attrName>
                                        </p:attrNameLst>
                                      </p:cBhvr>
                                      <p:tavLst>
                                        <p:tav tm="100000">
                                          <p:val>
                                            <p:strVal val="1+#ppt_w/2"/>
                                          </p:val>
                                        </p:tav>
                                        <p:tav tm="100000">
                                          <p:val>
                                            <p:strVal val="#ppt_x"/>
                                          </p:val>
                                        </p:tav>
                                      </p:tavLst>
                                    </p:anim>
                                    <p:anim calcmode="lin" valueType="num">
                                      <p:cBhvr>
                                        <p:cTn id="185" dur="500" fill="hold"/>
                                        <p:tgtEl>
                                          <p:spTgt spid="10278"/>
                                        </p:tgtEl>
                                        <p:attrNameLst>
                                          <p:attrName>ppt_y</p:attrName>
                                        </p:attrNameLst>
                                      </p:cBhvr>
                                      <p:tavLst>
                                        <p:tav tm="100000">
                                          <p:val>
                                            <p:strVal val="1+#ppt_h/2"/>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8" presetClass="entr" presetSubtype="6" fill="hold" nodeType="clickEffect">
                                  <p:stCondLst>
                                    <p:cond delay="0"/>
                                  </p:stCondLst>
                                  <p:childTnLst>
                                    <p:set>
                                      <p:cBhvr additive="repl">
                                        <p:cTn id="189" dur="1" fill="hold">
                                          <p:stCondLst>
                                            <p:cond delay="0"/>
                                          </p:stCondLst>
                                        </p:cTn>
                                        <p:tgtEl>
                                          <p:spTgt spid="10355"/>
                                        </p:tgtEl>
                                        <p:attrNameLst>
                                          <p:attrName>style.visibility</p:attrName>
                                        </p:attrNameLst>
                                      </p:cBhvr>
                                      <p:to>
                                        <p:strVal val="visible"/>
                                      </p:to>
                                    </p:set>
                                    <p:animEffect transition="in" filter="strips(downRight)">
                                      <p:cBhvr additive="repl">
                                        <p:cTn id="190" dur="500"/>
                                        <p:tgtEl>
                                          <p:spTgt spid="10355"/>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8" presetClass="entr" presetSubtype="9" fill="hold" nodeType="clickEffect">
                                  <p:stCondLst>
                                    <p:cond delay="0"/>
                                  </p:stCondLst>
                                  <p:childTnLst>
                                    <p:set>
                                      <p:cBhvr additive="repl">
                                        <p:cTn id="194" dur="1" fill="hold">
                                          <p:stCondLst>
                                            <p:cond delay="0"/>
                                          </p:stCondLst>
                                        </p:cTn>
                                        <p:tgtEl>
                                          <p:spTgt spid="17"/>
                                        </p:tgtEl>
                                        <p:attrNameLst>
                                          <p:attrName>style.visibility</p:attrName>
                                        </p:attrNameLst>
                                      </p:cBhvr>
                                      <p:to>
                                        <p:strVal val="visible"/>
                                      </p:to>
                                    </p:set>
                                    <p:animEffect transition="in" filter="strips(upLeft)">
                                      <p:cBhvr additive="repl">
                                        <p:cTn id="195" dur="500"/>
                                        <p:tgtEl>
                                          <p:spTgt spid="17"/>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 presetClass="entr" presetSubtype="6" fill="hold" grpId="0" nodeType="clickEffect">
                                  <p:stCondLst>
                                    <p:cond delay="0"/>
                                  </p:stCondLst>
                                  <p:childTnLst>
                                    <p:set>
                                      <p:cBhvr additive="repl">
                                        <p:cTn id="199" dur="1" fill="hold">
                                          <p:stCondLst>
                                            <p:cond delay="0"/>
                                          </p:stCondLst>
                                        </p:cTn>
                                        <p:tgtEl>
                                          <p:spTgt spid="10315"/>
                                        </p:tgtEl>
                                        <p:attrNameLst>
                                          <p:attrName>style.visibility</p:attrName>
                                        </p:attrNameLst>
                                      </p:cBhvr>
                                      <p:to>
                                        <p:strVal val="visible"/>
                                      </p:to>
                                    </p:set>
                                    <p:anim calcmode="lin" valueType="num">
                                      <p:cBhvr>
                                        <p:cTn id="200" dur="500" fill="hold"/>
                                        <p:tgtEl>
                                          <p:spTgt spid="10315"/>
                                        </p:tgtEl>
                                        <p:attrNameLst>
                                          <p:attrName>ppt_x</p:attrName>
                                        </p:attrNameLst>
                                      </p:cBhvr>
                                      <p:tavLst>
                                        <p:tav tm="100000">
                                          <p:val>
                                            <p:strVal val="1+#ppt_w/2"/>
                                          </p:val>
                                        </p:tav>
                                        <p:tav tm="100000">
                                          <p:val>
                                            <p:strVal val="#ppt_x"/>
                                          </p:val>
                                        </p:tav>
                                      </p:tavLst>
                                    </p:anim>
                                    <p:anim calcmode="lin" valueType="num">
                                      <p:cBhvr>
                                        <p:cTn id="201" dur="500" fill="hold"/>
                                        <p:tgtEl>
                                          <p:spTgt spid="10315"/>
                                        </p:tgtEl>
                                        <p:attrNameLst>
                                          <p:attrName>ppt_y</p:attrName>
                                        </p:attrNameLst>
                                      </p:cBhvr>
                                      <p:tavLst>
                                        <p:tav tm="100000">
                                          <p:val>
                                            <p:strVal val="1+#ppt_h/2"/>
                                          </p:val>
                                        </p:tav>
                                        <p:tav tm="100000">
                                          <p:val>
                                            <p:strVal val="#ppt_y"/>
                                          </p:val>
                                        </p:tav>
                                      </p:tavLst>
                                    </p:anim>
                                  </p:childTnLst>
                                </p:cTn>
                              </p:par>
                            </p:childTnLst>
                          </p:cTn>
                        </p:par>
                      </p:childTnLst>
                    </p:cTn>
                  </p:par>
                  <p:par>
                    <p:cTn id="202" fill="hold" nodeType="clickPar">
                      <p:stCondLst>
                        <p:cond delay="indefinite"/>
                      </p:stCondLst>
                      <p:childTnLst>
                        <p:par>
                          <p:cTn id="203" fill="hold" nodeType="withGroup">
                            <p:stCondLst>
                              <p:cond delay="0"/>
                            </p:stCondLst>
                            <p:childTnLst>
                              <p:par>
                                <p:cTn id="204" presetID="2" presetClass="entr" presetSubtype="1" fill="hold" nodeType="clickEffect">
                                  <p:stCondLst>
                                    <p:cond delay="0"/>
                                  </p:stCondLst>
                                  <p:childTnLst>
                                    <p:set>
                                      <p:cBhvr additive="repl">
                                        <p:cTn id="205" dur="1" fill="hold">
                                          <p:stCondLst>
                                            <p:cond delay="0"/>
                                          </p:stCondLst>
                                        </p:cTn>
                                        <p:tgtEl>
                                          <p:spTgt spid="10279"/>
                                        </p:tgtEl>
                                        <p:attrNameLst>
                                          <p:attrName>style.visibility</p:attrName>
                                        </p:attrNameLst>
                                      </p:cBhvr>
                                      <p:to>
                                        <p:strVal val="visible"/>
                                      </p:to>
                                    </p:set>
                                    <p:anim calcmode="lin" valueType="num">
                                      <p:cBhvr>
                                        <p:cTn id="206" dur="500" fill="hold"/>
                                        <p:tgtEl>
                                          <p:spTgt spid="10279"/>
                                        </p:tgtEl>
                                        <p:attrNameLst>
                                          <p:attrName>ppt_x</p:attrName>
                                        </p:attrNameLst>
                                      </p:cBhvr>
                                      <p:tavLst>
                                        <p:tav tm="100000">
                                          <p:val>
                                            <p:strVal val="#ppt_x"/>
                                          </p:val>
                                        </p:tav>
                                        <p:tav tm="100000">
                                          <p:val>
                                            <p:strVal val="#ppt_x"/>
                                          </p:val>
                                        </p:tav>
                                      </p:tavLst>
                                    </p:anim>
                                    <p:anim calcmode="lin" valueType="num">
                                      <p:cBhvr>
                                        <p:cTn id="207" dur="500" fill="hold"/>
                                        <p:tgtEl>
                                          <p:spTgt spid="10279"/>
                                        </p:tgtEl>
                                        <p:attrNameLst>
                                          <p:attrName>ppt_y</p:attrName>
                                        </p:attrNameLst>
                                      </p:cBhvr>
                                      <p:tavLst>
                                        <p:tav tm="100000">
                                          <p:val>
                                            <p:strVal val="0-#ppt_h/2"/>
                                          </p:val>
                                        </p:tav>
                                        <p:tav tm="100000">
                                          <p:val>
                                            <p:strVal val="#ppt_y"/>
                                          </p:val>
                                        </p:tav>
                                      </p:tavLst>
                                    </p:anim>
                                  </p:childTnLst>
                                </p:cTn>
                              </p:par>
                            </p:childTnLst>
                          </p:cTn>
                        </p:par>
                      </p:childTnLst>
                    </p:cTn>
                  </p:par>
                  <p:par>
                    <p:cTn id="208" fill="hold" nodeType="clickPar">
                      <p:stCondLst>
                        <p:cond delay="indefinite"/>
                      </p:stCondLst>
                      <p:childTnLst>
                        <p:par>
                          <p:cTn id="209" fill="hold" nodeType="withGroup">
                            <p:stCondLst>
                              <p:cond delay="0"/>
                            </p:stCondLst>
                            <p:childTnLst>
                              <p:par>
                                <p:cTn id="210" presetID="23" presetClass="entr" presetSubtype="16" fill="hold" nodeType="clickEffect">
                                  <p:stCondLst>
                                    <p:cond delay="0"/>
                                  </p:stCondLst>
                                  <p:childTnLst>
                                    <p:set>
                                      <p:cBhvr additive="repl">
                                        <p:cTn id="211" dur="1" fill="hold">
                                          <p:stCondLst>
                                            <p:cond delay="0"/>
                                          </p:stCondLst>
                                        </p:cTn>
                                        <p:tgtEl>
                                          <p:spTgt spid="10"/>
                                        </p:tgtEl>
                                        <p:attrNameLst>
                                          <p:attrName>style.visibility</p:attrName>
                                        </p:attrNameLst>
                                      </p:cBhvr>
                                      <p:to>
                                        <p:strVal val="visible"/>
                                      </p:to>
                                    </p:set>
                                    <p:anim calcmode="lin" valueType="num">
                                      <p:cBhvr additive="repl">
                                        <p:cTn id="212" dur="500" fill="hold"/>
                                        <p:tgtEl>
                                          <p:spTgt spid="10"/>
                                        </p:tgtEl>
                                        <p:attrNameLst>
                                          <p:attrName>ppt_w</p:attrName>
                                        </p:attrNameLst>
                                      </p:cBhvr>
                                      <p:tavLst>
                                        <p:tav tm="100000">
                                          <p:val>
                                            <p:fltVal val="0"/>
                                          </p:val>
                                        </p:tav>
                                        <p:tav tm="100000">
                                          <p:val>
                                            <p:strVal val="#ppt_w"/>
                                          </p:val>
                                        </p:tav>
                                      </p:tavLst>
                                    </p:anim>
                                    <p:anim calcmode="lin" valueType="num">
                                      <p:cBhvr additive="repl">
                                        <p:cTn id="213" dur="500" fill="hold"/>
                                        <p:tgtEl>
                                          <p:spTgt spid="10"/>
                                        </p:tgtEl>
                                        <p:attrNameLst>
                                          <p:attrName>ppt_h</p:attrName>
                                        </p:attrNameLst>
                                      </p:cBhvr>
                                      <p:tavLst>
                                        <p:tav tm="100000">
                                          <p:val>
                                            <p:fltVal val="0"/>
                                          </p:val>
                                        </p:tav>
                                        <p:tav tm="100000">
                                          <p:val>
                                            <p:strVal val="#ppt_h"/>
                                          </p:val>
                                        </p:tav>
                                      </p:tavLst>
                                    </p:anim>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 presetClass="entr" presetSubtype="1" fill="hold" grpId="0" nodeType="clickEffect">
                                  <p:stCondLst>
                                    <p:cond delay="0"/>
                                  </p:stCondLst>
                                  <p:childTnLst>
                                    <p:set>
                                      <p:cBhvr additive="repl">
                                        <p:cTn id="217" dur="1" fill="hold">
                                          <p:stCondLst>
                                            <p:cond delay="0"/>
                                          </p:stCondLst>
                                        </p:cTn>
                                        <p:tgtEl>
                                          <p:spTgt spid="10265"/>
                                        </p:tgtEl>
                                        <p:attrNameLst>
                                          <p:attrName>style.visibility</p:attrName>
                                        </p:attrNameLst>
                                      </p:cBhvr>
                                      <p:to>
                                        <p:strVal val="visible"/>
                                      </p:to>
                                    </p:set>
                                    <p:anim calcmode="lin" valueType="num">
                                      <p:cBhvr>
                                        <p:cTn id="218" dur="500" fill="hold"/>
                                        <p:tgtEl>
                                          <p:spTgt spid="10265"/>
                                        </p:tgtEl>
                                        <p:attrNameLst>
                                          <p:attrName>ppt_x</p:attrName>
                                        </p:attrNameLst>
                                      </p:cBhvr>
                                      <p:tavLst>
                                        <p:tav tm="100000">
                                          <p:val>
                                            <p:strVal val="#ppt_x"/>
                                          </p:val>
                                        </p:tav>
                                        <p:tav tm="100000">
                                          <p:val>
                                            <p:strVal val="#ppt_x"/>
                                          </p:val>
                                        </p:tav>
                                      </p:tavLst>
                                    </p:anim>
                                    <p:anim calcmode="lin" valueType="num">
                                      <p:cBhvr>
                                        <p:cTn id="219" dur="500" fill="hold"/>
                                        <p:tgtEl>
                                          <p:spTgt spid="10265"/>
                                        </p:tgtEl>
                                        <p:attrNameLst>
                                          <p:attrName>ppt_y</p:attrName>
                                        </p:attrNameLst>
                                      </p:cBhvr>
                                      <p:tavLst>
                                        <p:tav tm="100000">
                                          <p:val>
                                            <p:strVal val="0-#ppt_h/2"/>
                                          </p:val>
                                        </p:tav>
                                        <p:tav tm="100000">
                                          <p:val>
                                            <p:strVal val="#ppt_y"/>
                                          </p:val>
                                        </p:tav>
                                      </p:tavLst>
                                    </p:anim>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7" presetClass="entr" presetSubtype="10" fill="hold" nodeType="clickEffect">
                                  <p:stCondLst>
                                    <p:cond delay="0"/>
                                  </p:stCondLst>
                                  <p:childTnLst>
                                    <p:set>
                                      <p:cBhvr additive="repl">
                                        <p:cTn id="223" dur="1" fill="hold">
                                          <p:stCondLst>
                                            <p:cond delay="0"/>
                                          </p:stCondLst>
                                        </p:cTn>
                                        <p:tgtEl>
                                          <p:spTgt spid="10354"/>
                                        </p:tgtEl>
                                        <p:attrNameLst>
                                          <p:attrName>style.visibility</p:attrName>
                                        </p:attrNameLst>
                                      </p:cBhvr>
                                      <p:to>
                                        <p:strVal val="visible"/>
                                      </p:to>
                                    </p:set>
                                    <p:anim calcmode="lin" valueType="num">
                                      <p:cBhvr additive="repl">
                                        <p:cTn id="224" dur="500" fill="hold"/>
                                        <p:tgtEl>
                                          <p:spTgt spid="10354"/>
                                        </p:tgtEl>
                                        <p:attrNameLst>
                                          <p:attrName>ppt_w</p:attrName>
                                        </p:attrNameLst>
                                      </p:cBhvr>
                                      <p:tavLst>
                                        <p:tav tm="100000">
                                          <p:val>
                                            <p:fltVal val="0"/>
                                          </p:val>
                                        </p:tav>
                                        <p:tav tm="100000">
                                          <p:val>
                                            <p:strVal val="#ppt_w"/>
                                          </p:val>
                                        </p:tav>
                                      </p:tavLst>
                                    </p:anim>
                                    <p:anim calcmode="lin" valueType="num">
                                      <p:cBhvr additive="repl">
                                        <p:cTn id="225" dur="500" fill="hold"/>
                                        <p:tgtEl>
                                          <p:spTgt spid="10354"/>
                                        </p:tgtEl>
                                        <p:attrNameLst>
                                          <p:attrName>ppt_h</p:attrName>
                                        </p:attrNameLst>
                                      </p:cBhvr>
                                      <p:tavLst>
                                        <p:tav tm="100000">
                                          <p:val>
                                            <p:strVal val="#ppt_h"/>
                                          </p:val>
                                        </p:tav>
                                        <p:tav tm="100000">
                                          <p:val>
                                            <p:strVal val="#ppt_h"/>
                                          </p:val>
                                        </p:tav>
                                      </p:tavLst>
                                    </p:anim>
                                  </p:childTnLst>
                                </p:cTn>
                              </p:par>
                            </p:childTnLst>
                          </p:cTn>
                        </p:par>
                      </p:childTnLst>
                    </p:cTn>
                  </p:par>
                  <p:par>
                    <p:cTn id="226" fill="hold" nodeType="clickPar">
                      <p:stCondLst>
                        <p:cond delay="indefinite"/>
                      </p:stCondLst>
                      <p:childTnLst>
                        <p:par>
                          <p:cTn id="227" fill="hold" nodeType="withGroup">
                            <p:stCondLst>
                              <p:cond delay="0"/>
                            </p:stCondLst>
                            <p:childTnLst>
                              <p:par>
                                <p:cTn id="228" presetID="17" presetClass="entr" presetSubtype="1" fill="hold" nodeType="clickEffect">
                                  <p:stCondLst>
                                    <p:cond delay="0"/>
                                  </p:stCondLst>
                                  <p:childTnLst>
                                    <p:set>
                                      <p:cBhvr additive="repl">
                                        <p:cTn id="229" dur="1" fill="hold">
                                          <p:stCondLst>
                                            <p:cond delay="0"/>
                                          </p:stCondLst>
                                        </p:cTn>
                                        <p:tgtEl>
                                          <p:spTgt spid="7"/>
                                        </p:tgtEl>
                                        <p:attrNameLst>
                                          <p:attrName>style.visibility</p:attrName>
                                        </p:attrNameLst>
                                      </p:cBhvr>
                                      <p:to>
                                        <p:strVal val="visible"/>
                                      </p:to>
                                    </p:set>
                                    <p:anim calcmode="lin" valueType="num">
                                      <p:cBhvr additive="repl">
                                        <p:cTn id="230" dur="500" fill="hold"/>
                                        <p:tgtEl>
                                          <p:spTgt spid="7"/>
                                        </p:tgtEl>
                                        <p:attrNameLst>
                                          <p:attrName>ppt_x</p:attrName>
                                        </p:attrNameLst>
                                      </p:cBhvr>
                                      <p:tavLst>
                                        <p:tav tm="100000">
                                          <p:val>
                                            <p:strVal val="#ppt_x"/>
                                          </p:val>
                                        </p:tav>
                                        <p:tav tm="100000">
                                          <p:val>
                                            <p:strVal val="#ppt_x"/>
                                          </p:val>
                                        </p:tav>
                                      </p:tavLst>
                                    </p:anim>
                                    <p:anim calcmode="lin" valueType="num">
                                      <p:cBhvr additive="repl">
                                        <p:cTn id="231" dur="500" fill="hold"/>
                                        <p:tgtEl>
                                          <p:spTgt spid="7"/>
                                        </p:tgtEl>
                                        <p:attrNameLst>
                                          <p:attrName>ppt_y</p:attrName>
                                        </p:attrNameLst>
                                      </p:cBhvr>
                                      <p:tavLst>
                                        <p:tav tm="100000">
                                          <p:val>
                                            <p:strVal val="#ppt_y-#ppt_h/2"/>
                                          </p:val>
                                        </p:tav>
                                        <p:tav tm="100000">
                                          <p:val>
                                            <p:strVal val="#ppt_y"/>
                                          </p:val>
                                        </p:tav>
                                      </p:tavLst>
                                    </p:anim>
                                    <p:anim calcmode="lin" valueType="num">
                                      <p:cBhvr additive="repl">
                                        <p:cTn id="232" dur="500" fill="hold"/>
                                        <p:tgtEl>
                                          <p:spTgt spid="7"/>
                                        </p:tgtEl>
                                        <p:attrNameLst>
                                          <p:attrName>ppt_w</p:attrName>
                                        </p:attrNameLst>
                                      </p:cBhvr>
                                      <p:tavLst>
                                        <p:tav tm="100000">
                                          <p:val>
                                            <p:strVal val="#ppt_w"/>
                                          </p:val>
                                        </p:tav>
                                        <p:tav tm="100000">
                                          <p:val>
                                            <p:strVal val="#ppt_w"/>
                                          </p:val>
                                        </p:tav>
                                      </p:tavLst>
                                    </p:anim>
                                    <p:anim calcmode="lin" valueType="num">
                                      <p:cBhvr additive="repl">
                                        <p:cTn id="233" dur="500" fill="hold"/>
                                        <p:tgtEl>
                                          <p:spTgt spid="7"/>
                                        </p:tgtEl>
                                        <p:attrNameLst>
                                          <p:attrName>ppt_h</p:attrName>
                                        </p:attrNameLst>
                                      </p:cBhvr>
                                      <p:tavLst>
                                        <p:tav tm="100000">
                                          <p:val>
                                            <p:fltVal val="0"/>
                                          </p:val>
                                        </p:tav>
                                        <p:tav tm="100000">
                                          <p:val>
                                            <p:strVal val="#ppt_h"/>
                                          </p:val>
                                        </p:tav>
                                      </p:tavLst>
                                    </p:anim>
                                  </p:childTnLst>
                                </p:cTn>
                              </p:par>
                            </p:childTnLst>
                          </p:cTn>
                        </p:par>
                      </p:childTnLst>
                    </p:cTn>
                  </p:par>
                  <p:par>
                    <p:cTn id="234" fill="hold" nodeType="clickPar">
                      <p:stCondLst>
                        <p:cond delay="indefinite"/>
                      </p:stCondLst>
                      <p:childTnLst>
                        <p:par>
                          <p:cTn id="235" fill="hold" nodeType="withGroup">
                            <p:stCondLst>
                              <p:cond delay="0"/>
                            </p:stCondLst>
                            <p:childTnLst>
                              <p:par>
                                <p:cTn id="236" presetID="2" presetClass="entr" presetSubtype="1" fill="hold" grpId="0" nodeType="clickEffect">
                                  <p:stCondLst>
                                    <p:cond delay="0"/>
                                  </p:stCondLst>
                                  <p:childTnLst>
                                    <p:set>
                                      <p:cBhvr additive="repl">
                                        <p:cTn id="237" dur="1" fill="hold">
                                          <p:stCondLst>
                                            <p:cond delay="0"/>
                                          </p:stCondLst>
                                        </p:cTn>
                                        <p:tgtEl>
                                          <p:spTgt spid="10280"/>
                                        </p:tgtEl>
                                        <p:attrNameLst>
                                          <p:attrName>style.visibility</p:attrName>
                                        </p:attrNameLst>
                                      </p:cBhvr>
                                      <p:to>
                                        <p:strVal val="visible"/>
                                      </p:to>
                                    </p:set>
                                    <p:anim calcmode="lin" valueType="num">
                                      <p:cBhvr>
                                        <p:cTn id="238" dur="500" fill="hold"/>
                                        <p:tgtEl>
                                          <p:spTgt spid="10280"/>
                                        </p:tgtEl>
                                        <p:attrNameLst>
                                          <p:attrName>ppt_x</p:attrName>
                                        </p:attrNameLst>
                                      </p:cBhvr>
                                      <p:tavLst>
                                        <p:tav tm="100000">
                                          <p:val>
                                            <p:strVal val="#ppt_x"/>
                                          </p:val>
                                        </p:tav>
                                        <p:tav tm="100000">
                                          <p:val>
                                            <p:strVal val="#ppt_x"/>
                                          </p:val>
                                        </p:tav>
                                      </p:tavLst>
                                    </p:anim>
                                    <p:anim calcmode="lin" valueType="num">
                                      <p:cBhvr>
                                        <p:cTn id="239" dur="500" fill="hold"/>
                                        <p:tgtEl>
                                          <p:spTgt spid="10280"/>
                                        </p:tgtEl>
                                        <p:attrNameLst>
                                          <p:attrName>ppt_y</p:attrName>
                                        </p:attrNameLst>
                                      </p:cBhvr>
                                      <p:tavLst>
                                        <p:tav tm="100000">
                                          <p:val>
                                            <p:strVal val="0-#ppt_h/2"/>
                                          </p:val>
                                        </p:tav>
                                        <p:tav tm="100000">
                                          <p:val>
                                            <p:strVal val="#ppt_y"/>
                                          </p:val>
                                        </p:tav>
                                      </p:tavLst>
                                    </p:anim>
                                  </p:childTnLst>
                                </p:cTn>
                              </p:par>
                            </p:childTnLst>
                          </p:cTn>
                        </p:par>
                      </p:childTnLst>
                    </p:cTn>
                  </p:par>
                  <p:par>
                    <p:cTn id="240" fill="hold" nodeType="clickPar">
                      <p:stCondLst>
                        <p:cond delay="indefinite"/>
                      </p:stCondLst>
                      <p:childTnLst>
                        <p:par>
                          <p:cTn id="241" fill="hold" nodeType="withGroup">
                            <p:stCondLst>
                              <p:cond delay="0"/>
                            </p:stCondLst>
                            <p:childTnLst>
                              <p:par>
                                <p:cTn id="242" presetID="23" presetClass="entr" presetSubtype="16" fill="hold" nodeType="clickEffect">
                                  <p:stCondLst>
                                    <p:cond delay="0"/>
                                  </p:stCondLst>
                                  <p:childTnLst>
                                    <p:set>
                                      <p:cBhvr additive="repl">
                                        <p:cTn id="243" dur="1" fill="hold">
                                          <p:stCondLst>
                                            <p:cond delay="0"/>
                                          </p:stCondLst>
                                        </p:cTn>
                                        <p:tgtEl>
                                          <p:spTgt spid="11"/>
                                        </p:tgtEl>
                                        <p:attrNameLst>
                                          <p:attrName>style.visibility</p:attrName>
                                        </p:attrNameLst>
                                      </p:cBhvr>
                                      <p:to>
                                        <p:strVal val="visible"/>
                                      </p:to>
                                    </p:set>
                                    <p:anim calcmode="lin" valueType="num">
                                      <p:cBhvr additive="repl">
                                        <p:cTn id="244" dur="500" fill="hold"/>
                                        <p:tgtEl>
                                          <p:spTgt spid="11"/>
                                        </p:tgtEl>
                                        <p:attrNameLst>
                                          <p:attrName>ppt_w</p:attrName>
                                        </p:attrNameLst>
                                      </p:cBhvr>
                                      <p:tavLst>
                                        <p:tav tm="100000">
                                          <p:val>
                                            <p:fltVal val="0"/>
                                          </p:val>
                                        </p:tav>
                                        <p:tav tm="100000">
                                          <p:val>
                                            <p:strVal val="#ppt_w"/>
                                          </p:val>
                                        </p:tav>
                                      </p:tavLst>
                                    </p:anim>
                                    <p:anim calcmode="lin" valueType="num">
                                      <p:cBhvr additive="repl">
                                        <p:cTn id="245" dur="500" fill="hold"/>
                                        <p:tgtEl>
                                          <p:spTgt spid="11"/>
                                        </p:tgtEl>
                                        <p:attrNameLst>
                                          <p:attrName>ppt_h</p:attrName>
                                        </p:attrNameLst>
                                      </p:cBhvr>
                                      <p:tavLst>
                                        <p:tav tm="100000">
                                          <p:val>
                                            <p:fltVal val="0"/>
                                          </p:val>
                                        </p:tav>
                                        <p:tav tm="100000">
                                          <p:val>
                                            <p:strVal val="#ppt_h"/>
                                          </p:val>
                                        </p:tav>
                                      </p:tavLst>
                                    </p:anim>
                                  </p:childTnLst>
                                </p:cTn>
                              </p:par>
                            </p:childTnLst>
                          </p:cTn>
                        </p:par>
                      </p:childTnLst>
                    </p:cTn>
                  </p:par>
                  <p:par>
                    <p:cTn id="246" fill="hold" nodeType="clickPar">
                      <p:stCondLst>
                        <p:cond delay="indefinite"/>
                      </p:stCondLst>
                      <p:childTnLst>
                        <p:par>
                          <p:cTn id="247" fill="hold" nodeType="withGroup">
                            <p:stCondLst>
                              <p:cond delay="0"/>
                            </p:stCondLst>
                            <p:childTnLst>
                              <p:par>
                                <p:cTn id="248" presetID="2" presetClass="entr" presetSubtype="1" fill="hold" nodeType="clickEffect">
                                  <p:stCondLst>
                                    <p:cond delay="0"/>
                                  </p:stCondLst>
                                  <p:childTnLst>
                                    <p:set>
                                      <p:cBhvr additive="repl">
                                        <p:cTn id="249" dur="1" fill="hold">
                                          <p:stCondLst>
                                            <p:cond delay="0"/>
                                          </p:stCondLst>
                                        </p:cTn>
                                        <p:tgtEl>
                                          <p:spTgt spid="10281"/>
                                        </p:tgtEl>
                                        <p:attrNameLst>
                                          <p:attrName>style.visibility</p:attrName>
                                        </p:attrNameLst>
                                      </p:cBhvr>
                                      <p:to>
                                        <p:strVal val="visible"/>
                                      </p:to>
                                    </p:set>
                                    <p:anim calcmode="lin" valueType="num">
                                      <p:cBhvr>
                                        <p:cTn id="250" dur="500" fill="hold"/>
                                        <p:tgtEl>
                                          <p:spTgt spid="10281"/>
                                        </p:tgtEl>
                                        <p:attrNameLst>
                                          <p:attrName>ppt_x</p:attrName>
                                        </p:attrNameLst>
                                      </p:cBhvr>
                                      <p:tavLst>
                                        <p:tav tm="100000">
                                          <p:val>
                                            <p:strVal val="#ppt_x"/>
                                          </p:val>
                                        </p:tav>
                                        <p:tav tm="100000">
                                          <p:val>
                                            <p:strVal val="#ppt_x"/>
                                          </p:val>
                                        </p:tav>
                                      </p:tavLst>
                                    </p:anim>
                                    <p:anim calcmode="lin" valueType="num">
                                      <p:cBhvr>
                                        <p:cTn id="251" dur="500" fill="hold"/>
                                        <p:tgtEl>
                                          <p:spTgt spid="10281"/>
                                        </p:tgtEl>
                                        <p:attrNameLst>
                                          <p:attrName>ppt_y</p:attrName>
                                        </p:attrNameLst>
                                      </p:cBhvr>
                                      <p:tavLst>
                                        <p:tav tm="100000">
                                          <p:val>
                                            <p:strVal val="0-#ppt_h/2"/>
                                          </p:val>
                                        </p:tav>
                                        <p:tav tm="100000">
                                          <p:val>
                                            <p:strVal val="#ppt_y"/>
                                          </p:val>
                                        </p:tav>
                                      </p:tavLst>
                                    </p:anim>
                                  </p:childTnLst>
                                </p:cTn>
                              </p:par>
                            </p:childTnLst>
                          </p:cTn>
                        </p:par>
                      </p:childTnLst>
                    </p:cTn>
                  </p:par>
                  <p:par>
                    <p:cTn id="252" fill="hold" nodeType="clickPar">
                      <p:stCondLst>
                        <p:cond delay="indefinite"/>
                      </p:stCondLst>
                      <p:childTnLst>
                        <p:par>
                          <p:cTn id="253" fill="hold" nodeType="withGroup">
                            <p:stCondLst>
                              <p:cond delay="0"/>
                            </p:stCondLst>
                            <p:childTnLst>
                              <p:par>
                                <p:cTn id="254" presetID="17" presetClass="entr" presetSubtype="1" fill="hold" nodeType="clickEffect">
                                  <p:stCondLst>
                                    <p:cond delay="0"/>
                                  </p:stCondLst>
                                  <p:childTnLst>
                                    <p:set>
                                      <p:cBhvr additive="repl">
                                        <p:cTn id="255" dur="1" fill="hold">
                                          <p:stCondLst>
                                            <p:cond delay="0"/>
                                          </p:stCondLst>
                                        </p:cTn>
                                        <p:tgtEl>
                                          <p:spTgt spid="9"/>
                                        </p:tgtEl>
                                        <p:attrNameLst>
                                          <p:attrName>style.visibility</p:attrName>
                                        </p:attrNameLst>
                                      </p:cBhvr>
                                      <p:to>
                                        <p:strVal val="visible"/>
                                      </p:to>
                                    </p:set>
                                    <p:anim calcmode="lin" valueType="num">
                                      <p:cBhvr additive="repl">
                                        <p:cTn id="256" dur="500" fill="hold"/>
                                        <p:tgtEl>
                                          <p:spTgt spid="9"/>
                                        </p:tgtEl>
                                        <p:attrNameLst>
                                          <p:attrName>ppt_x</p:attrName>
                                        </p:attrNameLst>
                                      </p:cBhvr>
                                      <p:tavLst>
                                        <p:tav tm="100000">
                                          <p:val>
                                            <p:strVal val="#ppt_x"/>
                                          </p:val>
                                        </p:tav>
                                        <p:tav tm="100000">
                                          <p:val>
                                            <p:strVal val="#ppt_x"/>
                                          </p:val>
                                        </p:tav>
                                      </p:tavLst>
                                    </p:anim>
                                    <p:anim calcmode="lin" valueType="num">
                                      <p:cBhvr additive="repl">
                                        <p:cTn id="257" dur="500" fill="hold"/>
                                        <p:tgtEl>
                                          <p:spTgt spid="9"/>
                                        </p:tgtEl>
                                        <p:attrNameLst>
                                          <p:attrName>ppt_y</p:attrName>
                                        </p:attrNameLst>
                                      </p:cBhvr>
                                      <p:tavLst>
                                        <p:tav tm="100000">
                                          <p:val>
                                            <p:strVal val="#ppt_y-#ppt_h/2"/>
                                          </p:val>
                                        </p:tav>
                                        <p:tav tm="100000">
                                          <p:val>
                                            <p:strVal val="#ppt_y"/>
                                          </p:val>
                                        </p:tav>
                                      </p:tavLst>
                                    </p:anim>
                                    <p:anim calcmode="lin" valueType="num">
                                      <p:cBhvr additive="repl">
                                        <p:cTn id="258" dur="500" fill="hold"/>
                                        <p:tgtEl>
                                          <p:spTgt spid="9"/>
                                        </p:tgtEl>
                                        <p:attrNameLst>
                                          <p:attrName>ppt_w</p:attrName>
                                        </p:attrNameLst>
                                      </p:cBhvr>
                                      <p:tavLst>
                                        <p:tav tm="100000">
                                          <p:val>
                                            <p:strVal val="#ppt_w"/>
                                          </p:val>
                                        </p:tav>
                                        <p:tav tm="100000">
                                          <p:val>
                                            <p:strVal val="#ppt_w"/>
                                          </p:val>
                                        </p:tav>
                                      </p:tavLst>
                                    </p:anim>
                                    <p:anim calcmode="lin" valueType="num">
                                      <p:cBhvr additive="repl">
                                        <p:cTn id="259" dur="500" fill="hold"/>
                                        <p:tgtEl>
                                          <p:spTgt spid="9"/>
                                        </p:tgtEl>
                                        <p:attrNameLst>
                                          <p:attrName>ppt_h</p:attrName>
                                        </p:attrNameLst>
                                      </p:cBhvr>
                                      <p:tavLst>
                                        <p:tav tm="100000">
                                          <p:val>
                                            <p:fltVal val="0"/>
                                          </p:val>
                                        </p:tav>
                                        <p:tav tm="100000">
                                          <p:val>
                                            <p:strVal val="#ppt_h"/>
                                          </p:val>
                                        </p:tav>
                                      </p:tavLst>
                                    </p:anim>
                                  </p:childTnLst>
                                </p:cTn>
                              </p:par>
                            </p:childTnLst>
                          </p:cTn>
                        </p:par>
                      </p:childTnLst>
                    </p:cTn>
                  </p:par>
                  <p:par>
                    <p:cTn id="260" fill="hold" nodeType="clickPar">
                      <p:stCondLst>
                        <p:cond delay="indefinite"/>
                      </p:stCondLst>
                      <p:childTnLst>
                        <p:par>
                          <p:cTn id="261" fill="hold" nodeType="withGroup">
                            <p:stCondLst>
                              <p:cond delay="0"/>
                            </p:stCondLst>
                            <p:childTnLst>
                              <p:par>
                                <p:cTn id="262" presetID="18" presetClass="entr" presetSubtype="6" fill="hold" nodeType="clickEffect">
                                  <p:stCondLst>
                                    <p:cond delay="0"/>
                                  </p:stCondLst>
                                  <p:childTnLst>
                                    <p:set>
                                      <p:cBhvr additive="repl">
                                        <p:cTn id="263" dur="1" fill="hold">
                                          <p:stCondLst>
                                            <p:cond delay="0"/>
                                          </p:stCondLst>
                                        </p:cTn>
                                        <p:tgtEl>
                                          <p:spTgt spid="8"/>
                                        </p:tgtEl>
                                        <p:attrNameLst>
                                          <p:attrName>style.visibility</p:attrName>
                                        </p:attrNameLst>
                                      </p:cBhvr>
                                      <p:to>
                                        <p:strVal val="visible"/>
                                      </p:to>
                                    </p:set>
                                    <p:animEffect transition="in" filter="strips(downRight)">
                                      <p:cBhvr additive="repl">
                                        <p:cTn id="264" dur="500"/>
                                        <p:tgtEl>
                                          <p:spTgt spid="8"/>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9" presetClass="entr" presetSubtype="10" fill="hold" nodeType="clickEffect">
                                  <p:stCondLst>
                                    <p:cond delay="0"/>
                                  </p:stCondLst>
                                  <p:childTnLst>
                                    <p:set>
                                      <p:cBhvr additive="repl">
                                        <p:cTn id="268" dur="1" fill="hold">
                                          <p:stCondLst>
                                            <p:cond delay="0"/>
                                          </p:stCondLst>
                                        </p:cTn>
                                        <p:tgtEl>
                                          <p:spTgt spid="10366"/>
                                        </p:tgtEl>
                                        <p:attrNameLst>
                                          <p:attrName>style.visibility</p:attrName>
                                        </p:attrNameLst>
                                      </p:cBhvr>
                                      <p:to>
                                        <p:strVal val="visible"/>
                                      </p:to>
                                    </p:set>
                                    <p:anim calcmode="lin" valueType="num">
                                      <p:cBhvr additive="repl">
                                        <p:cTn id="269" dur="5000" fill="hold"/>
                                        <p:tgtEl>
                                          <p:spTgt spid="10366"/>
                                        </p:tgtEl>
                                        <p:attrNameLst>
                                          <p:attrName>ppt_w</p:attrName>
                                        </p:attrNameLst>
                                      </p:cBhvr>
                                      <p:tavLst>
                                        <p:tav tm="0" fmla="#ppt_w*sin(2.5*pi*$)">
                                          <p:val>
                                            <p:fltVal val="0"/>
                                          </p:val>
                                        </p:tav>
                                        <p:tav tm="100000">
                                          <p:val>
                                            <p:fltVal val="1"/>
                                          </p:val>
                                        </p:tav>
                                      </p:tavLst>
                                    </p:anim>
                                    <p:anim calcmode="lin" valueType="num">
                                      <p:cBhvr additive="repl">
                                        <p:cTn id="270" dur="5000" fill="hold"/>
                                        <p:tgtEl>
                                          <p:spTgt spid="10366"/>
                                        </p:tgtEl>
                                        <p:attrNameLst>
                                          <p:attrName>ppt_h</p:attrName>
                                        </p:attrNameLst>
                                      </p:cBhvr>
                                      <p:tavLst>
                                        <p:tav tm="100000">
                                          <p:val>
                                            <p:strVal val="#ppt_h"/>
                                          </p:val>
                                        </p:tav>
                                        <p:tav tm="100000">
                                          <p:val>
                                            <p:strVal val="#ppt_h"/>
                                          </p:val>
                                        </p:tav>
                                      </p:tavLst>
                                    </p:anim>
                                  </p:childTnLst>
                                </p:cTn>
                              </p:par>
                            </p:childTnLst>
                          </p:cTn>
                        </p:par>
                      </p:childTnLst>
                    </p:cTn>
                  </p:par>
                  <p:par>
                    <p:cTn id="271" fill="hold" nodeType="clickPar">
                      <p:stCondLst>
                        <p:cond delay="indefinite"/>
                      </p:stCondLst>
                      <p:childTnLst>
                        <p:par>
                          <p:cTn id="272" fill="hold" nodeType="withGroup">
                            <p:stCondLst>
                              <p:cond delay="0"/>
                            </p:stCondLst>
                            <p:childTnLst>
                              <p:par>
                                <p:cTn id="273" presetID="23" presetClass="entr" presetSubtype="16" fill="hold" nodeType="clickEffect">
                                  <p:stCondLst>
                                    <p:cond delay="0"/>
                                  </p:stCondLst>
                                  <p:childTnLst>
                                    <p:set>
                                      <p:cBhvr additive="repl">
                                        <p:cTn id="274" dur="1" fill="hold">
                                          <p:stCondLst>
                                            <p:cond delay="0"/>
                                          </p:stCondLst>
                                        </p:cTn>
                                        <p:tgtEl>
                                          <p:spTgt spid="18"/>
                                        </p:tgtEl>
                                        <p:attrNameLst>
                                          <p:attrName>style.visibility</p:attrName>
                                        </p:attrNameLst>
                                      </p:cBhvr>
                                      <p:to>
                                        <p:strVal val="visible"/>
                                      </p:to>
                                    </p:set>
                                    <p:anim calcmode="lin" valueType="num">
                                      <p:cBhvr additive="repl">
                                        <p:cTn id="275" dur="500" fill="hold"/>
                                        <p:tgtEl>
                                          <p:spTgt spid="18"/>
                                        </p:tgtEl>
                                        <p:attrNameLst>
                                          <p:attrName>ppt_w</p:attrName>
                                        </p:attrNameLst>
                                      </p:cBhvr>
                                      <p:tavLst>
                                        <p:tav tm="100000">
                                          <p:val>
                                            <p:fltVal val="0"/>
                                          </p:val>
                                        </p:tav>
                                        <p:tav tm="100000">
                                          <p:val>
                                            <p:strVal val="#ppt_w"/>
                                          </p:val>
                                        </p:tav>
                                      </p:tavLst>
                                    </p:anim>
                                    <p:anim calcmode="lin" valueType="num">
                                      <p:cBhvr additive="repl">
                                        <p:cTn id="276" dur="500" fill="hold"/>
                                        <p:tgtEl>
                                          <p:spTgt spid="18"/>
                                        </p:tgtEl>
                                        <p:attrNameLst>
                                          <p:attrName>ppt_h</p:attrName>
                                        </p:attrNameLst>
                                      </p:cBhvr>
                                      <p:tavLst>
                                        <p:tav tm="100000">
                                          <p:val>
                                            <p:fltVal val="0"/>
                                          </p:val>
                                        </p:tav>
                                        <p:tav tm="100000">
                                          <p:val>
                                            <p:strVal val="#ppt_h"/>
                                          </p:val>
                                        </p:tav>
                                      </p:tavLst>
                                    </p:anim>
                                  </p:childTnLst>
                                </p:cTn>
                              </p:par>
                            </p:childTnLst>
                          </p:cTn>
                        </p:par>
                      </p:childTnLst>
                    </p:cTn>
                  </p:par>
                  <p:par>
                    <p:cTn id="277" fill="hold" nodeType="clickPar">
                      <p:stCondLst>
                        <p:cond delay="indefinite"/>
                      </p:stCondLst>
                      <p:childTnLst>
                        <p:par>
                          <p:cTn id="278" fill="hold" nodeType="withGroup">
                            <p:stCondLst>
                              <p:cond delay="0"/>
                            </p:stCondLst>
                            <p:childTnLst>
                              <p:par>
                                <p:cTn id="279" presetID="17" presetClass="entr" presetSubtype="8" fill="hold" nodeType="clickEffect">
                                  <p:stCondLst>
                                    <p:cond delay="0"/>
                                  </p:stCondLst>
                                  <p:childTnLst>
                                    <p:set>
                                      <p:cBhvr additive="repl">
                                        <p:cTn id="280" dur="1" fill="hold">
                                          <p:stCondLst>
                                            <p:cond delay="0"/>
                                          </p:stCondLst>
                                        </p:cTn>
                                        <p:tgtEl>
                                          <p:spTgt spid="20"/>
                                        </p:tgtEl>
                                        <p:attrNameLst>
                                          <p:attrName>style.visibility</p:attrName>
                                        </p:attrNameLst>
                                      </p:cBhvr>
                                      <p:to>
                                        <p:strVal val="visible"/>
                                      </p:to>
                                    </p:set>
                                    <p:anim calcmode="lin" valueType="num">
                                      <p:cBhvr additive="repl">
                                        <p:cTn id="281" dur="500" fill="hold"/>
                                        <p:tgtEl>
                                          <p:spTgt spid="20"/>
                                        </p:tgtEl>
                                        <p:attrNameLst>
                                          <p:attrName>ppt_x</p:attrName>
                                        </p:attrNameLst>
                                      </p:cBhvr>
                                      <p:tavLst>
                                        <p:tav tm="100000">
                                          <p:val>
                                            <p:strVal val="#ppt_x-#ppt_w/2"/>
                                          </p:val>
                                        </p:tav>
                                        <p:tav tm="100000">
                                          <p:val>
                                            <p:strVal val="#ppt_x"/>
                                          </p:val>
                                        </p:tav>
                                      </p:tavLst>
                                    </p:anim>
                                    <p:anim calcmode="lin" valueType="num">
                                      <p:cBhvr additive="repl">
                                        <p:cTn id="282" dur="500" fill="hold"/>
                                        <p:tgtEl>
                                          <p:spTgt spid="20"/>
                                        </p:tgtEl>
                                        <p:attrNameLst>
                                          <p:attrName>ppt_y</p:attrName>
                                        </p:attrNameLst>
                                      </p:cBhvr>
                                      <p:tavLst>
                                        <p:tav tm="100000">
                                          <p:val>
                                            <p:strVal val="#ppt_y"/>
                                          </p:val>
                                        </p:tav>
                                        <p:tav tm="100000">
                                          <p:val>
                                            <p:strVal val="#ppt_y"/>
                                          </p:val>
                                        </p:tav>
                                      </p:tavLst>
                                    </p:anim>
                                    <p:anim calcmode="lin" valueType="num">
                                      <p:cBhvr additive="repl">
                                        <p:cTn id="283" dur="500" fill="hold"/>
                                        <p:tgtEl>
                                          <p:spTgt spid="20"/>
                                        </p:tgtEl>
                                        <p:attrNameLst>
                                          <p:attrName>ppt_w</p:attrName>
                                        </p:attrNameLst>
                                      </p:cBhvr>
                                      <p:tavLst>
                                        <p:tav tm="100000">
                                          <p:val>
                                            <p:fltVal val="0"/>
                                          </p:val>
                                        </p:tav>
                                        <p:tav tm="100000">
                                          <p:val>
                                            <p:strVal val="#ppt_w"/>
                                          </p:val>
                                        </p:tav>
                                      </p:tavLst>
                                    </p:anim>
                                    <p:anim calcmode="lin" valueType="num">
                                      <p:cBhvr additive="repl">
                                        <p:cTn id="284" dur="500" fill="hold"/>
                                        <p:tgtEl>
                                          <p:spTgt spid="20"/>
                                        </p:tgtEl>
                                        <p:attrNameLst>
                                          <p:attrName>ppt_h</p:attrName>
                                        </p:attrNameLst>
                                      </p:cBhvr>
                                      <p:tavLst>
                                        <p:tav tm="100000">
                                          <p:val>
                                            <p:strVal val="#ppt_h"/>
                                          </p:val>
                                        </p:tav>
                                        <p:tav tm="100000">
                                          <p:val>
                                            <p:strVal val="#ppt_h"/>
                                          </p:val>
                                        </p:tav>
                                      </p:tavLst>
                                    </p:anim>
                                  </p:childTnLst>
                                </p:cTn>
                              </p:par>
                            </p:childTnLst>
                          </p:cTn>
                        </p:par>
                      </p:childTnLst>
                    </p:cTn>
                  </p:par>
                  <p:par>
                    <p:cTn id="285" fill="hold" nodeType="clickPar">
                      <p:stCondLst>
                        <p:cond delay="indefinite"/>
                      </p:stCondLst>
                      <p:childTnLst>
                        <p:par>
                          <p:cTn id="286" fill="hold" nodeType="withGroup">
                            <p:stCondLst>
                              <p:cond delay="0"/>
                            </p:stCondLst>
                            <p:childTnLst>
                              <p:par>
                                <p:cTn id="287" presetID="19" presetClass="entr" presetSubtype="10" fill="hold" nodeType="clickEffect">
                                  <p:stCondLst>
                                    <p:cond delay="0"/>
                                  </p:stCondLst>
                                  <p:childTnLst>
                                    <p:set>
                                      <p:cBhvr additive="repl">
                                        <p:cTn id="288" dur="1" fill="hold">
                                          <p:stCondLst>
                                            <p:cond delay="0"/>
                                          </p:stCondLst>
                                        </p:cTn>
                                        <p:tgtEl>
                                          <p:spTgt spid="10367"/>
                                        </p:tgtEl>
                                        <p:attrNameLst>
                                          <p:attrName>style.visibility</p:attrName>
                                        </p:attrNameLst>
                                      </p:cBhvr>
                                      <p:to>
                                        <p:strVal val="visible"/>
                                      </p:to>
                                    </p:set>
                                    <p:anim calcmode="lin" valueType="num">
                                      <p:cBhvr additive="repl">
                                        <p:cTn id="289" dur="5000" fill="hold"/>
                                        <p:tgtEl>
                                          <p:spTgt spid="10367"/>
                                        </p:tgtEl>
                                        <p:attrNameLst>
                                          <p:attrName>ppt_w</p:attrName>
                                        </p:attrNameLst>
                                      </p:cBhvr>
                                      <p:tavLst>
                                        <p:tav tm="0" fmla="#ppt_w*sin(2.5*pi*$)">
                                          <p:val>
                                            <p:fltVal val="0"/>
                                          </p:val>
                                        </p:tav>
                                        <p:tav tm="100000">
                                          <p:val>
                                            <p:fltVal val="1"/>
                                          </p:val>
                                        </p:tav>
                                      </p:tavLst>
                                    </p:anim>
                                    <p:anim calcmode="lin" valueType="num">
                                      <p:cBhvr additive="repl">
                                        <p:cTn id="290" dur="5000" fill="hold"/>
                                        <p:tgtEl>
                                          <p:spTgt spid="10367"/>
                                        </p:tgtEl>
                                        <p:attrNameLst>
                                          <p:attrName>ppt_h</p:attrName>
                                        </p:attrNameLst>
                                      </p:cBhvr>
                                      <p:tavLst>
                                        <p:tav tm="100000">
                                          <p:val>
                                            <p:strVal val="#ppt_h"/>
                                          </p:val>
                                        </p:tav>
                                        <p:tav tm="100000">
                                          <p:val>
                                            <p:strVal val="#ppt_h"/>
                                          </p:val>
                                        </p:tav>
                                      </p:tavLst>
                                    </p:anim>
                                  </p:childTnLst>
                                </p:cTn>
                              </p:par>
                            </p:childTnLst>
                          </p:cTn>
                        </p:par>
                      </p:childTnLst>
                    </p:cTn>
                  </p:par>
                  <p:par>
                    <p:cTn id="291" fill="hold" nodeType="clickPar">
                      <p:stCondLst>
                        <p:cond delay="indefinite"/>
                      </p:stCondLst>
                      <p:childTnLst>
                        <p:par>
                          <p:cTn id="292" fill="hold" nodeType="withGroup">
                            <p:stCondLst>
                              <p:cond delay="0"/>
                            </p:stCondLst>
                            <p:childTnLst>
                              <p:par>
                                <p:cTn id="293" presetID="23" presetClass="entr" presetSubtype="16" fill="hold" nodeType="clickEffect">
                                  <p:stCondLst>
                                    <p:cond delay="0"/>
                                  </p:stCondLst>
                                  <p:childTnLst>
                                    <p:set>
                                      <p:cBhvr additive="repl">
                                        <p:cTn id="294" dur="1" fill="hold">
                                          <p:stCondLst>
                                            <p:cond delay="0"/>
                                          </p:stCondLst>
                                        </p:cTn>
                                        <p:tgtEl>
                                          <p:spTgt spid="19"/>
                                        </p:tgtEl>
                                        <p:attrNameLst>
                                          <p:attrName>style.visibility</p:attrName>
                                        </p:attrNameLst>
                                      </p:cBhvr>
                                      <p:to>
                                        <p:strVal val="visible"/>
                                      </p:to>
                                    </p:set>
                                    <p:anim calcmode="lin" valueType="num">
                                      <p:cBhvr additive="repl">
                                        <p:cTn id="295" dur="500" fill="hold"/>
                                        <p:tgtEl>
                                          <p:spTgt spid="19"/>
                                        </p:tgtEl>
                                        <p:attrNameLst>
                                          <p:attrName>ppt_w</p:attrName>
                                        </p:attrNameLst>
                                      </p:cBhvr>
                                      <p:tavLst>
                                        <p:tav tm="100000">
                                          <p:val>
                                            <p:fltVal val="0"/>
                                          </p:val>
                                        </p:tav>
                                        <p:tav tm="100000">
                                          <p:val>
                                            <p:strVal val="#ppt_w"/>
                                          </p:val>
                                        </p:tav>
                                      </p:tavLst>
                                    </p:anim>
                                    <p:anim calcmode="lin" valueType="num">
                                      <p:cBhvr additive="repl">
                                        <p:cTn id="296" dur="500" fill="hold"/>
                                        <p:tgtEl>
                                          <p:spTgt spid="19"/>
                                        </p:tgtEl>
                                        <p:attrNameLst>
                                          <p:attrName>ppt_h</p:attrName>
                                        </p:attrNameLst>
                                      </p:cBhvr>
                                      <p:tavLst>
                                        <p:tav tm="100000">
                                          <p:val>
                                            <p:fltVal val="0"/>
                                          </p:val>
                                        </p:tav>
                                        <p:tav tm="100000">
                                          <p:val>
                                            <p:strVal val="#ppt_h"/>
                                          </p:val>
                                        </p:tav>
                                      </p:tavLst>
                                    </p:anim>
                                  </p:childTnLst>
                                </p:cTn>
                              </p:par>
                            </p:childTnLst>
                          </p:cTn>
                        </p:par>
                      </p:childTnLst>
                    </p:cTn>
                  </p:par>
                  <p:par>
                    <p:cTn id="297" fill="hold" nodeType="clickPar">
                      <p:stCondLst>
                        <p:cond delay="indefinite"/>
                      </p:stCondLst>
                      <p:childTnLst>
                        <p:par>
                          <p:cTn id="298" fill="hold" nodeType="withGroup">
                            <p:stCondLst>
                              <p:cond delay="0"/>
                            </p:stCondLst>
                            <p:childTnLst>
                              <p:par>
                                <p:cTn id="299" presetID="17" presetClass="entr" presetSubtype="8" fill="hold" nodeType="clickEffect">
                                  <p:stCondLst>
                                    <p:cond delay="0"/>
                                  </p:stCondLst>
                                  <p:childTnLst>
                                    <p:set>
                                      <p:cBhvr additive="repl">
                                        <p:cTn id="300" dur="1" fill="hold">
                                          <p:stCondLst>
                                            <p:cond delay="0"/>
                                          </p:stCondLst>
                                        </p:cTn>
                                        <p:tgtEl>
                                          <p:spTgt spid="21"/>
                                        </p:tgtEl>
                                        <p:attrNameLst>
                                          <p:attrName>style.visibility</p:attrName>
                                        </p:attrNameLst>
                                      </p:cBhvr>
                                      <p:to>
                                        <p:strVal val="visible"/>
                                      </p:to>
                                    </p:set>
                                    <p:anim calcmode="lin" valueType="num">
                                      <p:cBhvr additive="repl">
                                        <p:cTn id="301" dur="500" fill="hold"/>
                                        <p:tgtEl>
                                          <p:spTgt spid="21"/>
                                        </p:tgtEl>
                                        <p:attrNameLst>
                                          <p:attrName>ppt_x</p:attrName>
                                        </p:attrNameLst>
                                      </p:cBhvr>
                                      <p:tavLst>
                                        <p:tav tm="100000">
                                          <p:val>
                                            <p:strVal val="#ppt_x-#ppt_w/2"/>
                                          </p:val>
                                        </p:tav>
                                        <p:tav tm="100000">
                                          <p:val>
                                            <p:strVal val="#ppt_x"/>
                                          </p:val>
                                        </p:tav>
                                      </p:tavLst>
                                    </p:anim>
                                    <p:anim calcmode="lin" valueType="num">
                                      <p:cBhvr additive="repl">
                                        <p:cTn id="302" dur="500" fill="hold"/>
                                        <p:tgtEl>
                                          <p:spTgt spid="21"/>
                                        </p:tgtEl>
                                        <p:attrNameLst>
                                          <p:attrName>ppt_y</p:attrName>
                                        </p:attrNameLst>
                                      </p:cBhvr>
                                      <p:tavLst>
                                        <p:tav tm="100000">
                                          <p:val>
                                            <p:strVal val="#ppt_y"/>
                                          </p:val>
                                        </p:tav>
                                        <p:tav tm="100000">
                                          <p:val>
                                            <p:strVal val="#ppt_y"/>
                                          </p:val>
                                        </p:tav>
                                      </p:tavLst>
                                    </p:anim>
                                    <p:anim calcmode="lin" valueType="num">
                                      <p:cBhvr additive="repl">
                                        <p:cTn id="303" dur="500" fill="hold"/>
                                        <p:tgtEl>
                                          <p:spTgt spid="21"/>
                                        </p:tgtEl>
                                        <p:attrNameLst>
                                          <p:attrName>ppt_w</p:attrName>
                                        </p:attrNameLst>
                                      </p:cBhvr>
                                      <p:tavLst>
                                        <p:tav tm="100000">
                                          <p:val>
                                            <p:fltVal val="0"/>
                                          </p:val>
                                        </p:tav>
                                        <p:tav tm="100000">
                                          <p:val>
                                            <p:strVal val="#ppt_w"/>
                                          </p:val>
                                        </p:tav>
                                      </p:tavLst>
                                    </p:anim>
                                    <p:anim calcmode="lin" valueType="num">
                                      <p:cBhvr additive="repl">
                                        <p:cTn id="304" dur="500" fill="hold"/>
                                        <p:tgtEl>
                                          <p:spTgt spid="21"/>
                                        </p:tgtEl>
                                        <p:attrNameLst>
                                          <p:attrName>ppt_h</p:attrName>
                                        </p:attrNameLst>
                                      </p:cBhvr>
                                      <p:tavLst>
                                        <p:tav tm="10000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animBg="1"/>
      <p:bldP spid="10251" grpId="0" animBg="1"/>
      <p:bldP spid="10265" grpId="0" animBg="1"/>
      <p:bldP spid="10278" grpId="0" animBg="1"/>
      <p:bldP spid="10280" grpId="0" animBg="1"/>
      <p:bldP spid="10282" grpId="0" animBg="1"/>
      <p:bldP spid="10283" grpId="0" animBg="1"/>
      <p:bldP spid="10284" grpId="0" animBg="1"/>
      <p:bldP spid="10285" grpId="0" animBg="1"/>
      <p:bldP spid="10286" grpId="0" animBg="1"/>
      <p:bldP spid="10292" grpId="0" animBg="1"/>
      <p:bldP spid="10293" grpId="0" animBg="1"/>
      <p:bldP spid="103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r>
              <a:rPr lang="en-IN" b="1"/>
              <a:t>Object inclined to a plane</a:t>
            </a:r>
            <a:br>
              <a:rPr lang="en-IN" b="1"/>
            </a:br>
            <a:endParaRPr lang="en-IN"/>
          </a:p>
        </p:txBody>
      </p:sp>
      <p:sp>
        <p:nvSpPr>
          <p:cNvPr id="43011" name="Content Placeholder 2"/>
          <p:cNvSpPr>
            <a:spLocks noGrp="1"/>
          </p:cNvSpPr>
          <p:nvPr>
            <p:ph idx="1"/>
          </p:nvPr>
        </p:nvSpPr>
        <p:spPr/>
        <p:txBody>
          <a:bodyPr/>
          <a:lstStyle/>
          <a:p>
            <a:r>
              <a:rPr lang="en-IN"/>
              <a:t>When an line is inclined  to a plane , apparent shape and dimensions will be projected on that plane.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142875" y="1143000"/>
            <a:ext cx="2655888" cy="128270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latin typeface="Tahoma" pitchFamily="34" charset="0"/>
              </a:rPr>
              <a:t>A Line inclined to Hp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latin typeface="Tahoma" pitchFamily="34" charset="0"/>
              </a:rPr>
              <a:t>and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latin typeface="Tahoma" pitchFamily="34" charset="0"/>
              </a:rPr>
              <a:t>parallel to Vp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333399"/>
                </a:solidFill>
                <a:latin typeface="Tahoma" pitchFamily="34" charset="0"/>
              </a:rPr>
              <a:t>(Pictorial presentation)</a:t>
            </a:r>
            <a:r>
              <a:rPr lang="en-IN" altLang="en-US" sz="2400">
                <a:solidFill>
                  <a:srgbClr val="333399"/>
                </a:solidFill>
                <a:latin typeface="Tahoma" pitchFamily="34" charset="0"/>
              </a:rPr>
              <a:t> </a:t>
            </a:r>
          </a:p>
        </p:txBody>
      </p:sp>
      <p:grpSp>
        <p:nvGrpSpPr>
          <p:cNvPr id="2" name="Group 2"/>
          <p:cNvGrpSpPr>
            <a:grpSpLocks/>
          </p:cNvGrpSpPr>
          <p:nvPr/>
        </p:nvGrpSpPr>
        <p:grpSpPr bwMode="auto">
          <a:xfrm>
            <a:off x="2516188" y="171450"/>
            <a:ext cx="2849562" cy="3465513"/>
            <a:chOff x="1585" y="108"/>
            <a:chExt cx="1795" cy="2183"/>
          </a:xfrm>
        </p:grpSpPr>
        <p:grpSp>
          <p:nvGrpSpPr>
            <p:cNvPr id="3" name="Group 3"/>
            <p:cNvGrpSpPr>
              <a:grpSpLocks/>
            </p:cNvGrpSpPr>
            <p:nvPr/>
          </p:nvGrpSpPr>
          <p:grpSpPr bwMode="auto">
            <a:xfrm>
              <a:off x="1585" y="838"/>
              <a:ext cx="1795" cy="1453"/>
              <a:chOff x="1585" y="838"/>
              <a:chExt cx="1795" cy="1453"/>
            </a:xfrm>
          </p:grpSpPr>
          <p:grpSp>
            <p:nvGrpSpPr>
              <p:cNvPr id="4" name="Group 4"/>
              <p:cNvGrpSpPr>
                <a:grpSpLocks/>
              </p:cNvGrpSpPr>
              <p:nvPr/>
            </p:nvGrpSpPr>
            <p:grpSpPr bwMode="auto">
              <a:xfrm>
                <a:off x="1585" y="838"/>
                <a:ext cx="1795" cy="1453"/>
                <a:chOff x="1585" y="838"/>
                <a:chExt cx="1795" cy="1453"/>
              </a:xfrm>
            </p:grpSpPr>
            <p:sp>
              <p:nvSpPr>
                <p:cNvPr id="4244" name="AutoShape 5"/>
                <p:cNvSpPr>
                  <a:spLocks noChangeArrowheads="1"/>
                </p:cNvSpPr>
                <p:nvPr/>
              </p:nvSpPr>
              <p:spPr bwMode="auto">
                <a:xfrm rot="19740000" flipV="1">
                  <a:off x="1804" y="1159"/>
                  <a:ext cx="1473" cy="810"/>
                </a:xfrm>
                <a:prstGeom prst="parallelogram">
                  <a:avLst>
                    <a:gd name="adj" fmla="val 60238"/>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4245" name="Text Box 6"/>
                <p:cNvSpPr txBox="1">
                  <a:spLocks noChangeArrowheads="1"/>
                </p:cNvSpPr>
                <p:nvPr/>
              </p:nvSpPr>
              <p:spPr bwMode="auto">
                <a:xfrm>
                  <a:off x="1585" y="1528"/>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X</a:t>
                  </a:r>
                </a:p>
              </p:txBody>
            </p:sp>
            <p:graphicFrame>
              <p:nvGraphicFramePr>
                <p:cNvPr id="4099" name="Object 3"/>
                <p:cNvGraphicFramePr>
                  <a:graphicFrameLocks noChangeAspect="1"/>
                </p:cNvGraphicFramePr>
                <p:nvPr/>
              </p:nvGraphicFramePr>
              <p:xfrm>
                <a:off x="2450" y="1860"/>
                <a:ext cx="323" cy="155"/>
              </p:xfrm>
              <a:graphic>
                <a:graphicData uri="http://schemas.openxmlformats.org/presentationml/2006/ole">
                  <mc:AlternateContent xmlns:mc="http://schemas.openxmlformats.org/markup-compatibility/2006">
                    <mc:Choice xmlns:v="urn:schemas-microsoft-com:vml" Requires="v">
                      <p:oleObj spid="_x0000_s82950" r:id="rId4" imgW="668520" imgH="320400" progId="">
                        <p:embed/>
                      </p:oleObj>
                    </mc:Choice>
                    <mc:Fallback>
                      <p:oleObj r:id="rId4" imgW="668520" imgH="3204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 y="1860"/>
                              <a:ext cx="323" cy="15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4243" name="Text Box 8"/>
              <p:cNvSpPr txBox="1">
                <a:spLocks noChangeArrowheads="1"/>
              </p:cNvSpPr>
              <p:nvPr/>
            </p:nvSpPr>
            <p:spPr bwMode="auto">
              <a:xfrm>
                <a:off x="2498" y="986"/>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Y</a:t>
                </a:r>
              </a:p>
            </p:txBody>
          </p:sp>
        </p:grpSp>
        <p:grpSp>
          <p:nvGrpSpPr>
            <p:cNvPr id="5" name="Group 9"/>
            <p:cNvGrpSpPr>
              <a:grpSpLocks/>
            </p:cNvGrpSpPr>
            <p:nvPr/>
          </p:nvGrpSpPr>
          <p:grpSpPr bwMode="auto">
            <a:xfrm>
              <a:off x="1686" y="108"/>
              <a:ext cx="851" cy="1473"/>
              <a:chOff x="1686" y="108"/>
              <a:chExt cx="851" cy="1473"/>
            </a:xfrm>
          </p:grpSpPr>
          <p:sp>
            <p:nvSpPr>
              <p:cNvPr id="4240" name="AutoShape 10"/>
              <p:cNvSpPr>
                <a:spLocks noChangeArrowheads="1"/>
              </p:cNvSpPr>
              <p:nvPr/>
            </p:nvSpPr>
            <p:spPr bwMode="auto">
              <a:xfrm rot="5400000" flipV="1">
                <a:off x="1384" y="428"/>
                <a:ext cx="1473" cy="833"/>
              </a:xfrm>
              <a:prstGeom prst="parallelogram">
                <a:avLst>
                  <a:gd name="adj" fmla="val 58575"/>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4241" name="Text Box 11"/>
              <p:cNvSpPr txBox="1">
                <a:spLocks noChangeArrowheads="1"/>
              </p:cNvSpPr>
              <p:nvPr/>
            </p:nvSpPr>
            <p:spPr bwMode="auto">
              <a:xfrm rot="-1740000">
                <a:off x="1719" y="511"/>
                <a:ext cx="363" cy="23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i="1">
                    <a:solidFill>
                      <a:srgbClr val="000000"/>
                    </a:solidFill>
                    <a:latin typeface="Times New Roman" pitchFamily="18" charset="0"/>
                  </a:rPr>
                  <a:t>V.P.</a:t>
                </a:r>
              </a:p>
            </p:txBody>
          </p:sp>
        </p:grpSp>
      </p:grpSp>
      <p:sp>
        <p:nvSpPr>
          <p:cNvPr id="11276" name="Line 12"/>
          <p:cNvSpPr>
            <a:spLocks noChangeShapeType="1"/>
          </p:cNvSpPr>
          <p:nvPr/>
        </p:nvSpPr>
        <p:spPr bwMode="auto">
          <a:xfrm flipV="1">
            <a:off x="3830638" y="1298575"/>
            <a:ext cx="728662" cy="930275"/>
          </a:xfrm>
          <a:prstGeom prst="line">
            <a:avLst/>
          </a:prstGeom>
          <a:noFill/>
          <a:ln w="38160">
            <a:solidFill>
              <a:srgbClr val="D60093"/>
            </a:solidFill>
            <a:miter lim="800000"/>
            <a:headEnd/>
            <a:tailEnd/>
          </a:ln>
        </p:spPr>
        <p:txBody>
          <a:bodyPr/>
          <a:lstStyle/>
          <a:p>
            <a:endParaRPr lang="en-US"/>
          </a:p>
        </p:txBody>
      </p:sp>
      <p:grpSp>
        <p:nvGrpSpPr>
          <p:cNvPr id="6" name="Group 13"/>
          <p:cNvGrpSpPr>
            <a:grpSpLocks/>
          </p:cNvGrpSpPr>
          <p:nvPr/>
        </p:nvGrpSpPr>
        <p:grpSpPr bwMode="auto">
          <a:xfrm>
            <a:off x="3830638" y="1300163"/>
            <a:ext cx="693737" cy="1454150"/>
            <a:chOff x="2413" y="819"/>
            <a:chExt cx="437" cy="916"/>
          </a:xfrm>
        </p:grpSpPr>
        <p:sp>
          <p:nvSpPr>
            <p:cNvPr id="4234" name="Line 14"/>
            <p:cNvSpPr>
              <a:spLocks noChangeShapeType="1"/>
            </p:cNvSpPr>
            <p:nvPr/>
          </p:nvSpPr>
          <p:spPr bwMode="auto">
            <a:xfrm>
              <a:off x="2413" y="1402"/>
              <a:ext cx="0" cy="332"/>
            </a:xfrm>
            <a:prstGeom prst="line">
              <a:avLst/>
            </a:prstGeom>
            <a:noFill/>
            <a:ln w="9360">
              <a:solidFill>
                <a:srgbClr val="808080"/>
              </a:solidFill>
              <a:miter lim="800000"/>
              <a:headEnd/>
              <a:tailEnd/>
            </a:ln>
          </p:spPr>
          <p:txBody>
            <a:bodyPr/>
            <a:lstStyle/>
            <a:p>
              <a:endParaRPr lang="en-US"/>
            </a:p>
          </p:txBody>
        </p:sp>
        <p:sp>
          <p:nvSpPr>
            <p:cNvPr id="4235" name="Line 15"/>
            <p:cNvSpPr>
              <a:spLocks noChangeShapeType="1"/>
            </p:cNvSpPr>
            <p:nvPr/>
          </p:nvSpPr>
          <p:spPr bwMode="auto">
            <a:xfrm>
              <a:off x="2851" y="819"/>
              <a:ext cx="0" cy="624"/>
            </a:xfrm>
            <a:prstGeom prst="line">
              <a:avLst/>
            </a:prstGeom>
            <a:noFill/>
            <a:ln w="9360">
              <a:solidFill>
                <a:srgbClr val="808080"/>
              </a:solidFill>
              <a:miter lim="800000"/>
              <a:headEnd/>
              <a:tailEnd/>
            </a:ln>
          </p:spPr>
          <p:txBody>
            <a:bodyPr/>
            <a:lstStyle/>
            <a:p>
              <a:endParaRPr lang="en-US"/>
            </a:p>
          </p:txBody>
        </p:sp>
        <p:sp>
          <p:nvSpPr>
            <p:cNvPr id="4236" name="Line 16"/>
            <p:cNvSpPr>
              <a:spLocks noChangeShapeType="1"/>
            </p:cNvSpPr>
            <p:nvPr/>
          </p:nvSpPr>
          <p:spPr bwMode="auto">
            <a:xfrm>
              <a:off x="2413" y="1486"/>
              <a:ext cx="0" cy="82"/>
            </a:xfrm>
            <a:prstGeom prst="line">
              <a:avLst/>
            </a:prstGeom>
            <a:noFill/>
            <a:ln w="9360">
              <a:solidFill>
                <a:srgbClr val="000000"/>
              </a:solidFill>
              <a:miter lim="800000"/>
              <a:headEnd/>
              <a:tailEnd type="triangle" w="med" len="med"/>
            </a:ln>
          </p:spPr>
          <p:txBody>
            <a:bodyPr/>
            <a:lstStyle/>
            <a:p>
              <a:endParaRPr lang="en-US"/>
            </a:p>
          </p:txBody>
        </p:sp>
        <p:sp>
          <p:nvSpPr>
            <p:cNvPr id="4237" name="Line 17"/>
            <p:cNvSpPr>
              <a:spLocks noChangeShapeType="1"/>
            </p:cNvSpPr>
            <p:nvPr/>
          </p:nvSpPr>
          <p:spPr bwMode="auto">
            <a:xfrm>
              <a:off x="2851" y="986"/>
              <a:ext cx="0" cy="124"/>
            </a:xfrm>
            <a:prstGeom prst="line">
              <a:avLst/>
            </a:prstGeom>
            <a:noFill/>
            <a:ln w="9360">
              <a:solidFill>
                <a:srgbClr val="000000"/>
              </a:solidFill>
              <a:miter lim="800000"/>
              <a:headEnd/>
              <a:tailEnd type="triangle" w="med" len="med"/>
            </a:ln>
          </p:spPr>
          <p:txBody>
            <a:bodyPr/>
            <a:lstStyle/>
            <a:p>
              <a:endParaRPr lang="en-US"/>
            </a:p>
          </p:txBody>
        </p:sp>
      </p:grpSp>
      <p:sp>
        <p:nvSpPr>
          <p:cNvPr id="11282" name="Line 18"/>
          <p:cNvSpPr>
            <a:spLocks noChangeShapeType="1"/>
          </p:cNvSpPr>
          <p:nvPr/>
        </p:nvSpPr>
        <p:spPr bwMode="auto">
          <a:xfrm>
            <a:off x="4227513" y="504825"/>
            <a:ext cx="1587" cy="396875"/>
          </a:xfrm>
          <a:prstGeom prst="line">
            <a:avLst/>
          </a:prstGeom>
          <a:noFill/>
          <a:ln w="9360">
            <a:solidFill>
              <a:srgbClr val="000000"/>
            </a:solidFill>
            <a:miter lim="800000"/>
            <a:headEnd/>
            <a:tailEnd type="triangle" w="med" len="med"/>
          </a:ln>
        </p:spPr>
        <p:txBody>
          <a:bodyPr/>
          <a:lstStyle/>
          <a:p>
            <a:endParaRPr lang="en-US"/>
          </a:p>
        </p:txBody>
      </p:sp>
      <p:grpSp>
        <p:nvGrpSpPr>
          <p:cNvPr id="7" name="Group 19"/>
          <p:cNvGrpSpPr>
            <a:grpSpLocks/>
          </p:cNvGrpSpPr>
          <p:nvPr/>
        </p:nvGrpSpPr>
        <p:grpSpPr bwMode="auto">
          <a:xfrm>
            <a:off x="2987675" y="1009650"/>
            <a:ext cx="1560513" cy="1196975"/>
            <a:chOff x="1882" y="636"/>
            <a:chExt cx="983" cy="754"/>
          </a:xfrm>
        </p:grpSpPr>
        <p:sp>
          <p:nvSpPr>
            <p:cNvPr id="4230" name="Line 20"/>
            <p:cNvSpPr>
              <a:spLocks noChangeShapeType="1"/>
            </p:cNvSpPr>
            <p:nvPr/>
          </p:nvSpPr>
          <p:spPr bwMode="auto">
            <a:xfrm flipH="1" flipV="1">
              <a:off x="2333" y="636"/>
              <a:ext cx="533" cy="199"/>
            </a:xfrm>
            <a:prstGeom prst="line">
              <a:avLst/>
            </a:prstGeom>
            <a:noFill/>
            <a:ln w="9360">
              <a:solidFill>
                <a:srgbClr val="808080"/>
              </a:solidFill>
              <a:miter lim="800000"/>
              <a:headEnd/>
              <a:tailEnd/>
            </a:ln>
          </p:spPr>
          <p:txBody>
            <a:bodyPr/>
            <a:lstStyle/>
            <a:p>
              <a:endParaRPr lang="en-US"/>
            </a:p>
          </p:txBody>
        </p:sp>
        <p:sp>
          <p:nvSpPr>
            <p:cNvPr id="4231" name="Line 21"/>
            <p:cNvSpPr>
              <a:spLocks noChangeShapeType="1"/>
            </p:cNvSpPr>
            <p:nvPr/>
          </p:nvSpPr>
          <p:spPr bwMode="auto">
            <a:xfrm flipH="1" flipV="1">
              <a:off x="1882" y="1162"/>
              <a:ext cx="520" cy="229"/>
            </a:xfrm>
            <a:prstGeom prst="line">
              <a:avLst/>
            </a:prstGeom>
            <a:noFill/>
            <a:ln w="9360">
              <a:solidFill>
                <a:srgbClr val="808080"/>
              </a:solidFill>
              <a:miter lim="800000"/>
              <a:headEnd/>
              <a:tailEnd/>
            </a:ln>
          </p:spPr>
          <p:txBody>
            <a:bodyPr/>
            <a:lstStyle/>
            <a:p>
              <a:endParaRPr lang="en-US"/>
            </a:p>
          </p:txBody>
        </p:sp>
        <p:sp>
          <p:nvSpPr>
            <p:cNvPr id="4232" name="Line 22"/>
            <p:cNvSpPr>
              <a:spLocks noChangeShapeType="1"/>
            </p:cNvSpPr>
            <p:nvPr/>
          </p:nvSpPr>
          <p:spPr bwMode="auto">
            <a:xfrm flipH="1" flipV="1">
              <a:off x="2203" y="1308"/>
              <a:ext cx="126" cy="42"/>
            </a:xfrm>
            <a:prstGeom prst="line">
              <a:avLst/>
            </a:prstGeom>
            <a:noFill/>
            <a:ln w="9360">
              <a:solidFill>
                <a:srgbClr val="000000"/>
              </a:solidFill>
              <a:miter lim="800000"/>
              <a:headEnd/>
              <a:tailEnd type="triangle" w="med" len="med"/>
            </a:ln>
          </p:spPr>
          <p:txBody>
            <a:bodyPr/>
            <a:lstStyle/>
            <a:p>
              <a:endParaRPr lang="en-US"/>
            </a:p>
          </p:txBody>
        </p:sp>
        <p:sp>
          <p:nvSpPr>
            <p:cNvPr id="4233" name="Line 23"/>
            <p:cNvSpPr>
              <a:spLocks noChangeShapeType="1"/>
            </p:cNvSpPr>
            <p:nvPr/>
          </p:nvSpPr>
          <p:spPr bwMode="auto">
            <a:xfrm flipH="1" flipV="1">
              <a:off x="2620" y="734"/>
              <a:ext cx="126" cy="43"/>
            </a:xfrm>
            <a:prstGeom prst="line">
              <a:avLst/>
            </a:prstGeom>
            <a:noFill/>
            <a:ln w="9360">
              <a:solidFill>
                <a:srgbClr val="000000"/>
              </a:solidFill>
              <a:miter lim="800000"/>
              <a:headEnd/>
              <a:tailEnd type="triangle" w="med" len="med"/>
            </a:ln>
          </p:spPr>
          <p:txBody>
            <a:bodyPr/>
            <a:lstStyle/>
            <a:p>
              <a:endParaRPr lang="en-US"/>
            </a:p>
          </p:txBody>
        </p:sp>
      </p:grpSp>
      <p:grpSp>
        <p:nvGrpSpPr>
          <p:cNvPr id="8" name="Group 24"/>
          <p:cNvGrpSpPr>
            <a:grpSpLocks/>
          </p:cNvGrpSpPr>
          <p:nvPr/>
        </p:nvGrpSpPr>
        <p:grpSpPr bwMode="auto">
          <a:xfrm>
            <a:off x="3036888" y="1887538"/>
            <a:ext cx="1503362" cy="866775"/>
            <a:chOff x="1913" y="1189"/>
            <a:chExt cx="947" cy="546"/>
          </a:xfrm>
        </p:grpSpPr>
        <p:sp>
          <p:nvSpPr>
            <p:cNvPr id="4228" name="Line 25"/>
            <p:cNvSpPr>
              <a:spLocks noChangeShapeType="1"/>
            </p:cNvSpPr>
            <p:nvPr/>
          </p:nvSpPr>
          <p:spPr bwMode="auto">
            <a:xfrm>
              <a:off x="1913" y="1486"/>
              <a:ext cx="499" cy="249"/>
            </a:xfrm>
            <a:prstGeom prst="line">
              <a:avLst/>
            </a:prstGeom>
            <a:noFill/>
            <a:ln w="9360">
              <a:solidFill>
                <a:srgbClr val="000000"/>
              </a:solidFill>
              <a:miter lim="800000"/>
              <a:headEnd/>
              <a:tailEnd/>
            </a:ln>
          </p:spPr>
          <p:txBody>
            <a:bodyPr/>
            <a:lstStyle/>
            <a:p>
              <a:endParaRPr lang="en-US"/>
            </a:p>
          </p:txBody>
        </p:sp>
        <p:sp>
          <p:nvSpPr>
            <p:cNvPr id="4229" name="Line 26"/>
            <p:cNvSpPr>
              <a:spLocks noChangeShapeType="1"/>
            </p:cNvSpPr>
            <p:nvPr/>
          </p:nvSpPr>
          <p:spPr bwMode="auto">
            <a:xfrm>
              <a:off x="2351" y="1189"/>
              <a:ext cx="508" cy="253"/>
            </a:xfrm>
            <a:prstGeom prst="line">
              <a:avLst/>
            </a:prstGeom>
            <a:noFill/>
            <a:ln w="9360">
              <a:solidFill>
                <a:srgbClr val="000000"/>
              </a:solidFill>
              <a:miter lim="800000"/>
              <a:headEnd/>
              <a:tailEnd/>
            </a:ln>
          </p:spPr>
          <p:txBody>
            <a:bodyPr/>
            <a:lstStyle/>
            <a:p>
              <a:endParaRPr lang="en-US"/>
            </a:p>
          </p:txBody>
        </p:sp>
      </p:grpSp>
      <p:grpSp>
        <p:nvGrpSpPr>
          <p:cNvPr id="9" name="Group 27"/>
          <p:cNvGrpSpPr>
            <a:grpSpLocks/>
          </p:cNvGrpSpPr>
          <p:nvPr/>
        </p:nvGrpSpPr>
        <p:grpSpPr bwMode="auto">
          <a:xfrm>
            <a:off x="3036888" y="1035050"/>
            <a:ext cx="684212" cy="1255713"/>
            <a:chOff x="1913" y="652"/>
            <a:chExt cx="431" cy="791"/>
          </a:xfrm>
        </p:grpSpPr>
        <p:sp>
          <p:nvSpPr>
            <p:cNvPr id="4226" name="Line 28"/>
            <p:cNvSpPr>
              <a:spLocks noChangeShapeType="1"/>
            </p:cNvSpPr>
            <p:nvPr/>
          </p:nvSpPr>
          <p:spPr bwMode="auto">
            <a:xfrm>
              <a:off x="2345" y="652"/>
              <a:ext cx="0" cy="541"/>
            </a:xfrm>
            <a:prstGeom prst="line">
              <a:avLst/>
            </a:prstGeom>
            <a:noFill/>
            <a:ln w="9360">
              <a:solidFill>
                <a:srgbClr val="000000"/>
              </a:solidFill>
              <a:miter lim="800000"/>
              <a:headEnd/>
              <a:tailEnd/>
            </a:ln>
          </p:spPr>
          <p:txBody>
            <a:bodyPr/>
            <a:lstStyle/>
            <a:p>
              <a:endParaRPr lang="en-US"/>
            </a:p>
          </p:txBody>
        </p:sp>
        <p:sp>
          <p:nvSpPr>
            <p:cNvPr id="4227" name="Line 29"/>
            <p:cNvSpPr>
              <a:spLocks noChangeShapeType="1"/>
            </p:cNvSpPr>
            <p:nvPr/>
          </p:nvSpPr>
          <p:spPr bwMode="auto">
            <a:xfrm>
              <a:off x="1913" y="1194"/>
              <a:ext cx="0" cy="249"/>
            </a:xfrm>
            <a:prstGeom prst="line">
              <a:avLst/>
            </a:prstGeom>
            <a:noFill/>
            <a:ln w="9360">
              <a:solidFill>
                <a:srgbClr val="000000"/>
              </a:solidFill>
              <a:miter lim="800000"/>
              <a:headEnd/>
              <a:tailEnd/>
            </a:ln>
          </p:spPr>
          <p:txBody>
            <a:bodyPr/>
            <a:lstStyle/>
            <a:p>
              <a:endParaRPr lang="en-US"/>
            </a:p>
          </p:txBody>
        </p:sp>
      </p:grpSp>
      <p:grpSp>
        <p:nvGrpSpPr>
          <p:cNvPr id="10" name="Group 30"/>
          <p:cNvGrpSpPr>
            <a:grpSpLocks/>
          </p:cNvGrpSpPr>
          <p:nvPr/>
        </p:nvGrpSpPr>
        <p:grpSpPr bwMode="auto">
          <a:xfrm>
            <a:off x="3633788" y="1166813"/>
            <a:ext cx="1141412" cy="1268412"/>
            <a:chOff x="2289" y="735"/>
            <a:chExt cx="719" cy="799"/>
          </a:xfrm>
        </p:grpSpPr>
        <p:sp>
          <p:nvSpPr>
            <p:cNvPr id="4224" name="Text Box 31"/>
            <p:cNvSpPr txBox="1">
              <a:spLocks noChangeArrowheads="1"/>
            </p:cNvSpPr>
            <p:nvPr/>
          </p:nvSpPr>
          <p:spPr bwMode="auto">
            <a:xfrm>
              <a:off x="2289" y="1361"/>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sp>
          <p:nvSpPr>
            <p:cNvPr id="4225" name="Text Box 32"/>
            <p:cNvSpPr txBox="1">
              <a:spLocks noChangeArrowheads="1"/>
            </p:cNvSpPr>
            <p:nvPr/>
          </p:nvSpPr>
          <p:spPr bwMode="auto">
            <a:xfrm>
              <a:off x="2831" y="735"/>
              <a:ext cx="176"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grpSp>
      <p:grpSp>
        <p:nvGrpSpPr>
          <p:cNvPr id="11" name="Group 33"/>
          <p:cNvGrpSpPr>
            <a:grpSpLocks/>
          </p:cNvGrpSpPr>
          <p:nvPr/>
        </p:nvGrpSpPr>
        <p:grpSpPr bwMode="auto">
          <a:xfrm>
            <a:off x="2840038" y="819150"/>
            <a:ext cx="1084262" cy="1152525"/>
            <a:chOff x="1789" y="516"/>
            <a:chExt cx="683" cy="726"/>
          </a:xfrm>
        </p:grpSpPr>
        <p:sp>
          <p:nvSpPr>
            <p:cNvPr id="4222" name="Text Box 34"/>
            <p:cNvSpPr txBox="1">
              <a:spLocks noChangeArrowheads="1"/>
            </p:cNvSpPr>
            <p:nvPr/>
          </p:nvSpPr>
          <p:spPr bwMode="auto">
            <a:xfrm>
              <a:off x="2279" y="516"/>
              <a:ext cx="19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sp>
          <p:nvSpPr>
            <p:cNvPr id="4223" name="Text Box 35"/>
            <p:cNvSpPr txBox="1">
              <a:spLocks noChangeArrowheads="1"/>
            </p:cNvSpPr>
            <p:nvPr/>
          </p:nvSpPr>
          <p:spPr bwMode="auto">
            <a:xfrm>
              <a:off x="1789" y="1069"/>
              <a:ext cx="187"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grpSp>
      <p:grpSp>
        <p:nvGrpSpPr>
          <p:cNvPr id="12" name="Group 36"/>
          <p:cNvGrpSpPr>
            <a:grpSpLocks/>
          </p:cNvGrpSpPr>
          <p:nvPr/>
        </p:nvGrpSpPr>
        <p:grpSpPr bwMode="auto">
          <a:xfrm>
            <a:off x="3633788" y="2185988"/>
            <a:ext cx="1122362" cy="779462"/>
            <a:chOff x="2289" y="1377"/>
            <a:chExt cx="707" cy="491"/>
          </a:xfrm>
        </p:grpSpPr>
        <p:sp>
          <p:nvSpPr>
            <p:cNvPr id="4220" name="Text Box 37"/>
            <p:cNvSpPr txBox="1">
              <a:spLocks noChangeArrowheads="1"/>
            </p:cNvSpPr>
            <p:nvPr/>
          </p:nvSpPr>
          <p:spPr bwMode="auto">
            <a:xfrm>
              <a:off x="2836" y="1377"/>
              <a:ext cx="161"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b</a:t>
              </a:r>
            </a:p>
          </p:txBody>
        </p:sp>
        <p:sp>
          <p:nvSpPr>
            <p:cNvPr id="4221" name="Text Box 38"/>
            <p:cNvSpPr txBox="1">
              <a:spLocks noChangeArrowheads="1"/>
            </p:cNvSpPr>
            <p:nvPr/>
          </p:nvSpPr>
          <p:spPr bwMode="auto">
            <a:xfrm>
              <a:off x="2289" y="1695"/>
              <a:ext cx="155"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a</a:t>
              </a:r>
            </a:p>
          </p:txBody>
        </p:sp>
      </p:grpSp>
      <p:sp>
        <p:nvSpPr>
          <p:cNvPr id="11303" name="Line 39"/>
          <p:cNvSpPr>
            <a:spLocks noChangeShapeType="1"/>
          </p:cNvSpPr>
          <p:nvPr/>
        </p:nvSpPr>
        <p:spPr bwMode="auto">
          <a:xfrm flipH="1" flipV="1">
            <a:off x="4689475" y="1960563"/>
            <a:ext cx="401638" cy="201612"/>
          </a:xfrm>
          <a:prstGeom prst="line">
            <a:avLst/>
          </a:prstGeom>
          <a:noFill/>
          <a:ln w="9360">
            <a:solidFill>
              <a:srgbClr val="000000"/>
            </a:solidFill>
            <a:miter lim="800000"/>
            <a:headEnd/>
            <a:tailEnd type="triangle" w="med" len="med"/>
          </a:ln>
        </p:spPr>
        <p:txBody>
          <a:bodyPr/>
          <a:lstStyle/>
          <a:p>
            <a:endParaRPr lang="en-US"/>
          </a:p>
        </p:txBody>
      </p:sp>
      <p:grpSp>
        <p:nvGrpSpPr>
          <p:cNvPr id="13" name="Group 40"/>
          <p:cNvGrpSpPr>
            <a:grpSpLocks/>
          </p:cNvGrpSpPr>
          <p:nvPr/>
        </p:nvGrpSpPr>
        <p:grpSpPr bwMode="auto">
          <a:xfrm>
            <a:off x="3068638" y="1498600"/>
            <a:ext cx="661987" cy="395288"/>
            <a:chOff x="1933" y="944"/>
            <a:chExt cx="417" cy="249"/>
          </a:xfrm>
        </p:grpSpPr>
        <p:sp>
          <p:nvSpPr>
            <p:cNvPr id="4218" name="Line 41"/>
            <p:cNvSpPr>
              <a:spLocks noChangeShapeType="1"/>
            </p:cNvSpPr>
            <p:nvPr/>
          </p:nvSpPr>
          <p:spPr bwMode="auto">
            <a:xfrm flipV="1">
              <a:off x="1933" y="943"/>
              <a:ext cx="417" cy="251"/>
            </a:xfrm>
            <a:prstGeom prst="line">
              <a:avLst/>
            </a:prstGeom>
            <a:noFill/>
            <a:ln w="9360">
              <a:solidFill>
                <a:srgbClr val="000000"/>
              </a:solidFill>
              <a:miter lim="800000"/>
              <a:headEnd/>
              <a:tailEnd/>
            </a:ln>
          </p:spPr>
          <p:txBody>
            <a:bodyPr/>
            <a:lstStyle/>
            <a:p>
              <a:endParaRPr lang="en-US"/>
            </a:p>
          </p:txBody>
        </p:sp>
        <p:sp>
          <p:nvSpPr>
            <p:cNvPr id="4219" name="Rectangle 42"/>
            <p:cNvSpPr>
              <a:spLocks noChangeArrowheads="1"/>
            </p:cNvSpPr>
            <p:nvPr/>
          </p:nvSpPr>
          <p:spPr bwMode="auto">
            <a:xfrm>
              <a:off x="2002" y="980"/>
              <a:ext cx="163"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Symbol" pitchFamily="18" charset="2"/>
                  <a:cs typeface="Times New Roman" pitchFamily="18" charset="0"/>
                </a:rPr>
                <a:t></a:t>
              </a:r>
            </a:p>
          </p:txBody>
        </p:sp>
      </p:grpSp>
      <p:grpSp>
        <p:nvGrpSpPr>
          <p:cNvPr id="14" name="Group 43"/>
          <p:cNvGrpSpPr>
            <a:grpSpLocks/>
          </p:cNvGrpSpPr>
          <p:nvPr/>
        </p:nvGrpSpPr>
        <p:grpSpPr bwMode="auto">
          <a:xfrm>
            <a:off x="3822700" y="1862138"/>
            <a:ext cx="660400" cy="395287"/>
            <a:chOff x="2408" y="1173"/>
            <a:chExt cx="416" cy="249"/>
          </a:xfrm>
        </p:grpSpPr>
        <p:sp>
          <p:nvSpPr>
            <p:cNvPr id="4216" name="Line 44"/>
            <p:cNvSpPr>
              <a:spLocks noChangeShapeType="1"/>
            </p:cNvSpPr>
            <p:nvPr/>
          </p:nvSpPr>
          <p:spPr bwMode="auto">
            <a:xfrm flipV="1">
              <a:off x="2408" y="1172"/>
              <a:ext cx="416" cy="251"/>
            </a:xfrm>
            <a:prstGeom prst="line">
              <a:avLst/>
            </a:prstGeom>
            <a:noFill/>
            <a:ln w="9360">
              <a:solidFill>
                <a:srgbClr val="000000"/>
              </a:solidFill>
              <a:miter lim="800000"/>
              <a:headEnd/>
              <a:tailEnd/>
            </a:ln>
          </p:spPr>
          <p:txBody>
            <a:bodyPr/>
            <a:lstStyle/>
            <a:p>
              <a:endParaRPr lang="en-US"/>
            </a:p>
          </p:txBody>
        </p:sp>
        <p:sp>
          <p:nvSpPr>
            <p:cNvPr id="4217" name="Rectangle 45"/>
            <p:cNvSpPr>
              <a:spLocks noChangeArrowheads="1"/>
            </p:cNvSpPr>
            <p:nvPr/>
          </p:nvSpPr>
          <p:spPr bwMode="auto">
            <a:xfrm>
              <a:off x="2476" y="1208"/>
              <a:ext cx="163"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Symbol" pitchFamily="18" charset="2"/>
                  <a:cs typeface="Times New Roman" pitchFamily="18" charset="0"/>
                </a:rPr>
                <a:t></a:t>
              </a:r>
            </a:p>
          </p:txBody>
        </p:sp>
      </p:grpSp>
      <p:grpSp>
        <p:nvGrpSpPr>
          <p:cNvPr id="15" name="Group 46"/>
          <p:cNvGrpSpPr>
            <a:grpSpLocks/>
          </p:cNvGrpSpPr>
          <p:nvPr/>
        </p:nvGrpSpPr>
        <p:grpSpPr bwMode="auto">
          <a:xfrm>
            <a:off x="3036888" y="1042988"/>
            <a:ext cx="676275" cy="850900"/>
            <a:chOff x="1913" y="657"/>
            <a:chExt cx="426" cy="536"/>
          </a:xfrm>
        </p:grpSpPr>
        <p:sp>
          <p:nvSpPr>
            <p:cNvPr id="4214" name="Line 47"/>
            <p:cNvSpPr>
              <a:spLocks noChangeShapeType="1"/>
            </p:cNvSpPr>
            <p:nvPr/>
          </p:nvSpPr>
          <p:spPr bwMode="auto">
            <a:xfrm flipV="1">
              <a:off x="1913" y="656"/>
              <a:ext cx="426" cy="538"/>
            </a:xfrm>
            <a:prstGeom prst="line">
              <a:avLst/>
            </a:prstGeom>
            <a:noFill/>
            <a:ln w="28440">
              <a:solidFill>
                <a:srgbClr val="000000"/>
              </a:solidFill>
              <a:miter lim="800000"/>
              <a:headEnd/>
              <a:tailEnd/>
            </a:ln>
          </p:spPr>
          <p:txBody>
            <a:bodyPr/>
            <a:lstStyle/>
            <a:p>
              <a:endParaRPr lang="en-US"/>
            </a:p>
          </p:txBody>
        </p:sp>
        <p:sp>
          <p:nvSpPr>
            <p:cNvPr id="4215" name="Text Box 48"/>
            <p:cNvSpPr txBox="1">
              <a:spLocks noChangeArrowheads="1"/>
            </p:cNvSpPr>
            <p:nvPr/>
          </p:nvSpPr>
          <p:spPr bwMode="auto">
            <a:xfrm rot="-3000000">
              <a:off x="1953" y="749"/>
              <a:ext cx="320"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i="1">
                  <a:solidFill>
                    <a:srgbClr val="000000"/>
                  </a:solidFill>
                  <a:latin typeface="Times New Roman" pitchFamily="18" charset="0"/>
                </a:rPr>
                <a:t>F.V</a:t>
              </a:r>
              <a:r>
                <a:rPr lang="en-IN" altLang="en-US" sz="1600" b="1" i="1">
                  <a:solidFill>
                    <a:srgbClr val="000000"/>
                  </a:solidFill>
                  <a:latin typeface="Times New Roman" pitchFamily="18" charset="0"/>
                </a:rPr>
                <a:t>.</a:t>
              </a:r>
            </a:p>
          </p:txBody>
        </p:sp>
      </p:grpSp>
      <p:grpSp>
        <p:nvGrpSpPr>
          <p:cNvPr id="16" name="Group 49"/>
          <p:cNvGrpSpPr>
            <a:grpSpLocks/>
          </p:cNvGrpSpPr>
          <p:nvPr/>
        </p:nvGrpSpPr>
        <p:grpSpPr bwMode="auto">
          <a:xfrm>
            <a:off x="3822700" y="2278063"/>
            <a:ext cx="796925" cy="542925"/>
            <a:chOff x="2408" y="1435"/>
            <a:chExt cx="502" cy="342"/>
          </a:xfrm>
        </p:grpSpPr>
        <p:sp>
          <p:nvSpPr>
            <p:cNvPr id="4212" name="Line 50"/>
            <p:cNvSpPr>
              <a:spLocks noChangeShapeType="1"/>
            </p:cNvSpPr>
            <p:nvPr/>
          </p:nvSpPr>
          <p:spPr bwMode="auto">
            <a:xfrm flipV="1">
              <a:off x="2408" y="1434"/>
              <a:ext cx="447" cy="291"/>
            </a:xfrm>
            <a:prstGeom prst="line">
              <a:avLst/>
            </a:prstGeom>
            <a:noFill/>
            <a:ln w="28440">
              <a:solidFill>
                <a:srgbClr val="000000"/>
              </a:solidFill>
              <a:miter lim="800000"/>
              <a:headEnd/>
              <a:tailEnd/>
            </a:ln>
          </p:spPr>
          <p:txBody>
            <a:bodyPr/>
            <a:lstStyle/>
            <a:p>
              <a:endParaRPr lang="en-US"/>
            </a:p>
          </p:txBody>
        </p:sp>
        <p:sp>
          <p:nvSpPr>
            <p:cNvPr id="4213" name="Text Box 51"/>
            <p:cNvSpPr txBox="1">
              <a:spLocks noChangeArrowheads="1"/>
            </p:cNvSpPr>
            <p:nvPr/>
          </p:nvSpPr>
          <p:spPr bwMode="auto">
            <a:xfrm rot="-2100000">
              <a:off x="2573" y="1514"/>
              <a:ext cx="310"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i="1">
                  <a:solidFill>
                    <a:srgbClr val="000000"/>
                  </a:solidFill>
                  <a:latin typeface="Times New Roman" pitchFamily="18" charset="0"/>
                </a:rPr>
                <a:t>T.V.</a:t>
              </a:r>
            </a:p>
          </p:txBody>
        </p:sp>
      </p:grpSp>
      <p:sp>
        <p:nvSpPr>
          <p:cNvPr id="11316" name="Text Box 52"/>
          <p:cNvSpPr txBox="1">
            <a:spLocks noChangeArrowheads="1"/>
          </p:cNvSpPr>
          <p:nvPr/>
        </p:nvSpPr>
        <p:spPr bwMode="auto">
          <a:xfrm>
            <a:off x="149225" y="4286250"/>
            <a:ext cx="2635250" cy="1282700"/>
          </a:xfrm>
          <a:prstGeom prst="rect">
            <a:avLst/>
          </a:prstGeom>
          <a:noFill/>
          <a:ln w="9525">
            <a:noFill/>
            <a:round/>
            <a:headEnd/>
            <a:tailEnd/>
          </a:ln>
        </p:spPr>
        <p:txBody>
          <a:bodyPr wrap="none" lIns="90000" tIns="46800" rIns="90000" bIns="46800">
            <a:spAutoFit/>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latin typeface="Tahoma" pitchFamily="34" charset="0"/>
              </a:rPr>
              <a:t>A Line inclined to Vp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latin typeface="Tahoma" pitchFamily="34" charset="0"/>
              </a:rPr>
              <a:t>and </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a:solidFill>
                  <a:srgbClr val="000000"/>
                </a:solidFill>
                <a:latin typeface="Tahoma" pitchFamily="34" charset="0"/>
              </a:rPr>
              <a:t>parallel to Hp</a:t>
            </a:r>
          </a:p>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333399"/>
                </a:solidFill>
                <a:latin typeface="Tahoma" pitchFamily="34" charset="0"/>
              </a:rPr>
              <a:t>(Pictorial presentation)</a:t>
            </a:r>
            <a:r>
              <a:rPr lang="en-IN" altLang="en-US" sz="2400">
                <a:solidFill>
                  <a:srgbClr val="000000"/>
                </a:solidFill>
                <a:latin typeface="Times New Roman" pitchFamily="18" charset="0"/>
              </a:rPr>
              <a:t> </a:t>
            </a:r>
          </a:p>
        </p:txBody>
      </p:sp>
      <p:grpSp>
        <p:nvGrpSpPr>
          <p:cNvPr id="17" name="Group 53"/>
          <p:cNvGrpSpPr>
            <a:grpSpLocks/>
          </p:cNvGrpSpPr>
          <p:nvPr/>
        </p:nvGrpSpPr>
        <p:grpSpPr bwMode="auto">
          <a:xfrm>
            <a:off x="2654300" y="4592638"/>
            <a:ext cx="2682875" cy="2319337"/>
            <a:chOff x="1672" y="2893"/>
            <a:chExt cx="1690" cy="1461"/>
          </a:xfrm>
        </p:grpSpPr>
        <p:sp>
          <p:nvSpPr>
            <p:cNvPr id="4211" name="AutoShape 54"/>
            <p:cNvSpPr>
              <a:spLocks noChangeArrowheads="1"/>
            </p:cNvSpPr>
            <p:nvPr/>
          </p:nvSpPr>
          <p:spPr bwMode="auto">
            <a:xfrm rot="19740000" flipV="1">
              <a:off x="1777" y="3215"/>
              <a:ext cx="1482" cy="815"/>
            </a:xfrm>
            <a:prstGeom prst="parallelogram">
              <a:avLst>
                <a:gd name="adj" fmla="val 60235"/>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graphicFrame>
          <p:nvGraphicFramePr>
            <p:cNvPr id="4098" name="Object 2"/>
            <p:cNvGraphicFramePr>
              <a:graphicFrameLocks noChangeAspect="1"/>
            </p:cNvGraphicFramePr>
            <p:nvPr/>
          </p:nvGraphicFramePr>
          <p:xfrm>
            <a:off x="2367" y="3906"/>
            <a:ext cx="325" cy="156"/>
          </p:xfrm>
          <a:graphic>
            <a:graphicData uri="http://schemas.openxmlformats.org/presentationml/2006/ole">
              <mc:AlternateContent xmlns:mc="http://schemas.openxmlformats.org/markup-compatibility/2006">
                <mc:Choice xmlns:v="urn:schemas-microsoft-com:vml" Requires="v">
                  <p:oleObj spid="_x0000_s82951" r:id="rId6" imgW="668520" imgH="320400" progId="">
                    <p:embed/>
                  </p:oleObj>
                </mc:Choice>
                <mc:Fallback>
                  <p:oleObj r:id="rId6" imgW="668520" imgH="32040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7" y="3906"/>
                          <a:ext cx="325" cy="15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18" name="Group 56"/>
          <p:cNvGrpSpPr>
            <a:grpSpLocks/>
          </p:cNvGrpSpPr>
          <p:nvPr/>
        </p:nvGrpSpPr>
        <p:grpSpPr bwMode="auto">
          <a:xfrm>
            <a:off x="3643313" y="5567363"/>
            <a:ext cx="433387" cy="317500"/>
            <a:chOff x="2295" y="3507"/>
            <a:chExt cx="273" cy="200"/>
          </a:xfrm>
        </p:grpSpPr>
        <p:sp>
          <p:nvSpPr>
            <p:cNvPr id="4209" name="Text Box 57"/>
            <p:cNvSpPr txBox="1">
              <a:spLocks noChangeArrowheads="1"/>
            </p:cNvSpPr>
            <p:nvPr/>
          </p:nvSpPr>
          <p:spPr bwMode="auto">
            <a:xfrm>
              <a:off x="2386" y="3534"/>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Ø</a:t>
              </a:r>
            </a:p>
          </p:txBody>
        </p:sp>
        <p:sp>
          <p:nvSpPr>
            <p:cNvPr id="4210" name="Line 58"/>
            <p:cNvSpPr>
              <a:spLocks noChangeShapeType="1"/>
            </p:cNvSpPr>
            <p:nvPr/>
          </p:nvSpPr>
          <p:spPr bwMode="auto">
            <a:xfrm flipV="1">
              <a:off x="2295" y="3506"/>
              <a:ext cx="251" cy="158"/>
            </a:xfrm>
            <a:prstGeom prst="line">
              <a:avLst/>
            </a:prstGeom>
            <a:noFill/>
            <a:ln w="9360">
              <a:solidFill>
                <a:srgbClr val="000000"/>
              </a:solidFill>
              <a:miter lim="800000"/>
              <a:headEnd/>
              <a:tailEnd/>
            </a:ln>
          </p:spPr>
          <p:txBody>
            <a:bodyPr/>
            <a:lstStyle/>
            <a:p>
              <a:endParaRPr lang="en-US"/>
            </a:p>
          </p:txBody>
        </p:sp>
      </p:grpSp>
      <p:grpSp>
        <p:nvGrpSpPr>
          <p:cNvPr id="19" name="Group 59"/>
          <p:cNvGrpSpPr>
            <a:grpSpLocks/>
          </p:cNvGrpSpPr>
          <p:nvPr/>
        </p:nvGrpSpPr>
        <p:grpSpPr bwMode="auto">
          <a:xfrm>
            <a:off x="2614613" y="3429000"/>
            <a:ext cx="1404937" cy="2352675"/>
            <a:chOff x="1647" y="2160"/>
            <a:chExt cx="885" cy="1482"/>
          </a:xfrm>
        </p:grpSpPr>
        <p:sp>
          <p:nvSpPr>
            <p:cNvPr id="4207" name="AutoShape 60"/>
            <p:cNvSpPr>
              <a:spLocks noChangeArrowheads="1"/>
            </p:cNvSpPr>
            <p:nvPr/>
          </p:nvSpPr>
          <p:spPr bwMode="auto">
            <a:xfrm rot="5400000" flipV="1">
              <a:off x="1372" y="2482"/>
              <a:ext cx="1482" cy="839"/>
            </a:xfrm>
            <a:prstGeom prst="parallelogram">
              <a:avLst>
                <a:gd name="adj" fmla="val 58512"/>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4208" name="Text Box 61"/>
            <p:cNvSpPr txBox="1">
              <a:spLocks noChangeArrowheads="1"/>
            </p:cNvSpPr>
            <p:nvPr/>
          </p:nvSpPr>
          <p:spPr bwMode="auto">
            <a:xfrm rot="-1740000">
              <a:off x="1680" y="2559"/>
              <a:ext cx="363" cy="23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i="1">
                  <a:solidFill>
                    <a:srgbClr val="000000"/>
                  </a:solidFill>
                  <a:latin typeface="Times New Roman" pitchFamily="18" charset="0"/>
                </a:rPr>
                <a:t>V.P.</a:t>
              </a:r>
            </a:p>
          </p:txBody>
        </p:sp>
      </p:grpSp>
      <p:grpSp>
        <p:nvGrpSpPr>
          <p:cNvPr id="20" name="Group 62"/>
          <p:cNvGrpSpPr>
            <a:grpSpLocks/>
          </p:cNvGrpSpPr>
          <p:nvPr/>
        </p:nvGrpSpPr>
        <p:grpSpPr bwMode="auto">
          <a:xfrm>
            <a:off x="3659188" y="5053013"/>
            <a:ext cx="1265237" cy="798512"/>
            <a:chOff x="2305" y="3183"/>
            <a:chExt cx="797" cy="503"/>
          </a:xfrm>
        </p:grpSpPr>
        <p:sp>
          <p:nvSpPr>
            <p:cNvPr id="4201" name="Line 63"/>
            <p:cNvSpPr>
              <a:spLocks noChangeShapeType="1"/>
            </p:cNvSpPr>
            <p:nvPr/>
          </p:nvSpPr>
          <p:spPr bwMode="auto">
            <a:xfrm>
              <a:off x="2305" y="3661"/>
              <a:ext cx="797" cy="0"/>
            </a:xfrm>
            <a:prstGeom prst="line">
              <a:avLst/>
            </a:prstGeom>
            <a:noFill/>
            <a:ln w="28440">
              <a:solidFill>
                <a:srgbClr val="000000"/>
              </a:solidFill>
              <a:miter lim="800000"/>
              <a:headEnd/>
              <a:tailEnd/>
            </a:ln>
          </p:spPr>
          <p:txBody>
            <a:bodyPr/>
            <a:lstStyle/>
            <a:p>
              <a:endParaRPr lang="en-US"/>
            </a:p>
          </p:txBody>
        </p:sp>
        <p:grpSp>
          <p:nvGrpSpPr>
            <p:cNvPr id="21" name="Group 64"/>
            <p:cNvGrpSpPr>
              <a:grpSpLocks/>
            </p:cNvGrpSpPr>
            <p:nvPr/>
          </p:nvGrpSpPr>
          <p:grpSpPr bwMode="auto">
            <a:xfrm>
              <a:off x="2305" y="3183"/>
              <a:ext cx="797" cy="503"/>
              <a:chOff x="2305" y="3183"/>
              <a:chExt cx="797" cy="503"/>
            </a:xfrm>
          </p:grpSpPr>
          <p:sp>
            <p:nvSpPr>
              <p:cNvPr id="4203" name="Line 65"/>
              <p:cNvSpPr>
                <a:spLocks noChangeShapeType="1"/>
              </p:cNvSpPr>
              <p:nvPr/>
            </p:nvSpPr>
            <p:spPr bwMode="auto">
              <a:xfrm>
                <a:off x="2305" y="3183"/>
                <a:ext cx="0" cy="503"/>
              </a:xfrm>
              <a:prstGeom prst="line">
                <a:avLst/>
              </a:prstGeom>
              <a:noFill/>
              <a:ln w="9360">
                <a:solidFill>
                  <a:srgbClr val="000000"/>
                </a:solidFill>
                <a:miter lim="800000"/>
                <a:headEnd/>
                <a:tailEnd/>
              </a:ln>
            </p:spPr>
            <p:txBody>
              <a:bodyPr/>
              <a:lstStyle/>
              <a:p>
                <a:endParaRPr lang="en-US"/>
              </a:p>
            </p:txBody>
          </p:sp>
          <p:sp>
            <p:nvSpPr>
              <p:cNvPr id="4204" name="Line 66"/>
              <p:cNvSpPr>
                <a:spLocks noChangeShapeType="1"/>
              </p:cNvSpPr>
              <p:nvPr/>
            </p:nvSpPr>
            <p:spPr bwMode="auto">
              <a:xfrm>
                <a:off x="3097" y="3183"/>
                <a:ext cx="0" cy="503"/>
              </a:xfrm>
              <a:prstGeom prst="line">
                <a:avLst/>
              </a:prstGeom>
              <a:noFill/>
              <a:ln w="9360">
                <a:solidFill>
                  <a:srgbClr val="000000"/>
                </a:solidFill>
                <a:miter lim="800000"/>
                <a:headEnd/>
                <a:tailEnd/>
              </a:ln>
            </p:spPr>
            <p:txBody>
              <a:bodyPr/>
              <a:lstStyle/>
              <a:p>
                <a:endParaRPr lang="en-US"/>
              </a:p>
            </p:txBody>
          </p:sp>
          <p:sp>
            <p:nvSpPr>
              <p:cNvPr id="4205" name="Line 67"/>
              <p:cNvSpPr>
                <a:spLocks noChangeShapeType="1"/>
              </p:cNvSpPr>
              <p:nvPr/>
            </p:nvSpPr>
            <p:spPr bwMode="auto">
              <a:xfrm>
                <a:off x="2305" y="3393"/>
                <a:ext cx="0" cy="83"/>
              </a:xfrm>
              <a:prstGeom prst="line">
                <a:avLst/>
              </a:prstGeom>
              <a:noFill/>
              <a:ln w="9360">
                <a:solidFill>
                  <a:srgbClr val="000000"/>
                </a:solidFill>
                <a:miter lim="800000"/>
                <a:headEnd/>
                <a:tailEnd type="triangle" w="med" len="med"/>
              </a:ln>
            </p:spPr>
            <p:txBody>
              <a:bodyPr/>
              <a:lstStyle/>
              <a:p>
                <a:endParaRPr lang="en-US"/>
              </a:p>
            </p:txBody>
          </p:sp>
          <p:sp>
            <p:nvSpPr>
              <p:cNvPr id="4206" name="Line 68"/>
              <p:cNvSpPr>
                <a:spLocks noChangeShapeType="1"/>
              </p:cNvSpPr>
              <p:nvPr/>
            </p:nvSpPr>
            <p:spPr bwMode="auto">
              <a:xfrm>
                <a:off x="3103" y="3309"/>
                <a:ext cx="0" cy="125"/>
              </a:xfrm>
              <a:prstGeom prst="line">
                <a:avLst/>
              </a:prstGeom>
              <a:noFill/>
              <a:ln w="9360">
                <a:solidFill>
                  <a:srgbClr val="000000"/>
                </a:solidFill>
                <a:miter lim="800000"/>
                <a:headEnd/>
                <a:tailEnd type="triangle" w="med" len="med"/>
              </a:ln>
            </p:spPr>
            <p:txBody>
              <a:bodyPr/>
              <a:lstStyle/>
              <a:p>
                <a:endParaRPr lang="en-US"/>
              </a:p>
            </p:txBody>
          </p:sp>
        </p:grpSp>
      </p:grpSp>
      <p:grpSp>
        <p:nvGrpSpPr>
          <p:cNvPr id="22" name="Group 69"/>
          <p:cNvGrpSpPr>
            <a:grpSpLocks/>
          </p:cNvGrpSpPr>
          <p:nvPr/>
        </p:nvGrpSpPr>
        <p:grpSpPr bwMode="auto">
          <a:xfrm>
            <a:off x="3060700" y="4452938"/>
            <a:ext cx="1863725" cy="598487"/>
            <a:chOff x="1928" y="2805"/>
            <a:chExt cx="1174" cy="377"/>
          </a:xfrm>
        </p:grpSpPr>
        <p:sp>
          <p:nvSpPr>
            <p:cNvPr id="4195" name="Line 70"/>
            <p:cNvSpPr>
              <a:spLocks noChangeShapeType="1"/>
            </p:cNvSpPr>
            <p:nvPr/>
          </p:nvSpPr>
          <p:spPr bwMode="auto">
            <a:xfrm flipH="1" flipV="1">
              <a:off x="1926" y="2972"/>
              <a:ext cx="379" cy="211"/>
            </a:xfrm>
            <a:prstGeom prst="line">
              <a:avLst/>
            </a:prstGeom>
            <a:noFill/>
            <a:ln w="9360">
              <a:solidFill>
                <a:srgbClr val="000000"/>
              </a:solidFill>
              <a:miter lim="800000"/>
              <a:headEnd/>
              <a:tailEnd/>
            </a:ln>
          </p:spPr>
          <p:txBody>
            <a:bodyPr/>
            <a:lstStyle/>
            <a:p>
              <a:endParaRPr lang="en-US"/>
            </a:p>
          </p:txBody>
        </p:sp>
        <p:grpSp>
          <p:nvGrpSpPr>
            <p:cNvPr id="23" name="Group 71"/>
            <p:cNvGrpSpPr>
              <a:grpSpLocks/>
            </p:cNvGrpSpPr>
            <p:nvPr/>
          </p:nvGrpSpPr>
          <p:grpSpPr bwMode="auto">
            <a:xfrm>
              <a:off x="1928" y="2805"/>
              <a:ext cx="1173" cy="377"/>
              <a:chOff x="1928" y="2805"/>
              <a:chExt cx="1173" cy="377"/>
            </a:xfrm>
          </p:grpSpPr>
          <p:sp>
            <p:nvSpPr>
              <p:cNvPr id="4197" name="Line 72"/>
              <p:cNvSpPr>
                <a:spLocks noChangeShapeType="1"/>
              </p:cNvSpPr>
              <p:nvPr/>
            </p:nvSpPr>
            <p:spPr bwMode="auto">
              <a:xfrm flipH="1" flipV="1">
                <a:off x="2262" y="2804"/>
                <a:ext cx="840" cy="379"/>
              </a:xfrm>
              <a:prstGeom prst="line">
                <a:avLst/>
              </a:prstGeom>
              <a:noFill/>
              <a:ln w="9360">
                <a:solidFill>
                  <a:srgbClr val="000000"/>
                </a:solidFill>
                <a:miter lim="800000"/>
                <a:headEnd/>
                <a:tailEnd/>
              </a:ln>
            </p:spPr>
            <p:txBody>
              <a:bodyPr/>
              <a:lstStyle/>
              <a:p>
                <a:endParaRPr lang="en-US"/>
              </a:p>
            </p:txBody>
          </p:sp>
          <p:sp>
            <p:nvSpPr>
              <p:cNvPr id="4198" name="Line 73"/>
              <p:cNvSpPr>
                <a:spLocks noChangeShapeType="1"/>
              </p:cNvSpPr>
              <p:nvPr/>
            </p:nvSpPr>
            <p:spPr bwMode="auto">
              <a:xfrm flipV="1">
                <a:off x="1928" y="2804"/>
                <a:ext cx="334" cy="169"/>
              </a:xfrm>
              <a:prstGeom prst="line">
                <a:avLst/>
              </a:prstGeom>
              <a:noFill/>
              <a:ln w="28440">
                <a:solidFill>
                  <a:srgbClr val="000000"/>
                </a:solidFill>
                <a:miter lim="800000"/>
                <a:headEnd/>
                <a:tailEnd/>
              </a:ln>
            </p:spPr>
            <p:txBody>
              <a:bodyPr/>
              <a:lstStyle/>
              <a:p>
                <a:endParaRPr lang="en-US"/>
              </a:p>
            </p:txBody>
          </p:sp>
          <p:sp>
            <p:nvSpPr>
              <p:cNvPr id="4199" name="Line 74"/>
              <p:cNvSpPr>
                <a:spLocks noChangeShapeType="1"/>
              </p:cNvSpPr>
              <p:nvPr/>
            </p:nvSpPr>
            <p:spPr bwMode="auto">
              <a:xfrm flipH="1" flipV="1">
                <a:off x="2136" y="3098"/>
                <a:ext cx="85" cy="43"/>
              </a:xfrm>
              <a:prstGeom prst="line">
                <a:avLst/>
              </a:prstGeom>
              <a:noFill/>
              <a:ln w="9360">
                <a:solidFill>
                  <a:srgbClr val="000000"/>
                </a:solidFill>
                <a:miter lim="800000"/>
                <a:headEnd/>
                <a:tailEnd type="triangle" w="med" len="med"/>
              </a:ln>
            </p:spPr>
            <p:txBody>
              <a:bodyPr/>
              <a:lstStyle/>
              <a:p>
                <a:endParaRPr lang="en-US"/>
              </a:p>
            </p:txBody>
          </p:sp>
          <p:sp>
            <p:nvSpPr>
              <p:cNvPr id="4200" name="Line 75"/>
              <p:cNvSpPr>
                <a:spLocks noChangeShapeType="1"/>
              </p:cNvSpPr>
              <p:nvPr/>
            </p:nvSpPr>
            <p:spPr bwMode="auto">
              <a:xfrm flipH="1" flipV="1">
                <a:off x="2556" y="2930"/>
                <a:ext cx="85" cy="43"/>
              </a:xfrm>
              <a:prstGeom prst="line">
                <a:avLst/>
              </a:prstGeom>
              <a:noFill/>
              <a:ln w="9360">
                <a:solidFill>
                  <a:srgbClr val="000000"/>
                </a:solidFill>
                <a:miter lim="800000"/>
                <a:headEnd/>
                <a:tailEnd type="triangle" w="med" len="med"/>
              </a:ln>
            </p:spPr>
            <p:txBody>
              <a:bodyPr/>
              <a:lstStyle/>
              <a:p>
                <a:endParaRPr lang="en-US"/>
              </a:p>
            </p:txBody>
          </p:sp>
        </p:grpSp>
      </p:grpSp>
      <p:sp>
        <p:nvSpPr>
          <p:cNvPr id="11340" name="Line 76"/>
          <p:cNvSpPr>
            <a:spLocks noChangeShapeType="1"/>
          </p:cNvSpPr>
          <p:nvPr/>
        </p:nvSpPr>
        <p:spPr bwMode="auto">
          <a:xfrm flipV="1">
            <a:off x="3659188" y="4802188"/>
            <a:ext cx="400050" cy="252412"/>
          </a:xfrm>
          <a:prstGeom prst="line">
            <a:avLst/>
          </a:prstGeom>
          <a:noFill/>
          <a:ln w="28440">
            <a:solidFill>
              <a:srgbClr val="CC66FF"/>
            </a:solidFill>
            <a:miter lim="800000"/>
            <a:headEnd/>
            <a:tailEnd/>
          </a:ln>
        </p:spPr>
        <p:txBody>
          <a:bodyPr/>
          <a:lstStyle/>
          <a:p>
            <a:endParaRPr lang="en-US"/>
          </a:p>
        </p:txBody>
      </p:sp>
      <p:grpSp>
        <p:nvGrpSpPr>
          <p:cNvPr id="24" name="Group 77"/>
          <p:cNvGrpSpPr>
            <a:grpSpLocks/>
          </p:cNvGrpSpPr>
          <p:nvPr/>
        </p:nvGrpSpPr>
        <p:grpSpPr bwMode="auto">
          <a:xfrm>
            <a:off x="3060700" y="4452938"/>
            <a:ext cx="1882775" cy="1371600"/>
            <a:chOff x="1928" y="2805"/>
            <a:chExt cx="1186" cy="864"/>
          </a:xfrm>
        </p:grpSpPr>
        <p:sp>
          <p:nvSpPr>
            <p:cNvPr id="4190" name="Line 78"/>
            <p:cNvSpPr>
              <a:spLocks noChangeShapeType="1"/>
            </p:cNvSpPr>
            <p:nvPr/>
          </p:nvSpPr>
          <p:spPr bwMode="auto">
            <a:xfrm>
              <a:off x="1928" y="3502"/>
              <a:ext cx="377" cy="167"/>
            </a:xfrm>
            <a:prstGeom prst="line">
              <a:avLst/>
            </a:prstGeom>
            <a:noFill/>
            <a:ln w="9360">
              <a:solidFill>
                <a:srgbClr val="000000"/>
              </a:solidFill>
              <a:miter lim="800000"/>
              <a:headEnd/>
              <a:tailEnd/>
            </a:ln>
          </p:spPr>
          <p:txBody>
            <a:bodyPr/>
            <a:lstStyle/>
            <a:p>
              <a:endParaRPr lang="en-US"/>
            </a:p>
          </p:txBody>
        </p:sp>
        <p:sp>
          <p:nvSpPr>
            <p:cNvPr id="4191" name="Line 79"/>
            <p:cNvSpPr>
              <a:spLocks noChangeShapeType="1"/>
            </p:cNvSpPr>
            <p:nvPr/>
          </p:nvSpPr>
          <p:spPr bwMode="auto">
            <a:xfrm flipH="1" flipV="1">
              <a:off x="2291" y="3292"/>
              <a:ext cx="824" cy="369"/>
            </a:xfrm>
            <a:prstGeom prst="line">
              <a:avLst/>
            </a:prstGeom>
            <a:noFill/>
            <a:ln w="9360">
              <a:solidFill>
                <a:srgbClr val="000000"/>
              </a:solidFill>
              <a:miter lim="800000"/>
              <a:headEnd/>
              <a:tailEnd/>
            </a:ln>
          </p:spPr>
          <p:txBody>
            <a:bodyPr/>
            <a:lstStyle/>
            <a:p>
              <a:endParaRPr lang="en-US"/>
            </a:p>
          </p:txBody>
        </p:sp>
        <p:grpSp>
          <p:nvGrpSpPr>
            <p:cNvPr id="25" name="Group 80"/>
            <p:cNvGrpSpPr>
              <a:grpSpLocks/>
            </p:cNvGrpSpPr>
            <p:nvPr/>
          </p:nvGrpSpPr>
          <p:grpSpPr bwMode="auto">
            <a:xfrm>
              <a:off x="1928" y="2805"/>
              <a:ext cx="350" cy="713"/>
              <a:chOff x="1928" y="2805"/>
              <a:chExt cx="350" cy="713"/>
            </a:xfrm>
          </p:grpSpPr>
          <p:sp>
            <p:nvSpPr>
              <p:cNvPr id="4193" name="Line 81"/>
              <p:cNvSpPr>
                <a:spLocks noChangeShapeType="1"/>
              </p:cNvSpPr>
              <p:nvPr/>
            </p:nvSpPr>
            <p:spPr bwMode="auto">
              <a:xfrm>
                <a:off x="1928" y="2973"/>
                <a:ext cx="0" cy="545"/>
              </a:xfrm>
              <a:prstGeom prst="line">
                <a:avLst/>
              </a:prstGeom>
              <a:noFill/>
              <a:ln w="9360">
                <a:solidFill>
                  <a:srgbClr val="000000"/>
                </a:solidFill>
                <a:miter lim="800000"/>
                <a:headEnd/>
                <a:tailEnd/>
              </a:ln>
            </p:spPr>
            <p:txBody>
              <a:bodyPr/>
              <a:lstStyle/>
              <a:p>
                <a:endParaRPr lang="en-US"/>
              </a:p>
            </p:txBody>
          </p:sp>
          <p:sp>
            <p:nvSpPr>
              <p:cNvPr id="4194" name="Line 82"/>
              <p:cNvSpPr>
                <a:spLocks noChangeShapeType="1"/>
              </p:cNvSpPr>
              <p:nvPr/>
            </p:nvSpPr>
            <p:spPr bwMode="auto">
              <a:xfrm>
                <a:off x="2279" y="2805"/>
                <a:ext cx="0" cy="503"/>
              </a:xfrm>
              <a:prstGeom prst="line">
                <a:avLst/>
              </a:prstGeom>
              <a:noFill/>
              <a:ln w="9360">
                <a:solidFill>
                  <a:srgbClr val="000000"/>
                </a:solidFill>
                <a:miter lim="800000"/>
                <a:headEnd/>
                <a:tailEnd/>
              </a:ln>
            </p:spPr>
            <p:txBody>
              <a:bodyPr/>
              <a:lstStyle/>
              <a:p>
                <a:endParaRPr lang="en-US"/>
              </a:p>
            </p:txBody>
          </p:sp>
        </p:grpSp>
      </p:grpSp>
      <p:grpSp>
        <p:nvGrpSpPr>
          <p:cNvPr id="26" name="Group 83"/>
          <p:cNvGrpSpPr>
            <a:grpSpLocks/>
          </p:cNvGrpSpPr>
          <p:nvPr/>
        </p:nvGrpSpPr>
        <p:grpSpPr bwMode="auto">
          <a:xfrm>
            <a:off x="3519488" y="5686425"/>
            <a:ext cx="1616075" cy="363538"/>
            <a:chOff x="2217" y="3582"/>
            <a:chExt cx="1018" cy="229"/>
          </a:xfrm>
        </p:grpSpPr>
        <p:sp>
          <p:nvSpPr>
            <p:cNvPr id="4188" name="Text Box 84"/>
            <p:cNvSpPr txBox="1">
              <a:spLocks noChangeArrowheads="1"/>
            </p:cNvSpPr>
            <p:nvPr/>
          </p:nvSpPr>
          <p:spPr bwMode="auto">
            <a:xfrm>
              <a:off x="2217" y="3619"/>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4189" name="Text Box 85"/>
            <p:cNvSpPr txBox="1">
              <a:spLocks noChangeArrowheads="1"/>
            </p:cNvSpPr>
            <p:nvPr/>
          </p:nvSpPr>
          <p:spPr bwMode="auto">
            <a:xfrm>
              <a:off x="3065" y="3582"/>
              <a:ext cx="170"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grpSp>
      <p:grpSp>
        <p:nvGrpSpPr>
          <p:cNvPr id="27" name="Group 86"/>
          <p:cNvGrpSpPr>
            <a:grpSpLocks/>
          </p:cNvGrpSpPr>
          <p:nvPr/>
        </p:nvGrpSpPr>
        <p:grpSpPr bwMode="auto">
          <a:xfrm>
            <a:off x="2863850" y="4254500"/>
            <a:ext cx="990600" cy="587375"/>
            <a:chOff x="1804" y="2680"/>
            <a:chExt cx="624" cy="370"/>
          </a:xfrm>
        </p:grpSpPr>
        <p:sp>
          <p:nvSpPr>
            <p:cNvPr id="4186" name="Text Box 87"/>
            <p:cNvSpPr txBox="1">
              <a:spLocks noChangeArrowheads="1"/>
            </p:cNvSpPr>
            <p:nvPr/>
          </p:nvSpPr>
          <p:spPr bwMode="auto">
            <a:xfrm>
              <a:off x="1804" y="2858"/>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4187" name="Text Box 88"/>
            <p:cNvSpPr txBox="1">
              <a:spLocks noChangeArrowheads="1"/>
            </p:cNvSpPr>
            <p:nvPr/>
          </p:nvSpPr>
          <p:spPr bwMode="auto">
            <a:xfrm>
              <a:off x="2222" y="2680"/>
              <a:ext cx="206"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grpSp>
      <p:grpSp>
        <p:nvGrpSpPr>
          <p:cNvPr id="28" name="Group 89"/>
          <p:cNvGrpSpPr>
            <a:grpSpLocks/>
          </p:cNvGrpSpPr>
          <p:nvPr/>
        </p:nvGrpSpPr>
        <p:grpSpPr bwMode="auto">
          <a:xfrm>
            <a:off x="3444875" y="4919663"/>
            <a:ext cx="1800225" cy="320675"/>
            <a:chOff x="2170" y="3099"/>
            <a:chExt cx="1134" cy="202"/>
          </a:xfrm>
        </p:grpSpPr>
        <p:sp>
          <p:nvSpPr>
            <p:cNvPr id="4182" name="Line 90"/>
            <p:cNvSpPr>
              <a:spLocks noChangeShapeType="1"/>
            </p:cNvSpPr>
            <p:nvPr/>
          </p:nvSpPr>
          <p:spPr bwMode="auto">
            <a:xfrm>
              <a:off x="2316" y="3183"/>
              <a:ext cx="797" cy="0"/>
            </a:xfrm>
            <a:prstGeom prst="line">
              <a:avLst/>
            </a:prstGeom>
            <a:noFill/>
            <a:ln w="38160">
              <a:solidFill>
                <a:srgbClr val="D60093"/>
              </a:solidFill>
              <a:miter lim="800000"/>
              <a:headEnd/>
              <a:tailEnd/>
            </a:ln>
          </p:spPr>
          <p:txBody>
            <a:bodyPr/>
            <a:lstStyle/>
            <a:p>
              <a:endParaRPr lang="en-US"/>
            </a:p>
          </p:txBody>
        </p:sp>
        <p:grpSp>
          <p:nvGrpSpPr>
            <p:cNvPr id="29" name="Group 91"/>
            <p:cNvGrpSpPr>
              <a:grpSpLocks/>
            </p:cNvGrpSpPr>
            <p:nvPr/>
          </p:nvGrpSpPr>
          <p:grpSpPr bwMode="auto">
            <a:xfrm>
              <a:off x="2170" y="3099"/>
              <a:ext cx="1134" cy="202"/>
              <a:chOff x="2170" y="3099"/>
              <a:chExt cx="1134" cy="202"/>
            </a:xfrm>
          </p:grpSpPr>
          <p:sp>
            <p:nvSpPr>
              <p:cNvPr id="4184" name="Text Box 92"/>
              <p:cNvSpPr txBox="1">
                <a:spLocks noChangeArrowheads="1"/>
              </p:cNvSpPr>
              <p:nvPr/>
            </p:nvSpPr>
            <p:spPr bwMode="auto">
              <a:xfrm>
                <a:off x="3116" y="3099"/>
                <a:ext cx="18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4185" name="Text Box 93"/>
              <p:cNvSpPr txBox="1">
                <a:spLocks noChangeArrowheads="1"/>
              </p:cNvSpPr>
              <p:nvPr/>
            </p:nvSpPr>
            <p:spPr bwMode="auto">
              <a:xfrm>
                <a:off x="2170" y="3109"/>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grpSp>
      </p:grpSp>
      <p:sp>
        <p:nvSpPr>
          <p:cNvPr id="11358" name="Line 94"/>
          <p:cNvSpPr>
            <a:spLocks noChangeShapeType="1"/>
          </p:cNvSpPr>
          <p:nvPr/>
        </p:nvSpPr>
        <p:spPr bwMode="auto">
          <a:xfrm>
            <a:off x="4259263" y="3921125"/>
            <a:ext cx="1587" cy="400050"/>
          </a:xfrm>
          <a:prstGeom prst="line">
            <a:avLst/>
          </a:prstGeom>
          <a:noFill/>
          <a:ln w="9360">
            <a:solidFill>
              <a:srgbClr val="000000"/>
            </a:solidFill>
            <a:miter lim="800000"/>
            <a:headEnd/>
            <a:tailEnd type="triangle" w="med" len="med"/>
          </a:ln>
        </p:spPr>
        <p:txBody>
          <a:bodyPr/>
          <a:lstStyle/>
          <a:p>
            <a:endParaRPr lang="en-US"/>
          </a:p>
        </p:txBody>
      </p:sp>
      <p:sp>
        <p:nvSpPr>
          <p:cNvPr id="11359" name="Line 95"/>
          <p:cNvSpPr>
            <a:spLocks noChangeShapeType="1"/>
          </p:cNvSpPr>
          <p:nvPr/>
        </p:nvSpPr>
        <p:spPr bwMode="auto">
          <a:xfrm flipH="1" flipV="1">
            <a:off x="5322888" y="5865813"/>
            <a:ext cx="603250" cy="269875"/>
          </a:xfrm>
          <a:prstGeom prst="line">
            <a:avLst/>
          </a:prstGeom>
          <a:noFill/>
          <a:ln w="9360">
            <a:solidFill>
              <a:srgbClr val="000000"/>
            </a:solidFill>
            <a:miter lim="800000"/>
            <a:headEnd/>
            <a:tailEnd type="triangle" w="med" len="med"/>
          </a:ln>
        </p:spPr>
        <p:txBody>
          <a:bodyPr/>
          <a:lstStyle/>
          <a:p>
            <a:endParaRPr lang="en-US"/>
          </a:p>
        </p:txBody>
      </p:sp>
      <p:sp>
        <p:nvSpPr>
          <p:cNvPr id="11360" name="Text Box 96"/>
          <p:cNvSpPr txBox="1">
            <a:spLocks noChangeArrowheads="1"/>
          </p:cNvSpPr>
          <p:nvPr/>
        </p:nvSpPr>
        <p:spPr bwMode="auto">
          <a:xfrm>
            <a:off x="3786188" y="4826000"/>
            <a:ext cx="290512" cy="27622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Ø</a:t>
            </a:r>
          </a:p>
        </p:txBody>
      </p:sp>
      <p:sp>
        <p:nvSpPr>
          <p:cNvPr id="11361" name="Text Box 97"/>
          <p:cNvSpPr txBox="1">
            <a:spLocks noChangeArrowheads="1"/>
          </p:cNvSpPr>
          <p:nvPr/>
        </p:nvSpPr>
        <p:spPr bwMode="auto">
          <a:xfrm rot="-1200000">
            <a:off x="3103563" y="4243388"/>
            <a:ext cx="517525" cy="368300"/>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i="1">
                <a:solidFill>
                  <a:srgbClr val="000000"/>
                </a:solidFill>
                <a:latin typeface="Times New Roman" pitchFamily="18" charset="0"/>
              </a:rPr>
              <a:t>F.V</a:t>
            </a:r>
            <a:r>
              <a:rPr lang="en-IN" altLang="en-US" b="1" i="1">
                <a:solidFill>
                  <a:srgbClr val="000000"/>
                </a:solidFill>
                <a:latin typeface="Times New Roman" pitchFamily="18" charset="0"/>
              </a:rPr>
              <a:t>.</a:t>
            </a:r>
          </a:p>
        </p:txBody>
      </p:sp>
      <p:sp>
        <p:nvSpPr>
          <p:cNvPr id="11362" name="Text Box 98"/>
          <p:cNvSpPr txBox="1">
            <a:spLocks noChangeArrowheads="1"/>
          </p:cNvSpPr>
          <p:nvPr/>
        </p:nvSpPr>
        <p:spPr bwMode="auto">
          <a:xfrm rot="60000">
            <a:off x="4119563" y="5781675"/>
            <a:ext cx="493712" cy="306388"/>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i="1">
                <a:solidFill>
                  <a:srgbClr val="000000"/>
                </a:solidFill>
                <a:latin typeface="Times New Roman" pitchFamily="18" charset="0"/>
              </a:rPr>
              <a:t>T.V.</a:t>
            </a:r>
          </a:p>
        </p:txBody>
      </p:sp>
      <p:grpSp>
        <p:nvGrpSpPr>
          <p:cNvPr id="30" name="Group 99"/>
          <p:cNvGrpSpPr>
            <a:grpSpLocks/>
          </p:cNvGrpSpPr>
          <p:nvPr/>
        </p:nvGrpSpPr>
        <p:grpSpPr bwMode="auto">
          <a:xfrm>
            <a:off x="6402388" y="304800"/>
            <a:ext cx="2509837" cy="2959100"/>
            <a:chOff x="4033" y="192"/>
            <a:chExt cx="1581" cy="1864"/>
          </a:xfrm>
        </p:grpSpPr>
        <p:sp>
          <p:nvSpPr>
            <p:cNvPr id="4162" name="Rectangle 100"/>
            <p:cNvSpPr>
              <a:spLocks noChangeArrowheads="1"/>
            </p:cNvSpPr>
            <p:nvPr/>
          </p:nvSpPr>
          <p:spPr bwMode="auto">
            <a:xfrm>
              <a:off x="4272" y="221"/>
              <a:ext cx="1103" cy="933"/>
            </a:xfrm>
            <a:prstGeom prst="rect">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4163" name="Rectangle 101"/>
            <p:cNvSpPr>
              <a:spLocks noChangeArrowheads="1"/>
            </p:cNvSpPr>
            <p:nvPr/>
          </p:nvSpPr>
          <p:spPr bwMode="auto">
            <a:xfrm>
              <a:off x="4272" y="1097"/>
              <a:ext cx="1103" cy="933"/>
            </a:xfrm>
            <a:prstGeom prst="rect">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4164" name="Line 102"/>
            <p:cNvSpPr>
              <a:spLocks noChangeShapeType="1"/>
            </p:cNvSpPr>
            <p:nvPr/>
          </p:nvSpPr>
          <p:spPr bwMode="auto">
            <a:xfrm>
              <a:off x="4128" y="1095"/>
              <a:ext cx="1391" cy="0"/>
            </a:xfrm>
            <a:prstGeom prst="line">
              <a:avLst/>
            </a:prstGeom>
            <a:noFill/>
            <a:ln w="9360">
              <a:solidFill>
                <a:srgbClr val="000000"/>
              </a:solidFill>
              <a:miter lim="800000"/>
              <a:headEnd/>
              <a:tailEnd/>
            </a:ln>
          </p:spPr>
          <p:txBody>
            <a:bodyPr/>
            <a:lstStyle/>
            <a:p>
              <a:endParaRPr lang="en-US"/>
            </a:p>
          </p:txBody>
        </p:sp>
        <p:sp>
          <p:nvSpPr>
            <p:cNvPr id="4165" name="Text Box 103"/>
            <p:cNvSpPr txBox="1">
              <a:spLocks noChangeArrowheads="1"/>
            </p:cNvSpPr>
            <p:nvPr/>
          </p:nvSpPr>
          <p:spPr bwMode="auto">
            <a:xfrm>
              <a:off x="4033" y="1059"/>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X</a:t>
              </a:r>
            </a:p>
          </p:txBody>
        </p:sp>
        <p:sp>
          <p:nvSpPr>
            <p:cNvPr id="4166" name="Text Box 104"/>
            <p:cNvSpPr txBox="1">
              <a:spLocks noChangeArrowheads="1"/>
            </p:cNvSpPr>
            <p:nvPr/>
          </p:nvSpPr>
          <p:spPr bwMode="auto">
            <a:xfrm>
              <a:off x="5420" y="1059"/>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Y</a:t>
              </a:r>
            </a:p>
          </p:txBody>
        </p:sp>
        <p:sp>
          <p:nvSpPr>
            <p:cNvPr id="4167" name="Line 105"/>
            <p:cNvSpPr>
              <a:spLocks noChangeShapeType="1"/>
            </p:cNvSpPr>
            <p:nvPr/>
          </p:nvSpPr>
          <p:spPr bwMode="auto">
            <a:xfrm>
              <a:off x="4509" y="912"/>
              <a:ext cx="0" cy="479"/>
            </a:xfrm>
            <a:prstGeom prst="line">
              <a:avLst/>
            </a:prstGeom>
            <a:noFill/>
            <a:ln w="6480">
              <a:solidFill>
                <a:srgbClr val="808080"/>
              </a:solidFill>
              <a:miter lim="800000"/>
              <a:headEnd/>
              <a:tailEnd/>
            </a:ln>
          </p:spPr>
          <p:txBody>
            <a:bodyPr/>
            <a:lstStyle/>
            <a:p>
              <a:endParaRPr lang="en-US"/>
            </a:p>
          </p:txBody>
        </p:sp>
        <p:sp>
          <p:nvSpPr>
            <p:cNvPr id="4168" name="Line 106"/>
            <p:cNvSpPr>
              <a:spLocks noChangeShapeType="1"/>
            </p:cNvSpPr>
            <p:nvPr/>
          </p:nvSpPr>
          <p:spPr bwMode="auto">
            <a:xfrm>
              <a:off x="5074" y="602"/>
              <a:ext cx="0" cy="789"/>
            </a:xfrm>
            <a:prstGeom prst="line">
              <a:avLst/>
            </a:prstGeom>
            <a:noFill/>
            <a:ln w="6480">
              <a:solidFill>
                <a:srgbClr val="808080"/>
              </a:solidFill>
              <a:miter lim="800000"/>
              <a:headEnd/>
              <a:tailEnd/>
            </a:ln>
          </p:spPr>
          <p:txBody>
            <a:bodyPr/>
            <a:lstStyle/>
            <a:p>
              <a:endParaRPr lang="en-US"/>
            </a:p>
          </p:txBody>
        </p:sp>
        <p:sp>
          <p:nvSpPr>
            <p:cNvPr id="4169" name="Line 107"/>
            <p:cNvSpPr>
              <a:spLocks noChangeShapeType="1"/>
            </p:cNvSpPr>
            <p:nvPr/>
          </p:nvSpPr>
          <p:spPr bwMode="auto">
            <a:xfrm>
              <a:off x="4509" y="1004"/>
              <a:ext cx="815" cy="0"/>
            </a:xfrm>
            <a:prstGeom prst="line">
              <a:avLst/>
            </a:prstGeom>
            <a:noFill/>
            <a:ln w="6480">
              <a:solidFill>
                <a:srgbClr val="808080"/>
              </a:solidFill>
              <a:miter lim="800000"/>
              <a:headEnd/>
              <a:tailEnd/>
            </a:ln>
          </p:spPr>
          <p:txBody>
            <a:bodyPr/>
            <a:lstStyle/>
            <a:p>
              <a:endParaRPr lang="en-US"/>
            </a:p>
          </p:txBody>
        </p:sp>
        <p:sp>
          <p:nvSpPr>
            <p:cNvPr id="4170" name="Line 108"/>
            <p:cNvSpPr>
              <a:spLocks noChangeShapeType="1"/>
            </p:cNvSpPr>
            <p:nvPr/>
          </p:nvSpPr>
          <p:spPr bwMode="auto">
            <a:xfrm flipV="1">
              <a:off x="4509" y="626"/>
              <a:ext cx="564" cy="378"/>
            </a:xfrm>
            <a:prstGeom prst="line">
              <a:avLst/>
            </a:prstGeom>
            <a:noFill/>
            <a:ln w="19080">
              <a:solidFill>
                <a:srgbClr val="000000"/>
              </a:solidFill>
              <a:miter lim="800000"/>
              <a:headEnd/>
              <a:tailEnd/>
            </a:ln>
          </p:spPr>
          <p:txBody>
            <a:bodyPr/>
            <a:lstStyle/>
            <a:p>
              <a:endParaRPr lang="en-US"/>
            </a:p>
          </p:txBody>
        </p:sp>
        <p:sp>
          <p:nvSpPr>
            <p:cNvPr id="4171" name="Line 109"/>
            <p:cNvSpPr>
              <a:spLocks noChangeShapeType="1"/>
            </p:cNvSpPr>
            <p:nvPr/>
          </p:nvSpPr>
          <p:spPr bwMode="auto">
            <a:xfrm flipV="1">
              <a:off x="4509" y="1387"/>
              <a:ext cx="578" cy="8"/>
            </a:xfrm>
            <a:prstGeom prst="line">
              <a:avLst/>
            </a:prstGeom>
            <a:noFill/>
            <a:ln w="19080">
              <a:solidFill>
                <a:srgbClr val="000000"/>
              </a:solidFill>
              <a:miter lim="800000"/>
              <a:headEnd/>
              <a:tailEnd/>
            </a:ln>
          </p:spPr>
          <p:txBody>
            <a:bodyPr/>
            <a:lstStyle/>
            <a:p>
              <a:endParaRPr lang="en-US"/>
            </a:p>
          </p:txBody>
        </p:sp>
        <p:sp>
          <p:nvSpPr>
            <p:cNvPr id="4172" name="Line 110"/>
            <p:cNvSpPr>
              <a:spLocks noChangeShapeType="1"/>
            </p:cNvSpPr>
            <p:nvPr/>
          </p:nvSpPr>
          <p:spPr bwMode="auto">
            <a:xfrm>
              <a:off x="5074" y="876"/>
              <a:ext cx="0" cy="124"/>
            </a:xfrm>
            <a:prstGeom prst="line">
              <a:avLst/>
            </a:prstGeom>
            <a:noFill/>
            <a:ln w="9360">
              <a:solidFill>
                <a:srgbClr val="000000"/>
              </a:solidFill>
              <a:miter lim="800000"/>
              <a:headEnd/>
              <a:tailEnd type="triangle" w="med" len="med"/>
            </a:ln>
          </p:spPr>
          <p:txBody>
            <a:bodyPr/>
            <a:lstStyle/>
            <a:p>
              <a:endParaRPr lang="en-US"/>
            </a:p>
          </p:txBody>
        </p:sp>
        <p:sp>
          <p:nvSpPr>
            <p:cNvPr id="4173" name="Text Box 111"/>
            <p:cNvSpPr txBox="1">
              <a:spLocks noChangeArrowheads="1"/>
            </p:cNvSpPr>
            <p:nvPr/>
          </p:nvSpPr>
          <p:spPr bwMode="auto">
            <a:xfrm>
              <a:off x="4289" y="1845"/>
              <a:ext cx="353"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H.P.</a:t>
              </a:r>
            </a:p>
          </p:txBody>
        </p:sp>
        <p:sp>
          <p:nvSpPr>
            <p:cNvPr id="4174" name="Text Box 112"/>
            <p:cNvSpPr txBox="1">
              <a:spLocks noChangeArrowheads="1"/>
            </p:cNvSpPr>
            <p:nvPr/>
          </p:nvSpPr>
          <p:spPr bwMode="auto">
            <a:xfrm>
              <a:off x="4303" y="192"/>
              <a:ext cx="346"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V.P.</a:t>
              </a:r>
            </a:p>
          </p:txBody>
        </p:sp>
        <p:sp>
          <p:nvSpPr>
            <p:cNvPr id="4175" name="Text Box 113"/>
            <p:cNvSpPr txBox="1">
              <a:spLocks noChangeArrowheads="1"/>
            </p:cNvSpPr>
            <p:nvPr/>
          </p:nvSpPr>
          <p:spPr bwMode="auto">
            <a:xfrm rot="-2040000">
              <a:off x="4637" y="650"/>
              <a:ext cx="335" cy="173"/>
            </a:xfrm>
            <a:prstGeom prst="rect">
              <a:avLst/>
            </a:prstGeom>
            <a:noFill/>
            <a:ln w="9525">
              <a:noFill/>
              <a:round/>
              <a:headEnd/>
              <a:tailEnd/>
            </a:ln>
          </p:spPr>
          <p:txBody>
            <a:bodyPr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i="1">
                  <a:solidFill>
                    <a:srgbClr val="000000"/>
                  </a:solidFill>
                  <a:latin typeface="Times New Roman" pitchFamily="18" charset="0"/>
                </a:rPr>
                <a:t>F.V.</a:t>
              </a:r>
            </a:p>
          </p:txBody>
        </p:sp>
        <p:sp>
          <p:nvSpPr>
            <p:cNvPr id="4176" name="Text Box 114"/>
            <p:cNvSpPr txBox="1">
              <a:spLocks noChangeArrowheads="1"/>
            </p:cNvSpPr>
            <p:nvPr/>
          </p:nvSpPr>
          <p:spPr bwMode="auto">
            <a:xfrm>
              <a:off x="4669" y="1374"/>
              <a:ext cx="289"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T.V.</a:t>
              </a:r>
            </a:p>
          </p:txBody>
        </p:sp>
        <p:sp>
          <p:nvSpPr>
            <p:cNvPr id="4177" name="Text Box 115"/>
            <p:cNvSpPr txBox="1">
              <a:spLocks noChangeArrowheads="1"/>
            </p:cNvSpPr>
            <p:nvPr/>
          </p:nvSpPr>
          <p:spPr bwMode="auto">
            <a:xfrm>
              <a:off x="4375" y="1296"/>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4178" name="Text Box 116"/>
            <p:cNvSpPr txBox="1">
              <a:spLocks noChangeArrowheads="1"/>
            </p:cNvSpPr>
            <p:nvPr/>
          </p:nvSpPr>
          <p:spPr bwMode="auto">
            <a:xfrm>
              <a:off x="5041" y="1314"/>
              <a:ext cx="170"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4179" name="Text Box 117"/>
            <p:cNvSpPr txBox="1">
              <a:spLocks noChangeArrowheads="1"/>
            </p:cNvSpPr>
            <p:nvPr/>
          </p:nvSpPr>
          <p:spPr bwMode="auto">
            <a:xfrm>
              <a:off x="4357" y="864"/>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4180" name="Text Box 118"/>
            <p:cNvSpPr txBox="1">
              <a:spLocks noChangeArrowheads="1"/>
            </p:cNvSpPr>
            <p:nvPr/>
          </p:nvSpPr>
          <p:spPr bwMode="auto">
            <a:xfrm>
              <a:off x="4993" y="462"/>
              <a:ext cx="206"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4181" name="Text Box 119"/>
            <p:cNvSpPr txBox="1">
              <a:spLocks noChangeArrowheads="1"/>
            </p:cNvSpPr>
            <p:nvPr/>
          </p:nvSpPr>
          <p:spPr bwMode="auto">
            <a:xfrm>
              <a:off x="4615" y="846"/>
              <a:ext cx="171"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Symbol" pitchFamily="18" charset="2"/>
                  <a:cs typeface="Times New Roman" pitchFamily="18" charset="0"/>
                </a:rPr>
                <a:t></a:t>
              </a:r>
            </a:p>
          </p:txBody>
        </p:sp>
      </p:grpSp>
      <p:grpSp>
        <p:nvGrpSpPr>
          <p:cNvPr id="31" name="Group 120"/>
          <p:cNvGrpSpPr>
            <a:grpSpLocks/>
          </p:cNvGrpSpPr>
          <p:nvPr/>
        </p:nvGrpSpPr>
        <p:grpSpPr bwMode="auto">
          <a:xfrm>
            <a:off x="6402388" y="3592513"/>
            <a:ext cx="2509837" cy="2959100"/>
            <a:chOff x="4033" y="2263"/>
            <a:chExt cx="1581" cy="1864"/>
          </a:xfrm>
        </p:grpSpPr>
        <p:sp>
          <p:nvSpPr>
            <p:cNvPr id="4143" name="Rectangle 121"/>
            <p:cNvSpPr>
              <a:spLocks noChangeArrowheads="1"/>
            </p:cNvSpPr>
            <p:nvPr/>
          </p:nvSpPr>
          <p:spPr bwMode="auto">
            <a:xfrm>
              <a:off x="4272" y="2292"/>
              <a:ext cx="1103" cy="933"/>
            </a:xfrm>
            <a:prstGeom prst="rect">
              <a:avLst/>
            </a:prstGeom>
            <a:solidFill>
              <a:srgbClr val="CCECFF"/>
            </a:solidFill>
            <a:ln w="9360">
              <a:solidFill>
                <a:srgbClr val="000000"/>
              </a:solidFill>
              <a:miter lim="800000"/>
              <a:headEnd/>
              <a:tailEnd/>
            </a:ln>
          </p:spPr>
          <p:txBody>
            <a:bodyPr wrap="none" anchor="ctr"/>
            <a:lstStyle/>
            <a:p>
              <a:pPr eaLnBrk="1" hangingPunct="1"/>
              <a:endParaRPr lang="en-IN" altLang="en-US"/>
            </a:p>
          </p:txBody>
        </p:sp>
        <p:sp>
          <p:nvSpPr>
            <p:cNvPr id="4144" name="Rectangle 122"/>
            <p:cNvSpPr>
              <a:spLocks noChangeArrowheads="1"/>
            </p:cNvSpPr>
            <p:nvPr/>
          </p:nvSpPr>
          <p:spPr bwMode="auto">
            <a:xfrm>
              <a:off x="4272" y="3168"/>
              <a:ext cx="1103" cy="933"/>
            </a:xfrm>
            <a:prstGeom prst="rect">
              <a:avLst/>
            </a:prstGeom>
            <a:solidFill>
              <a:srgbClr val="FFFFCC"/>
            </a:solidFill>
            <a:ln w="9360">
              <a:solidFill>
                <a:srgbClr val="000000"/>
              </a:solidFill>
              <a:miter lim="800000"/>
              <a:headEnd/>
              <a:tailEnd/>
            </a:ln>
          </p:spPr>
          <p:txBody>
            <a:bodyPr wrap="none" anchor="ctr"/>
            <a:lstStyle/>
            <a:p>
              <a:pPr eaLnBrk="1" hangingPunct="1"/>
              <a:endParaRPr lang="en-IN" altLang="en-US"/>
            </a:p>
          </p:txBody>
        </p:sp>
        <p:sp>
          <p:nvSpPr>
            <p:cNvPr id="4145" name="Line 123"/>
            <p:cNvSpPr>
              <a:spLocks noChangeShapeType="1"/>
            </p:cNvSpPr>
            <p:nvPr/>
          </p:nvSpPr>
          <p:spPr bwMode="auto">
            <a:xfrm>
              <a:off x="4128" y="3166"/>
              <a:ext cx="1391" cy="0"/>
            </a:xfrm>
            <a:prstGeom prst="line">
              <a:avLst/>
            </a:prstGeom>
            <a:noFill/>
            <a:ln w="9360">
              <a:solidFill>
                <a:srgbClr val="000000"/>
              </a:solidFill>
              <a:miter lim="800000"/>
              <a:headEnd/>
              <a:tailEnd/>
            </a:ln>
          </p:spPr>
          <p:txBody>
            <a:bodyPr/>
            <a:lstStyle/>
            <a:p>
              <a:endParaRPr lang="en-US"/>
            </a:p>
          </p:txBody>
        </p:sp>
        <p:sp>
          <p:nvSpPr>
            <p:cNvPr id="4146" name="Text Box 124"/>
            <p:cNvSpPr txBox="1">
              <a:spLocks noChangeArrowheads="1"/>
            </p:cNvSpPr>
            <p:nvPr/>
          </p:nvSpPr>
          <p:spPr bwMode="auto">
            <a:xfrm>
              <a:off x="4033" y="3130"/>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X</a:t>
              </a:r>
            </a:p>
          </p:txBody>
        </p:sp>
        <p:sp>
          <p:nvSpPr>
            <p:cNvPr id="4147" name="Text Box 125"/>
            <p:cNvSpPr txBox="1">
              <a:spLocks noChangeArrowheads="1"/>
            </p:cNvSpPr>
            <p:nvPr/>
          </p:nvSpPr>
          <p:spPr bwMode="auto">
            <a:xfrm>
              <a:off x="5420" y="3130"/>
              <a:ext cx="194"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Y</a:t>
              </a:r>
            </a:p>
          </p:txBody>
        </p:sp>
        <p:sp>
          <p:nvSpPr>
            <p:cNvPr id="4148" name="Line 126"/>
            <p:cNvSpPr>
              <a:spLocks noChangeShapeType="1"/>
            </p:cNvSpPr>
            <p:nvPr/>
          </p:nvSpPr>
          <p:spPr bwMode="auto">
            <a:xfrm>
              <a:off x="4546" y="2743"/>
              <a:ext cx="0" cy="664"/>
            </a:xfrm>
            <a:prstGeom prst="line">
              <a:avLst/>
            </a:prstGeom>
            <a:noFill/>
            <a:ln w="6480">
              <a:solidFill>
                <a:srgbClr val="808080"/>
              </a:solidFill>
              <a:miter lim="800000"/>
              <a:headEnd/>
              <a:tailEnd/>
            </a:ln>
          </p:spPr>
          <p:txBody>
            <a:bodyPr/>
            <a:lstStyle/>
            <a:p>
              <a:endParaRPr lang="en-US"/>
            </a:p>
          </p:txBody>
        </p:sp>
        <p:sp>
          <p:nvSpPr>
            <p:cNvPr id="4149" name="Line 127"/>
            <p:cNvSpPr>
              <a:spLocks noChangeShapeType="1"/>
            </p:cNvSpPr>
            <p:nvPr/>
          </p:nvSpPr>
          <p:spPr bwMode="auto">
            <a:xfrm>
              <a:off x="5111" y="2695"/>
              <a:ext cx="0" cy="1151"/>
            </a:xfrm>
            <a:prstGeom prst="line">
              <a:avLst/>
            </a:prstGeom>
            <a:noFill/>
            <a:ln w="6480">
              <a:solidFill>
                <a:srgbClr val="808080"/>
              </a:solidFill>
              <a:miter lim="800000"/>
              <a:headEnd/>
              <a:tailEnd/>
            </a:ln>
          </p:spPr>
          <p:txBody>
            <a:bodyPr/>
            <a:lstStyle/>
            <a:p>
              <a:endParaRPr lang="en-US"/>
            </a:p>
          </p:txBody>
        </p:sp>
        <p:sp>
          <p:nvSpPr>
            <p:cNvPr id="4150" name="Line 128"/>
            <p:cNvSpPr>
              <a:spLocks noChangeShapeType="1"/>
            </p:cNvSpPr>
            <p:nvPr/>
          </p:nvSpPr>
          <p:spPr bwMode="auto">
            <a:xfrm>
              <a:off x="4542" y="2839"/>
              <a:ext cx="575" cy="0"/>
            </a:xfrm>
            <a:prstGeom prst="line">
              <a:avLst/>
            </a:prstGeom>
            <a:noFill/>
            <a:ln w="28440">
              <a:solidFill>
                <a:srgbClr val="808080"/>
              </a:solidFill>
              <a:miter lim="800000"/>
              <a:headEnd/>
              <a:tailEnd/>
            </a:ln>
          </p:spPr>
          <p:txBody>
            <a:bodyPr/>
            <a:lstStyle/>
            <a:p>
              <a:endParaRPr lang="en-US"/>
            </a:p>
          </p:txBody>
        </p:sp>
        <p:sp>
          <p:nvSpPr>
            <p:cNvPr id="4151" name="Line 129"/>
            <p:cNvSpPr>
              <a:spLocks noChangeShapeType="1"/>
            </p:cNvSpPr>
            <p:nvPr/>
          </p:nvSpPr>
          <p:spPr bwMode="auto">
            <a:xfrm>
              <a:off x="4546" y="3345"/>
              <a:ext cx="564" cy="501"/>
            </a:xfrm>
            <a:prstGeom prst="line">
              <a:avLst/>
            </a:prstGeom>
            <a:noFill/>
            <a:ln w="19080">
              <a:solidFill>
                <a:srgbClr val="000000"/>
              </a:solidFill>
              <a:miter lim="800000"/>
              <a:headEnd/>
              <a:tailEnd/>
            </a:ln>
          </p:spPr>
          <p:txBody>
            <a:bodyPr/>
            <a:lstStyle/>
            <a:p>
              <a:endParaRPr lang="en-US"/>
            </a:p>
          </p:txBody>
        </p:sp>
        <p:sp>
          <p:nvSpPr>
            <p:cNvPr id="4152" name="Line 130"/>
            <p:cNvSpPr>
              <a:spLocks noChangeShapeType="1"/>
            </p:cNvSpPr>
            <p:nvPr/>
          </p:nvSpPr>
          <p:spPr bwMode="auto">
            <a:xfrm>
              <a:off x="4483" y="3345"/>
              <a:ext cx="748" cy="0"/>
            </a:xfrm>
            <a:prstGeom prst="line">
              <a:avLst/>
            </a:prstGeom>
            <a:noFill/>
            <a:ln w="6480">
              <a:solidFill>
                <a:srgbClr val="808080"/>
              </a:solidFill>
              <a:miter lim="800000"/>
              <a:headEnd/>
              <a:tailEnd/>
            </a:ln>
          </p:spPr>
          <p:txBody>
            <a:bodyPr/>
            <a:lstStyle/>
            <a:p>
              <a:endParaRPr lang="en-US"/>
            </a:p>
          </p:txBody>
        </p:sp>
        <p:sp>
          <p:nvSpPr>
            <p:cNvPr id="4153" name="Text Box 131"/>
            <p:cNvSpPr txBox="1">
              <a:spLocks noChangeArrowheads="1"/>
            </p:cNvSpPr>
            <p:nvPr/>
          </p:nvSpPr>
          <p:spPr bwMode="auto">
            <a:xfrm>
              <a:off x="4289" y="3916"/>
              <a:ext cx="353"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H.P.</a:t>
              </a:r>
            </a:p>
          </p:txBody>
        </p:sp>
        <p:sp>
          <p:nvSpPr>
            <p:cNvPr id="4154" name="Text Box 132"/>
            <p:cNvSpPr txBox="1">
              <a:spLocks noChangeArrowheads="1"/>
            </p:cNvSpPr>
            <p:nvPr/>
          </p:nvSpPr>
          <p:spPr bwMode="auto">
            <a:xfrm>
              <a:off x="4303" y="2263"/>
              <a:ext cx="346" cy="211"/>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b="1">
                  <a:solidFill>
                    <a:srgbClr val="000000"/>
                  </a:solidFill>
                  <a:latin typeface="Times New Roman" pitchFamily="18" charset="0"/>
                </a:rPr>
                <a:t>V.P.</a:t>
              </a:r>
            </a:p>
          </p:txBody>
        </p:sp>
        <p:sp>
          <p:nvSpPr>
            <p:cNvPr id="4155" name="Text Box 133"/>
            <p:cNvSpPr txBox="1">
              <a:spLocks noChangeArrowheads="1"/>
            </p:cNvSpPr>
            <p:nvPr/>
          </p:nvSpPr>
          <p:spPr bwMode="auto">
            <a:xfrm>
              <a:off x="4639" y="3303"/>
              <a:ext cx="182" cy="173"/>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200">
                  <a:solidFill>
                    <a:srgbClr val="000000"/>
                  </a:solidFill>
                  <a:latin typeface="Times New Roman" pitchFamily="18" charset="0"/>
                </a:rPr>
                <a:t>Ø</a:t>
              </a:r>
            </a:p>
          </p:txBody>
        </p:sp>
        <p:sp>
          <p:nvSpPr>
            <p:cNvPr id="4156" name="Text Box 134"/>
            <p:cNvSpPr txBox="1">
              <a:spLocks noChangeArrowheads="1"/>
            </p:cNvSpPr>
            <p:nvPr/>
          </p:nvSpPr>
          <p:spPr bwMode="auto">
            <a:xfrm>
              <a:off x="4453" y="3283"/>
              <a:ext cx="163"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4157" name="Text Box 135"/>
            <p:cNvSpPr txBox="1">
              <a:spLocks noChangeArrowheads="1"/>
            </p:cNvSpPr>
            <p:nvPr/>
          </p:nvSpPr>
          <p:spPr bwMode="auto">
            <a:xfrm>
              <a:off x="5041" y="3799"/>
              <a:ext cx="170"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4158" name="Text Box 136"/>
            <p:cNvSpPr txBox="1">
              <a:spLocks noChangeArrowheads="1"/>
            </p:cNvSpPr>
            <p:nvPr/>
          </p:nvSpPr>
          <p:spPr bwMode="auto">
            <a:xfrm>
              <a:off x="4441" y="2647"/>
              <a:ext cx="199"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a’</a:t>
              </a:r>
            </a:p>
          </p:txBody>
        </p:sp>
        <p:sp>
          <p:nvSpPr>
            <p:cNvPr id="4159" name="Text Box 137"/>
            <p:cNvSpPr txBox="1">
              <a:spLocks noChangeArrowheads="1"/>
            </p:cNvSpPr>
            <p:nvPr/>
          </p:nvSpPr>
          <p:spPr bwMode="auto">
            <a:xfrm>
              <a:off x="5041" y="2647"/>
              <a:ext cx="206"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b’</a:t>
              </a:r>
            </a:p>
          </p:txBody>
        </p:sp>
        <p:sp>
          <p:nvSpPr>
            <p:cNvPr id="4160" name="Text Box 138"/>
            <p:cNvSpPr txBox="1">
              <a:spLocks noChangeArrowheads="1"/>
            </p:cNvSpPr>
            <p:nvPr/>
          </p:nvSpPr>
          <p:spPr bwMode="auto">
            <a:xfrm>
              <a:off x="4657" y="3559"/>
              <a:ext cx="238"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Tv</a:t>
              </a:r>
            </a:p>
          </p:txBody>
        </p:sp>
        <p:sp>
          <p:nvSpPr>
            <p:cNvPr id="4161" name="Text Box 139"/>
            <p:cNvSpPr txBox="1">
              <a:spLocks noChangeArrowheads="1"/>
            </p:cNvSpPr>
            <p:nvPr/>
          </p:nvSpPr>
          <p:spPr bwMode="auto">
            <a:xfrm>
              <a:off x="4704" y="2599"/>
              <a:ext cx="232" cy="192"/>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Fv</a:t>
              </a:r>
            </a:p>
          </p:txBody>
        </p:sp>
      </p:grpSp>
      <p:grpSp>
        <p:nvGrpSpPr>
          <p:cNvPr id="11264" name="Group 140"/>
          <p:cNvGrpSpPr>
            <a:grpSpLocks/>
          </p:cNvGrpSpPr>
          <p:nvPr/>
        </p:nvGrpSpPr>
        <p:grpSpPr bwMode="auto">
          <a:xfrm>
            <a:off x="4953000" y="3632200"/>
            <a:ext cx="1598613" cy="633413"/>
            <a:chOff x="3120" y="2288"/>
            <a:chExt cx="1007" cy="399"/>
          </a:xfrm>
        </p:grpSpPr>
        <p:sp>
          <p:nvSpPr>
            <p:cNvPr id="4141" name="AutoShape 141"/>
            <p:cNvSpPr>
              <a:spLocks noChangeArrowheads="1"/>
            </p:cNvSpPr>
            <p:nvPr/>
          </p:nvSpPr>
          <p:spPr bwMode="auto">
            <a:xfrm>
              <a:off x="3120" y="2304"/>
              <a:ext cx="1007" cy="383"/>
            </a:xfrm>
            <a:prstGeom prst="wedgeRoundRectCallout">
              <a:avLst>
                <a:gd name="adj1" fmla="val 58731"/>
                <a:gd name="adj2" fmla="val 84375"/>
                <a:gd name="adj3" fmla="val 16667"/>
              </a:avLst>
            </a:prstGeom>
            <a:solidFill>
              <a:srgbClr val="CCFF33"/>
            </a:solidFill>
            <a:ln w="9360">
              <a:solidFill>
                <a:srgbClr val="000000"/>
              </a:solidFill>
              <a:miter lim="800000"/>
              <a:headEnd/>
              <a:tailEnd/>
            </a:ln>
          </p:spPr>
          <p:txBody>
            <a:bodyPr wrap="none" anchor="ctr"/>
            <a:lstStyle/>
            <a:p>
              <a:pPr eaLnBrk="1" hangingPunct="1"/>
              <a:endParaRPr lang="en-IN" altLang="en-US"/>
            </a:p>
          </p:txBody>
        </p:sp>
        <p:sp>
          <p:nvSpPr>
            <p:cNvPr id="4142" name="Text Box 142"/>
            <p:cNvSpPr txBox="1">
              <a:spLocks noChangeArrowheads="1"/>
            </p:cNvSpPr>
            <p:nvPr/>
          </p:nvSpPr>
          <p:spPr bwMode="auto">
            <a:xfrm>
              <a:off x="3122" y="2288"/>
              <a:ext cx="990" cy="36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a:solidFill>
                    <a:srgbClr val="000000"/>
                  </a:solidFill>
                  <a:latin typeface="Times New Roman" pitchFamily="18" charset="0"/>
                </a:rPr>
                <a:t>Tv inclined to xy</a:t>
              </a: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a:solidFill>
                    <a:srgbClr val="000000"/>
                  </a:solidFill>
                  <a:latin typeface="Times New Roman" pitchFamily="18" charset="0"/>
                </a:rPr>
                <a:t>Fv parallel to xy.</a:t>
              </a:r>
            </a:p>
          </p:txBody>
        </p:sp>
      </p:grpSp>
      <p:sp>
        <p:nvSpPr>
          <p:cNvPr id="11407" name="Oval 143"/>
          <p:cNvSpPr>
            <a:spLocks noChangeArrowheads="1"/>
          </p:cNvSpPr>
          <p:nvPr/>
        </p:nvSpPr>
        <p:spPr bwMode="auto">
          <a:xfrm>
            <a:off x="785813" y="762000"/>
            <a:ext cx="381000" cy="381000"/>
          </a:xfrm>
          <a:prstGeom prst="ellipse">
            <a:avLst/>
          </a:prstGeom>
          <a:solidFill>
            <a:srgbClr val="FFFF00"/>
          </a:solidFill>
          <a:ln w="9360">
            <a:solidFill>
              <a:srgbClr val="000000"/>
            </a:solidFill>
            <a:miter lim="800000"/>
            <a:headEnd/>
            <a:tailEnd/>
          </a:ln>
        </p:spPr>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3.</a:t>
            </a:r>
          </a:p>
        </p:txBody>
      </p:sp>
      <p:sp>
        <p:nvSpPr>
          <p:cNvPr id="11408" name="Oval 144"/>
          <p:cNvSpPr>
            <a:spLocks noChangeArrowheads="1"/>
          </p:cNvSpPr>
          <p:nvPr/>
        </p:nvSpPr>
        <p:spPr bwMode="auto">
          <a:xfrm>
            <a:off x="742950" y="3886200"/>
            <a:ext cx="381000" cy="381000"/>
          </a:xfrm>
          <a:prstGeom prst="ellipse">
            <a:avLst/>
          </a:prstGeom>
          <a:solidFill>
            <a:srgbClr val="FFFF00"/>
          </a:solidFill>
          <a:ln w="9360">
            <a:solidFill>
              <a:srgbClr val="000000"/>
            </a:solidFill>
            <a:miter lim="800000"/>
            <a:headEnd/>
            <a:tailEnd/>
          </a:ln>
        </p:spPr>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a:solidFill>
                  <a:srgbClr val="000000"/>
                </a:solidFill>
                <a:latin typeface="Times New Roman" pitchFamily="18" charset="0"/>
              </a:rPr>
              <a:t>4.</a:t>
            </a:r>
          </a:p>
        </p:txBody>
      </p:sp>
      <p:grpSp>
        <p:nvGrpSpPr>
          <p:cNvPr id="11266" name="Group 145"/>
          <p:cNvGrpSpPr>
            <a:grpSpLocks/>
          </p:cNvGrpSpPr>
          <p:nvPr/>
        </p:nvGrpSpPr>
        <p:grpSpPr bwMode="auto">
          <a:xfrm>
            <a:off x="4972050" y="385763"/>
            <a:ext cx="1614488" cy="617537"/>
            <a:chOff x="3132" y="243"/>
            <a:chExt cx="1017" cy="389"/>
          </a:xfrm>
        </p:grpSpPr>
        <p:sp>
          <p:nvSpPr>
            <p:cNvPr id="4139" name="AutoShape 146"/>
            <p:cNvSpPr>
              <a:spLocks noChangeArrowheads="1"/>
            </p:cNvSpPr>
            <p:nvPr/>
          </p:nvSpPr>
          <p:spPr bwMode="auto">
            <a:xfrm>
              <a:off x="3132" y="249"/>
              <a:ext cx="1007" cy="383"/>
            </a:xfrm>
            <a:prstGeom prst="wedgeRoundRectCallout">
              <a:avLst>
                <a:gd name="adj1" fmla="val 58731"/>
                <a:gd name="adj2" fmla="val 84375"/>
                <a:gd name="adj3" fmla="val 16667"/>
              </a:avLst>
            </a:prstGeom>
            <a:solidFill>
              <a:srgbClr val="CCFF33"/>
            </a:solidFill>
            <a:ln w="9360">
              <a:solidFill>
                <a:srgbClr val="000000"/>
              </a:solidFill>
              <a:miter lim="800000"/>
              <a:headEnd/>
              <a:tailEnd/>
            </a:ln>
          </p:spPr>
          <p:txBody>
            <a:bodyPr wrap="none" anchor="ctr"/>
            <a:lstStyle/>
            <a:p>
              <a:pPr eaLnBrk="1" hangingPunct="1"/>
              <a:endParaRPr lang="en-IN" altLang="en-US"/>
            </a:p>
          </p:txBody>
        </p:sp>
        <p:sp>
          <p:nvSpPr>
            <p:cNvPr id="4140" name="Text Box 147"/>
            <p:cNvSpPr txBox="1">
              <a:spLocks noChangeArrowheads="1"/>
            </p:cNvSpPr>
            <p:nvPr/>
          </p:nvSpPr>
          <p:spPr bwMode="auto">
            <a:xfrm>
              <a:off x="3156" y="243"/>
              <a:ext cx="992" cy="365"/>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a:solidFill>
                    <a:srgbClr val="000000"/>
                  </a:solidFill>
                  <a:latin typeface="Times New Roman" pitchFamily="18" charset="0"/>
                </a:rPr>
                <a:t>Fv inclined to xy</a:t>
              </a:r>
            </a:p>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600">
                  <a:solidFill>
                    <a:srgbClr val="000000"/>
                  </a:solidFill>
                  <a:latin typeface="Times New Roman" pitchFamily="18" charset="0"/>
                </a:rPr>
                <a:t>Tv parallel to xy.</a:t>
              </a:r>
            </a:p>
          </p:txBody>
        </p:sp>
      </p:grpSp>
      <p:sp>
        <p:nvSpPr>
          <p:cNvPr id="11412" name="Text Box 148"/>
          <p:cNvSpPr txBox="1">
            <a:spLocks noChangeArrowheads="1"/>
          </p:cNvSpPr>
          <p:nvPr/>
        </p:nvSpPr>
        <p:spPr bwMode="auto">
          <a:xfrm>
            <a:off x="6503988" y="3271838"/>
            <a:ext cx="2328862" cy="306387"/>
          </a:xfrm>
          <a:prstGeom prst="rect">
            <a:avLst/>
          </a:prstGeom>
          <a:noFill/>
          <a:ln w="9525">
            <a:noFill/>
            <a:round/>
            <a:headEnd/>
            <a:tailEnd/>
          </a:ln>
        </p:spPr>
        <p:txBody>
          <a:bodyPr wrap="none" lIns="90000" tIns="46800" rIns="90000" bIns="46800">
            <a:spAutoFit/>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1400" b="1">
                <a:solidFill>
                  <a:srgbClr val="333399"/>
                </a:solidFill>
              </a:rPr>
              <a:t>Orthographic Projections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additive="repl">
                                        <p:cTn id="6" dur="1" fill="hold">
                                          <p:stCondLst>
                                            <p:cond delay="0"/>
                                          </p:stCondLst>
                                        </p:cTn>
                                        <p:tgtEl>
                                          <p:spTgt spid="11407"/>
                                        </p:tgtEl>
                                        <p:attrNameLst>
                                          <p:attrName>style.visibility</p:attrName>
                                        </p:attrNameLst>
                                      </p:cBhvr>
                                      <p:to>
                                        <p:strVal val="visible"/>
                                      </p:to>
                                    </p:set>
                                    <p:anim calcmode="lin" valueType="num">
                                      <p:cBhvr>
                                        <p:cTn id="7" dur="500" fill="hold"/>
                                        <p:tgtEl>
                                          <p:spTgt spid="11407"/>
                                        </p:tgtEl>
                                        <p:attrNameLst>
                                          <p:attrName>ppt_x</p:attrName>
                                        </p:attrNameLst>
                                      </p:cBhvr>
                                      <p:tavLst>
                                        <p:tav tm="100000">
                                          <p:val>
                                            <p:strVal val="#ppt_x"/>
                                          </p:val>
                                        </p:tav>
                                        <p:tav tm="100000">
                                          <p:val>
                                            <p:strVal val="#ppt_x"/>
                                          </p:val>
                                        </p:tav>
                                      </p:tavLst>
                                    </p:anim>
                                    <p:anim calcmode="lin" valueType="num">
                                      <p:cBhvr>
                                        <p:cTn id="8" dur="500" fill="hold"/>
                                        <p:tgtEl>
                                          <p:spTgt spid="11407"/>
                                        </p:tgtEl>
                                        <p:attrNameLst>
                                          <p:attrName>ppt_y</p:attrName>
                                        </p:attrNameLst>
                                      </p:cBhvr>
                                      <p:tavLst>
                                        <p:tav tm="10000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nodeType="clickEffect">
                                  <p:stCondLst>
                                    <p:cond delay="0"/>
                                  </p:stCondLst>
                                  <p:childTnLst>
                                    <p:set>
                                      <p:cBhvr additive="repl">
                                        <p:cTn id="12" dur="1" fill="hold">
                                          <p:stCondLst>
                                            <p:cond delay="0"/>
                                          </p:stCondLst>
                                        </p:cTn>
                                        <p:tgtEl>
                                          <p:spTgt spid="11265"/>
                                        </p:tgtEl>
                                        <p:attrNameLst>
                                          <p:attrName>style.visibility</p:attrName>
                                        </p:attrNameLst>
                                      </p:cBhvr>
                                      <p:to>
                                        <p:strVal val="visible"/>
                                      </p:to>
                                    </p:set>
                                    <p:anim calcmode="lin" valueType="num">
                                      <p:cBhvr additive="repl">
                                        <p:cTn id="13" dur="500" fill="hold"/>
                                        <p:tgtEl>
                                          <p:spTgt spid="11265"/>
                                        </p:tgtEl>
                                        <p:attrNameLst>
                                          <p:attrName>ppt_x</p:attrName>
                                        </p:attrNameLst>
                                      </p:cBhvr>
                                      <p:tavLst>
                                        <p:tav tm="100000">
                                          <p:val>
                                            <p:strVal val="#ppt_x-#ppt_w/2"/>
                                          </p:val>
                                        </p:tav>
                                        <p:tav tm="100000">
                                          <p:val>
                                            <p:strVal val="#ppt_x"/>
                                          </p:val>
                                        </p:tav>
                                      </p:tavLst>
                                    </p:anim>
                                    <p:anim calcmode="lin" valueType="num">
                                      <p:cBhvr additive="repl">
                                        <p:cTn id="14" dur="500" fill="hold"/>
                                        <p:tgtEl>
                                          <p:spTgt spid="11265"/>
                                        </p:tgtEl>
                                        <p:attrNameLst>
                                          <p:attrName>ppt_y</p:attrName>
                                        </p:attrNameLst>
                                      </p:cBhvr>
                                      <p:tavLst>
                                        <p:tav tm="100000">
                                          <p:val>
                                            <p:strVal val="#ppt_y"/>
                                          </p:val>
                                        </p:tav>
                                        <p:tav tm="100000">
                                          <p:val>
                                            <p:strVal val="#ppt_y"/>
                                          </p:val>
                                        </p:tav>
                                      </p:tavLst>
                                    </p:anim>
                                    <p:anim calcmode="lin" valueType="num">
                                      <p:cBhvr additive="repl">
                                        <p:cTn id="15" dur="500" fill="hold"/>
                                        <p:tgtEl>
                                          <p:spTgt spid="11265"/>
                                        </p:tgtEl>
                                        <p:attrNameLst>
                                          <p:attrName>ppt_w</p:attrName>
                                        </p:attrNameLst>
                                      </p:cBhvr>
                                      <p:tavLst>
                                        <p:tav tm="100000">
                                          <p:val>
                                            <p:fltVal val="0"/>
                                          </p:val>
                                        </p:tav>
                                        <p:tav tm="100000">
                                          <p:val>
                                            <p:strVal val="#ppt_w"/>
                                          </p:val>
                                        </p:tav>
                                      </p:tavLst>
                                    </p:anim>
                                    <p:anim calcmode="lin" valueType="num">
                                      <p:cBhvr additive="repl">
                                        <p:cTn id="16" dur="500" fill="hold"/>
                                        <p:tgtEl>
                                          <p:spTgt spid="11265"/>
                                        </p:tgtEl>
                                        <p:attrNameLst>
                                          <p:attrName>ppt_h</p:attrName>
                                        </p:attrNameLst>
                                      </p:cBhvr>
                                      <p:tavLst>
                                        <p:tav tm="10000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additive="repl">
                                        <p:cTn id="20" dur="1" fill="hold">
                                          <p:stCondLst>
                                            <p:cond delay="0"/>
                                          </p:stCondLst>
                                        </p:cTn>
                                        <p:tgtEl>
                                          <p:spTgt spid="2"/>
                                        </p:tgtEl>
                                        <p:attrNameLst>
                                          <p:attrName>style.visibility</p:attrName>
                                        </p:attrNameLst>
                                      </p:cBhvr>
                                      <p:to>
                                        <p:strVal val="visible"/>
                                      </p:to>
                                    </p:set>
                                    <p:animEffect transition="in" filter="strips(downRight)">
                                      <p:cBhvr additive="repl">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3" fill="hold" grpId="0" nodeType="clickEffect">
                                  <p:stCondLst>
                                    <p:cond delay="0"/>
                                  </p:stCondLst>
                                  <p:childTnLst>
                                    <p:set>
                                      <p:cBhvr additive="repl">
                                        <p:cTn id="25" dur="1" fill="hold">
                                          <p:stCondLst>
                                            <p:cond delay="0"/>
                                          </p:stCondLst>
                                        </p:cTn>
                                        <p:tgtEl>
                                          <p:spTgt spid="11276"/>
                                        </p:tgtEl>
                                        <p:attrNameLst>
                                          <p:attrName>style.visibility</p:attrName>
                                        </p:attrNameLst>
                                      </p:cBhvr>
                                      <p:to>
                                        <p:strVal val="visible"/>
                                      </p:to>
                                    </p:set>
                                    <p:animEffect transition="in" filter="strips(upRight)">
                                      <p:cBhvr additive="repl">
                                        <p:cTn id="26" dur="500"/>
                                        <p:tgtEl>
                                          <p:spTgt spid="1127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4" fill="hold" nodeType="clickEffect">
                                  <p:stCondLst>
                                    <p:cond delay="0"/>
                                  </p:stCondLst>
                                  <p:childTnLst>
                                    <p:set>
                                      <p:cBhvr additive="repl">
                                        <p:cTn id="30" dur="1" fill="hold">
                                          <p:stCondLst>
                                            <p:cond delay="0"/>
                                          </p:stCondLst>
                                        </p:cTn>
                                        <p:tgtEl>
                                          <p:spTgt spid="10"/>
                                        </p:tgtEl>
                                        <p:attrNameLst>
                                          <p:attrName>style.visibility</p:attrName>
                                        </p:attrNameLst>
                                      </p:cBhvr>
                                      <p:to>
                                        <p:strVal val="visible"/>
                                      </p:to>
                                    </p:set>
                                    <p:anim calcmode="lin" valueType="num">
                                      <p:cBhvr additive="repl">
                                        <p:cTn id="31" dur="500" fill="hold"/>
                                        <p:tgtEl>
                                          <p:spTgt spid="10"/>
                                        </p:tgtEl>
                                        <p:attrNameLst>
                                          <p:attrName>ppt_x</p:attrName>
                                        </p:attrNameLst>
                                      </p:cBhvr>
                                      <p:tavLst>
                                        <p:tav tm="100000">
                                          <p:val>
                                            <p:strVal val="#ppt_x"/>
                                          </p:val>
                                        </p:tav>
                                        <p:tav tm="100000">
                                          <p:val>
                                            <p:strVal val="#ppt_x"/>
                                          </p:val>
                                        </p:tav>
                                      </p:tavLst>
                                    </p:anim>
                                    <p:anim calcmode="lin" valueType="num">
                                      <p:cBhvr additive="repl">
                                        <p:cTn id="32" dur="500" fill="hold"/>
                                        <p:tgtEl>
                                          <p:spTgt spid="10"/>
                                        </p:tgtEl>
                                        <p:attrNameLst>
                                          <p:attrName>ppt_y</p:attrName>
                                        </p:attrNameLst>
                                      </p:cBhvr>
                                      <p:tavLst>
                                        <p:tav tm="100000">
                                          <p:val>
                                            <p:strVal val="#ppt_y+#ppt_h/2"/>
                                          </p:val>
                                        </p:tav>
                                        <p:tav tm="100000">
                                          <p:val>
                                            <p:strVal val="#ppt_y"/>
                                          </p:val>
                                        </p:tav>
                                      </p:tavLst>
                                    </p:anim>
                                    <p:anim calcmode="lin" valueType="num">
                                      <p:cBhvr additive="repl">
                                        <p:cTn id="33" dur="500" fill="hold"/>
                                        <p:tgtEl>
                                          <p:spTgt spid="10"/>
                                        </p:tgtEl>
                                        <p:attrNameLst>
                                          <p:attrName>ppt_w</p:attrName>
                                        </p:attrNameLst>
                                      </p:cBhvr>
                                      <p:tavLst>
                                        <p:tav tm="100000">
                                          <p:val>
                                            <p:strVal val="#ppt_w"/>
                                          </p:val>
                                        </p:tav>
                                        <p:tav tm="100000">
                                          <p:val>
                                            <p:strVal val="#ppt_w"/>
                                          </p:val>
                                        </p:tav>
                                      </p:tavLst>
                                    </p:anim>
                                    <p:anim calcmode="lin" valueType="num">
                                      <p:cBhvr additive="repl">
                                        <p:cTn id="34" dur="500" fill="hold"/>
                                        <p:tgtEl>
                                          <p:spTgt spid="10"/>
                                        </p:tgtEl>
                                        <p:attrNameLst>
                                          <p:attrName>ppt_h</p:attrName>
                                        </p:attrNameLst>
                                      </p:cBhvr>
                                      <p:tavLst>
                                        <p:tav tm="10000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additive="repl">
                                        <p:cTn id="38" dur="1" fill="hold">
                                          <p:stCondLst>
                                            <p:cond delay="0"/>
                                          </p:stCondLst>
                                        </p:cTn>
                                        <p:tgtEl>
                                          <p:spTgt spid="14"/>
                                        </p:tgtEl>
                                        <p:attrNameLst>
                                          <p:attrName>style.visibility</p:attrName>
                                        </p:attrNameLst>
                                      </p:cBhvr>
                                      <p:to>
                                        <p:strVal val="visible"/>
                                      </p:to>
                                    </p:set>
                                    <p:anim calcmode="lin" valueType="num">
                                      <p:cBhvr additive="repl">
                                        <p:cTn id="39" dur="500" fill="hold"/>
                                        <p:tgtEl>
                                          <p:spTgt spid="14"/>
                                        </p:tgtEl>
                                        <p:attrNameLst>
                                          <p:attrName>ppt_x</p:attrName>
                                        </p:attrNameLst>
                                      </p:cBhvr>
                                      <p:tavLst>
                                        <p:tav tm="100000">
                                          <p:val>
                                            <p:strVal val="#ppt_x-#ppt_w/2"/>
                                          </p:val>
                                        </p:tav>
                                        <p:tav tm="100000">
                                          <p:val>
                                            <p:strVal val="#ppt_x"/>
                                          </p:val>
                                        </p:tav>
                                      </p:tavLst>
                                    </p:anim>
                                    <p:anim calcmode="lin" valueType="num">
                                      <p:cBhvr additive="repl">
                                        <p:cTn id="40" dur="500" fill="hold"/>
                                        <p:tgtEl>
                                          <p:spTgt spid="14"/>
                                        </p:tgtEl>
                                        <p:attrNameLst>
                                          <p:attrName>ppt_y</p:attrName>
                                        </p:attrNameLst>
                                      </p:cBhvr>
                                      <p:tavLst>
                                        <p:tav tm="100000">
                                          <p:val>
                                            <p:strVal val="#ppt_y"/>
                                          </p:val>
                                        </p:tav>
                                        <p:tav tm="100000">
                                          <p:val>
                                            <p:strVal val="#ppt_y"/>
                                          </p:val>
                                        </p:tav>
                                      </p:tavLst>
                                    </p:anim>
                                    <p:anim calcmode="lin" valueType="num">
                                      <p:cBhvr additive="repl">
                                        <p:cTn id="41" dur="500" fill="hold"/>
                                        <p:tgtEl>
                                          <p:spTgt spid="14"/>
                                        </p:tgtEl>
                                        <p:attrNameLst>
                                          <p:attrName>ppt_w</p:attrName>
                                        </p:attrNameLst>
                                      </p:cBhvr>
                                      <p:tavLst>
                                        <p:tav tm="100000">
                                          <p:val>
                                            <p:fltVal val="0"/>
                                          </p:val>
                                        </p:tav>
                                        <p:tav tm="100000">
                                          <p:val>
                                            <p:strVal val="#ppt_w"/>
                                          </p:val>
                                        </p:tav>
                                      </p:tavLst>
                                    </p:anim>
                                    <p:anim calcmode="lin" valueType="num">
                                      <p:cBhvr additive="repl">
                                        <p:cTn id="42" dur="500" fill="hold"/>
                                        <p:tgtEl>
                                          <p:spTgt spid="14"/>
                                        </p:tgtEl>
                                        <p:attrNameLst>
                                          <p:attrName>ppt_h</p:attrName>
                                        </p:attrNameLst>
                                      </p:cBhvr>
                                      <p:tavLst>
                                        <p:tav tm="10000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9" fill="hold" grpId="0" nodeType="clickEffect">
                                  <p:stCondLst>
                                    <p:cond delay="0"/>
                                  </p:stCondLst>
                                  <p:childTnLst>
                                    <p:set>
                                      <p:cBhvr additive="repl">
                                        <p:cTn id="46" dur="1" fill="hold">
                                          <p:stCondLst>
                                            <p:cond delay="0"/>
                                          </p:stCondLst>
                                        </p:cTn>
                                        <p:tgtEl>
                                          <p:spTgt spid="11303"/>
                                        </p:tgtEl>
                                        <p:attrNameLst>
                                          <p:attrName>style.visibility</p:attrName>
                                        </p:attrNameLst>
                                      </p:cBhvr>
                                      <p:to>
                                        <p:strVal val="visible"/>
                                      </p:to>
                                    </p:set>
                                    <p:animEffect transition="in" filter="strips(upLeft)">
                                      <p:cBhvr additive="repl">
                                        <p:cTn id="47" dur="500"/>
                                        <p:tgtEl>
                                          <p:spTgt spid="1130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9" fill="hold" nodeType="clickEffect">
                                  <p:stCondLst>
                                    <p:cond delay="0"/>
                                  </p:stCondLst>
                                  <p:childTnLst>
                                    <p:set>
                                      <p:cBhvr additive="repl">
                                        <p:cTn id="51" dur="1" fill="hold">
                                          <p:stCondLst>
                                            <p:cond delay="0"/>
                                          </p:stCondLst>
                                        </p:cTn>
                                        <p:tgtEl>
                                          <p:spTgt spid="7"/>
                                        </p:tgtEl>
                                        <p:attrNameLst>
                                          <p:attrName>style.visibility</p:attrName>
                                        </p:attrNameLst>
                                      </p:cBhvr>
                                      <p:to>
                                        <p:strVal val="visible"/>
                                      </p:to>
                                    </p:set>
                                    <p:animEffect transition="in" filter="strips(upLeft)">
                                      <p:cBhvr additive="repl">
                                        <p:cTn id="52" dur="5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fill="hold" nodeType="clickEffect">
                                  <p:stCondLst>
                                    <p:cond delay="0"/>
                                  </p:stCondLst>
                                  <p:childTnLst>
                                    <p:set>
                                      <p:cBhvr additive="repl">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fill="hold" nodeType="clickEffect">
                                  <p:stCondLst>
                                    <p:cond delay="0"/>
                                  </p:stCondLst>
                                  <p:childTnLst>
                                    <p:set>
                                      <p:cBhvr additive="repl">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3" fill="hold" nodeType="clickEffect">
                                  <p:stCondLst>
                                    <p:cond delay="0"/>
                                  </p:stCondLst>
                                  <p:childTnLst>
                                    <p:set>
                                      <p:cBhvr additive="repl">
                                        <p:cTn id="64" dur="1" fill="hold">
                                          <p:stCondLst>
                                            <p:cond delay="0"/>
                                          </p:stCondLst>
                                        </p:cTn>
                                        <p:tgtEl>
                                          <p:spTgt spid="13"/>
                                        </p:tgtEl>
                                        <p:attrNameLst>
                                          <p:attrName>style.visibility</p:attrName>
                                        </p:attrNameLst>
                                      </p:cBhvr>
                                      <p:to>
                                        <p:strVal val="visible"/>
                                      </p:to>
                                    </p:set>
                                    <p:animEffect transition="in" filter="strips(upRight)">
                                      <p:cBhvr additive="repl">
                                        <p:cTn id="65" dur="500"/>
                                        <p:tgtEl>
                                          <p:spTgt spid="1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1" fill="hold" grpId="0" nodeType="clickEffect">
                                  <p:stCondLst>
                                    <p:cond delay="0"/>
                                  </p:stCondLst>
                                  <p:childTnLst>
                                    <p:set>
                                      <p:cBhvr additive="repl">
                                        <p:cTn id="69" dur="1" fill="hold">
                                          <p:stCondLst>
                                            <p:cond delay="0"/>
                                          </p:stCondLst>
                                        </p:cTn>
                                        <p:tgtEl>
                                          <p:spTgt spid="11282"/>
                                        </p:tgtEl>
                                        <p:attrNameLst>
                                          <p:attrName>style.visibility</p:attrName>
                                        </p:attrNameLst>
                                      </p:cBhvr>
                                      <p:to>
                                        <p:strVal val="visible"/>
                                      </p:to>
                                    </p:set>
                                    <p:anim calcmode="lin" valueType="num">
                                      <p:cBhvr>
                                        <p:cTn id="70" dur="500" fill="hold"/>
                                        <p:tgtEl>
                                          <p:spTgt spid="11282"/>
                                        </p:tgtEl>
                                        <p:attrNameLst>
                                          <p:attrName>ppt_x</p:attrName>
                                        </p:attrNameLst>
                                      </p:cBhvr>
                                      <p:tavLst>
                                        <p:tav tm="100000">
                                          <p:val>
                                            <p:strVal val="#ppt_x"/>
                                          </p:val>
                                        </p:tav>
                                        <p:tav tm="100000">
                                          <p:val>
                                            <p:strVal val="#ppt_x"/>
                                          </p:val>
                                        </p:tav>
                                      </p:tavLst>
                                    </p:anim>
                                    <p:anim calcmode="lin" valueType="num">
                                      <p:cBhvr>
                                        <p:cTn id="71" dur="500" fill="hold"/>
                                        <p:tgtEl>
                                          <p:spTgt spid="11282"/>
                                        </p:tgtEl>
                                        <p:attrNameLst>
                                          <p:attrName>ppt_y</p:attrName>
                                        </p:attrNameLst>
                                      </p:cBhvr>
                                      <p:tavLst>
                                        <p:tav tm="100000">
                                          <p:val>
                                            <p:strVal val="0-#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1" fill="hold" nodeType="clickEffect">
                                  <p:stCondLst>
                                    <p:cond delay="0"/>
                                  </p:stCondLst>
                                  <p:childTnLst>
                                    <p:set>
                                      <p:cBhvr additive="repl">
                                        <p:cTn id="75" dur="1" fill="hold">
                                          <p:stCondLst>
                                            <p:cond delay="0"/>
                                          </p:stCondLst>
                                        </p:cTn>
                                        <p:tgtEl>
                                          <p:spTgt spid="6"/>
                                        </p:tgtEl>
                                        <p:attrNameLst>
                                          <p:attrName>style.visibility</p:attrName>
                                        </p:attrNameLst>
                                      </p:cBhvr>
                                      <p:to>
                                        <p:strVal val="visible"/>
                                      </p:to>
                                    </p:set>
                                    <p:anim calcmode="lin" valueType="num">
                                      <p:cBhvr additive="repl">
                                        <p:cTn id="76" dur="500" fill="hold"/>
                                        <p:tgtEl>
                                          <p:spTgt spid="6"/>
                                        </p:tgtEl>
                                        <p:attrNameLst>
                                          <p:attrName>ppt_x</p:attrName>
                                        </p:attrNameLst>
                                      </p:cBhvr>
                                      <p:tavLst>
                                        <p:tav tm="100000">
                                          <p:val>
                                            <p:strVal val="#ppt_x"/>
                                          </p:val>
                                        </p:tav>
                                        <p:tav tm="100000">
                                          <p:val>
                                            <p:strVal val="#ppt_x"/>
                                          </p:val>
                                        </p:tav>
                                      </p:tavLst>
                                    </p:anim>
                                    <p:anim calcmode="lin" valueType="num">
                                      <p:cBhvr additive="repl">
                                        <p:cTn id="77" dur="500" fill="hold"/>
                                        <p:tgtEl>
                                          <p:spTgt spid="6"/>
                                        </p:tgtEl>
                                        <p:attrNameLst>
                                          <p:attrName>ppt_y</p:attrName>
                                        </p:attrNameLst>
                                      </p:cBhvr>
                                      <p:tavLst>
                                        <p:tav tm="100000">
                                          <p:val>
                                            <p:strVal val="#ppt_y-#ppt_h/2"/>
                                          </p:val>
                                        </p:tav>
                                        <p:tav tm="100000">
                                          <p:val>
                                            <p:strVal val="#ppt_y"/>
                                          </p:val>
                                        </p:tav>
                                      </p:tavLst>
                                    </p:anim>
                                    <p:anim calcmode="lin" valueType="num">
                                      <p:cBhvr additive="repl">
                                        <p:cTn id="78" dur="500" fill="hold"/>
                                        <p:tgtEl>
                                          <p:spTgt spid="6"/>
                                        </p:tgtEl>
                                        <p:attrNameLst>
                                          <p:attrName>ppt_w</p:attrName>
                                        </p:attrNameLst>
                                      </p:cBhvr>
                                      <p:tavLst>
                                        <p:tav tm="100000">
                                          <p:val>
                                            <p:strVal val="#ppt_w"/>
                                          </p:val>
                                        </p:tav>
                                        <p:tav tm="100000">
                                          <p:val>
                                            <p:strVal val="#ppt_w"/>
                                          </p:val>
                                        </p:tav>
                                      </p:tavLst>
                                    </p:anim>
                                    <p:anim calcmode="lin" valueType="num">
                                      <p:cBhvr additive="repl">
                                        <p:cTn id="79" dur="500" fill="hold"/>
                                        <p:tgtEl>
                                          <p:spTgt spid="6"/>
                                        </p:tgtEl>
                                        <p:attrNameLst>
                                          <p:attrName>ppt_h</p:attrName>
                                        </p:attrNameLst>
                                      </p:cBhvr>
                                      <p:tavLst>
                                        <p:tav tm="10000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fill="hold" nodeType="clickEffect">
                                  <p:stCondLst>
                                    <p:cond delay="0"/>
                                  </p:stCondLst>
                                  <p:childTnLst>
                                    <p:set>
                                      <p:cBhvr additive="repl">
                                        <p:cTn id="83" dur="1" fill="hold">
                                          <p:stCondLst>
                                            <p:cond delay="0"/>
                                          </p:stCondLst>
                                        </p:cTn>
                                        <p:tgtEl>
                                          <p:spTgt spid="16"/>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fill="hold" nodeType="clickEffect">
                                  <p:stCondLst>
                                    <p:cond delay="0"/>
                                  </p:stCondLst>
                                  <p:childTnLst>
                                    <p:set>
                                      <p:cBhvr additive="repl">
                                        <p:cTn id="87" dur="1" fill="hold">
                                          <p:stCondLst>
                                            <p:cond delay="0"/>
                                          </p:stCondLst>
                                        </p:cTn>
                                        <p:tgtEl>
                                          <p:spTgt spid="12"/>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1" fill="hold" nodeType="clickEffect">
                                  <p:stCondLst>
                                    <p:cond delay="0"/>
                                  </p:stCondLst>
                                  <p:childTnLst>
                                    <p:set>
                                      <p:cBhvr additive="repl">
                                        <p:cTn id="91" dur="1" fill="hold">
                                          <p:stCondLst>
                                            <p:cond delay="0"/>
                                          </p:stCondLst>
                                        </p:cTn>
                                        <p:tgtEl>
                                          <p:spTgt spid="9"/>
                                        </p:tgtEl>
                                        <p:attrNameLst>
                                          <p:attrName>style.visibility</p:attrName>
                                        </p:attrNameLst>
                                      </p:cBhvr>
                                      <p:to>
                                        <p:strVal val="visible"/>
                                      </p:to>
                                    </p:set>
                                    <p:anim calcmode="lin" valueType="num">
                                      <p:cBhvr additive="repl">
                                        <p:cTn id="92" dur="500" fill="hold"/>
                                        <p:tgtEl>
                                          <p:spTgt spid="9"/>
                                        </p:tgtEl>
                                        <p:attrNameLst>
                                          <p:attrName>ppt_x</p:attrName>
                                        </p:attrNameLst>
                                      </p:cBhvr>
                                      <p:tavLst>
                                        <p:tav tm="100000">
                                          <p:val>
                                            <p:strVal val="#ppt_x"/>
                                          </p:val>
                                        </p:tav>
                                        <p:tav tm="100000">
                                          <p:val>
                                            <p:strVal val="#ppt_x"/>
                                          </p:val>
                                        </p:tav>
                                      </p:tavLst>
                                    </p:anim>
                                    <p:anim calcmode="lin" valueType="num">
                                      <p:cBhvr additive="repl">
                                        <p:cTn id="93" dur="500" fill="hold"/>
                                        <p:tgtEl>
                                          <p:spTgt spid="9"/>
                                        </p:tgtEl>
                                        <p:attrNameLst>
                                          <p:attrName>ppt_y</p:attrName>
                                        </p:attrNameLst>
                                      </p:cBhvr>
                                      <p:tavLst>
                                        <p:tav tm="100000">
                                          <p:val>
                                            <p:strVal val="#ppt_y-#ppt_h/2"/>
                                          </p:val>
                                        </p:tav>
                                        <p:tav tm="100000">
                                          <p:val>
                                            <p:strVal val="#ppt_y"/>
                                          </p:val>
                                        </p:tav>
                                      </p:tavLst>
                                    </p:anim>
                                    <p:anim calcmode="lin" valueType="num">
                                      <p:cBhvr additive="repl">
                                        <p:cTn id="94" dur="500" fill="hold"/>
                                        <p:tgtEl>
                                          <p:spTgt spid="9"/>
                                        </p:tgtEl>
                                        <p:attrNameLst>
                                          <p:attrName>ppt_w</p:attrName>
                                        </p:attrNameLst>
                                      </p:cBhvr>
                                      <p:tavLst>
                                        <p:tav tm="100000">
                                          <p:val>
                                            <p:strVal val="#ppt_w"/>
                                          </p:val>
                                        </p:tav>
                                        <p:tav tm="100000">
                                          <p:val>
                                            <p:strVal val="#ppt_w"/>
                                          </p:val>
                                        </p:tav>
                                      </p:tavLst>
                                    </p:anim>
                                    <p:anim calcmode="lin" valueType="num">
                                      <p:cBhvr additive="repl">
                                        <p:cTn id="95" dur="500" fill="hold"/>
                                        <p:tgtEl>
                                          <p:spTgt spid="9"/>
                                        </p:tgtEl>
                                        <p:attrNameLst>
                                          <p:attrName>ppt_h</p:attrName>
                                        </p:attrNameLst>
                                      </p:cBhvr>
                                      <p:tavLst>
                                        <p:tav tm="100000">
                                          <p:val>
                                            <p:fltVal val="0"/>
                                          </p:val>
                                        </p:tav>
                                        <p:tav tm="100000">
                                          <p:val>
                                            <p:strVal val="#ppt_h"/>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18" presetClass="entr" presetSubtype="6" fill="hold" nodeType="clickEffect">
                                  <p:stCondLst>
                                    <p:cond delay="0"/>
                                  </p:stCondLst>
                                  <p:childTnLst>
                                    <p:set>
                                      <p:cBhvr additive="repl">
                                        <p:cTn id="99" dur="1" fill="hold">
                                          <p:stCondLst>
                                            <p:cond delay="0"/>
                                          </p:stCondLst>
                                        </p:cTn>
                                        <p:tgtEl>
                                          <p:spTgt spid="8"/>
                                        </p:tgtEl>
                                        <p:attrNameLst>
                                          <p:attrName>style.visibility</p:attrName>
                                        </p:attrNameLst>
                                      </p:cBhvr>
                                      <p:to>
                                        <p:strVal val="visible"/>
                                      </p:to>
                                    </p:set>
                                    <p:animEffect transition="in" filter="strips(downRight)">
                                      <p:cBhvr additive="repl">
                                        <p:cTn id="100" dur="500"/>
                                        <p:tgtEl>
                                          <p:spTgt spid="8"/>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3" presetClass="entr" presetSubtype="16" fill="hold" nodeType="clickEffect">
                                  <p:stCondLst>
                                    <p:cond delay="0"/>
                                  </p:stCondLst>
                                  <p:childTnLst>
                                    <p:set>
                                      <p:cBhvr additive="repl">
                                        <p:cTn id="104" dur="1" fill="hold">
                                          <p:stCondLst>
                                            <p:cond delay="0"/>
                                          </p:stCondLst>
                                        </p:cTn>
                                        <p:tgtEl>
                                          <p:spTgt spid="30"/>
                                        </p:tgtEl>
                                        <p:attrNameLst>
                                          <p:attrName>style.visibility</p:attrName>
                                        </p:attrNameLst>
                                      </p:cBhvr>
                                      <p:to>
                                        <p:strVal val="visible"/>
                                      </p:to>
                                    </p:set>
                                    <p:anim calcmode="lin" valueType="num">
                                      <p:cBhvr additive="repl">
                                        <p:cTn id="105" dur="500" fill="hold"/>
                                        <p:tgtEl>
                                          <p:spTgt spid="30"/>
                                        </p:tgtEl>
                                        <p:attrNameLst>
                                          <p:attrName>ppt_w</p:attrName>
                                        </p:attrNameLst>
                                      </p:cBhvr>
                                      <p:tavLst>
                                        <p:tav tm="100000">
                                          <p:val>
                                            <p:fltVal val="0"/>
                                          </p:val>
                                        </p:tav>
                                        <p:tav tm="100000">
                                          <p:val>
                                            <p:strVal val="#ppt_w"/>
                                          </p:val>
                                        </p:tav>
                                      </p:tavLst>
                                    </p:anim>
                                    <p:anim calcmode="lin" valueType="num">
                                      <p:cBhvr additive="repl">
                                        <p:cTn id="106" dur="500" fill="hold"/>
                                        <p:tgtEl>
                                          <p:spTgt spid="30"/>
                                        </p:tgtEl>
                                        <p:attrNameLst>
                                          <p:attrName>ppt_h</p:attrName>
                                        </p:attrNameLst>
                                      </p:cBhvr>
                                      <p:tavLst>
                                        <p:tav tm="10000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16" fill="hold" nodeType="clickEffect">
                                  <p:stCondLst>
                                    <p:cond delay="0"/>
                                  </p:stCondLst>
                                  <p:childTnLst>
                                    <p:set>
                                      <p:cBhvr additive="repl">
                                        <p:cTn id="110" dur="1" fill="hold">
                                          <p:stCondLst>
                                            <p:cond delay="0"/>
                                          </p:stCondLst>
                                        </p:cTn>
                                        <p:tgtEl>
                                          <p:spTgt spid="11412"/>
                                        </p:tgtEl>
                                        <p:attrNameLst>
                                          <p:attrName>style.visibility</p:attrName>
                                        </p:attrNameLst>
                                      </p:cBhvr>
                                      <p:to>
                                        <p:strVal val="visible"/>
                                      </p:to>
                                    </p:set>
                                    <p:anim calcmode="lin" valueType="num">
                                      <p:cBhvr additive="repl">
                                        <p:cTn id="111" dur="500" fill="hold"/>
                                        <p:tgtEl>
                                          <p:spTgt spid="11412"/>
                                        </p:tgtEl>
                                        <p:attrNameLst>
                                          <p:attrName>ppt_w</p:attrName>
                                        </p:attrNameLst>
                                      </p:cBhvr>
                                      <p:tavLst>
                                        <p:tav tm="100000">
                                          <p:val>
                                            <p:fltVal val="0"/>
                                          </p:val>
                                        </p:tav>
                                        <p:tav tm="100000">
                                          <p:val>
                                            <p:strVal val="#ppt_w"/>
                                          </p:val>
                                        </p:tav>
                                      </p:tavLst>
                                    </p:anim>
                                    <p:anim calcmode="lin" valueType="num">
                                      <p:cBhvr additive="repl">
                                        <p:cTn id="112" dur="500" fill="hold"/>
                                        <p:tgtEl>
                                          <p:spTgt spid="11412"/>
                                        </p:tgtEl>
                                        <p:attrNameLst>
                                          <p:attrName>ppt_h</p:attrName>
                                        </p:attrNameLst>
                                      </p:cBhvr>
                                      <p:tavLst>
                                        <p:tav tm="10000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8" fill="hold" nodeType="clickEffect">
                                  <p:stCondLst>
                                    <p:cond delay="0"/>
                                  </p:stCondLst>
                                  <p:childTnLst>
                                    <p:set>
                                      <p:cBhvr additive="repl">
                                        <p:cTn id="116" dur="1" fill="hold">
                                          <p:stCondLst>
                                            <p:cond delay="0"/>
                                          </p:stCondLst>
                                        </p:cTn>
                                        <p:tgtEl>
                                          <p:spTgt spid="11266"/>
                                        </p:tgtEl>
                                        <p:attrNameLst>
                                          <p:attrName>style.visibility</p:attrName>
                                        </p:attrNameLst>
                                      </p:cBhvr>
                                      <p:to>
                                        <p:strVal val="visible"/>
                                      </p:to>
                                    </p:set>
                                    <p:anim calcmode="lin" valueType="num">
                                      <p:cBhvr additive="repl">
                                        <p:cTn id="117" dur="500" fill="hold"/>
                                        <p:tgtEl>
                                          <p:spTgt spid="11266"/>
                                        </p:tgtEl>
                                        <p:attrNameLst>
                                          <p:attrName>ppt_x</p:attrName>
                                        </p:attrNameLst>
                                      </p:cBhvr>
                                      <p:tavLst>
                                        <p:tav tm="100000">
                                          <p:val>
                                            <p:strVal val="#ppt_x-#ppt_w/2"/>
                                          </p:val>
                                        </p:tav>
                                        <p:tav tm="100000">
                                          <p:val>
                                            <p:strVal val="#ppt_x"/>
                                          </p:val>
                                        </p:tav>
                                      </p:tavLst>
                                    </p:anim>
                                    <p:anim calcmode="lin" valueType="num">
                                      <p:cBhvr additive="repl">
                                        <p:cTn id="118" dur="500" fill="hold"/>
                                        <p:tgtEl>
                                          <p:spTgt spid="11266"/>
                                        </p:tgtEl>
                                        <p:attrNameLst>
                                          <p:attrName>ppt_y</p:attrName>
                                        </p:attrNameLst>
                                      </p:cBhvr>
                                      <p:tavLst>
                                        <p:tav tm="100000">
                                          <p:val>
                                            <p:strVal val="#ppt_y"/>
                                          </p:val>
                                        </p:tav>
                                        <p:tav tm="100000">
                                          <p:val>
                                            <p:strVal val="#ppt_y"/>
                                          </p:val>
                                        </p:tav>
                                      </p:tavLst>
                                    </p:anim>
                                    <p:anim calcmode="lin" valueType="num">
                                      <p:cBhvr additive="repl">
                                        <p:cTn id="119" dur="500" fill="hold"/>
                                        <p:tgtEl>
                                          <p:spTgt spid="11266"/>
                                        </p:tgtEl>
                                        <p:attrNameLst>
                                          <p:attrName>ppt_w</p:attrName>
                                        </p:attrNameLst>
                                      </p:cBhvr>
                                      <p:tavLst>
                                        <p:tav tm="100000">
                                          <p:val>
                                            <p:fltVal val="0"/>
                                          </p:val>
                                        </p:tav>
                                        <p:tav tm="100000">
                                          <p:val>
                                            <p:strVal val="#ppt_w"/>
                                          </p:val>
                                        </p:tav>
                                      </p:tavLst>
                                    </p:anim>
                                    <p:anim calcmode="lin" valueType="num">
                                      <p:cBhvr additive="repl">
                                        <p:cTn id="120" dur="500" fill="hold"/>
                                        <p:tgtEl>
                                          <p:spTgt spid="11266"/>
                                        </p:tgtEl>
                                        <p:attrNameLst>
                                          <p:attrName>ppt_h</p:attrName>
                                        </p:attrNameLst>
                                      </p:cBhvr>
                                      <p:tavLst>
                                        <p:tav tm="100000">
                                          <p:val>
                                            <p:strVal val="#ppt_h"/>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1" fill="hold" nodeType="clickEffect">
                                  <p:stCondLst>
                                    <p:cond delay="0"/>
                                  </p:stCondLst>
                                  <p:childTnLst>
                                    <p:set>
                                      <p:cBhvr additive="repl">
                                        <p:cTn id="124" dur="1" fill="hold">
                                          <p:stCondLst>
                                            <p:cond delay="0"/>
                                          </p:stCondLst>
                                        </p:cTn>
                                        <p:tgtEl>
                                          <p:spTgt spid="11408"/>
                                        </p:tgtEl>
                                        <p:attrNameLst>
                                          <p:attrName>style.visibility</p:attrName>
                                        </p:attrNameLst>
                                      </p:cBhvr>
                                      <p:to>
                                        <p:strVal val="visible"/>
                                      </p:to>
                                    </p:set>
                                    <p:anim calcmode="lin" valueType="num">
                                      <p:cBhvr>
                                        <p:cTn id="125" dur="500" fill="hold"/>
                                        <p:tgtEl>
                                          <p:spTgt spid="11408"/>
                                        </p:tgtEl>
                                        <p:attrNameLst>
                                          <p:attrName>ppt_x</p:attrName>
                                        </p:attrNameLst>
                                      </p:cBhvr>
                                      <p:tavLst>
                                        <p:tav tm="100000">
                                          <p:val>
                                            <p:strVal val="#ppt_x"/>
                                          </p:val>
                                        </p:tav>
                                        <p:tav tm="100000">
                                          <p:val>
                                            <p:strVal val="#ppt_x"/>
                                          </p:val>
                                        </p:tav>
                                      </p:tavLst>
                                    </p:anim>
                                    <p:anim calcmode="lin" valueType="num">
                                      <p:cBhvr>
                                        <p:cTn id="126" dur="500" fill="hold"/>
                                        <p:tgtEl>
                                          <p:spTgt spid="11408"/>
                                        </p:tgtEl>
                                        <p:attrNameLst>
                                          <p:attrName>ppt_y</p:attrName>
                                        </p:attrNameLst>
                                      </p:cBhvr>
                                      <p:tavLst>
                                        <p:tav tm="100000">
                                          <p:val>
                                            <p:strVal val="0-#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8" fill="hold" nodeType="clickEffect">
                                  <p:stCondLst>
                                    <p:cond delay="0"/>
                                  </p:stCondLst>
                                  <p:childTnLst>
                                    <p:set>
                                      <p:cBhvr additive="repl">
                                        <p:cTn id="130" dur="1" fill="hold">
                                          <p:stCondLst>
                                            <p:cond delay="0"/>
                                          </p:stCondLst>
                                        </p:cTn>
                                        <p:tgtEl>
                                          <p:spTgt spid="11316"/>
                                        </p:tgtEl>
                                        <p:attrNameLst>
                                          <p:attrName>style.visibility</p:attrName>
                                        </p:attrNameLst>
                                      </p:cBhvr>
                                      <p:to>
                                        <p:strVal val="visible"/>
                                      </p:to>
                                    </p:set>
                                    <p:anim calcmode="lin" valueType="num">
                                      <p:cBhvr additive="repl">
                                        <p:cTn id="131" dur="500" fill="hold"/>
                                        <p:tgtEl>
                                          <p:spTgt spid="11316"/>
                                        </p:tgtEl>
                                        <p:attrNameLst>
                                          <p:attrName>ppt_x</p:attrName>
                                        </p:attrNameLst>
                                      </p:cBhvr>
                                      <p:tavLst>
                                        <p:tav tm="100000">
                                          <p:val>
                                            <p:strVal val="#ppt_x-#ppt_w/2"/>
                                          </p:val>
                                        </p:tav>
                                        <p:tav tm="100000">
                                          <p:val>
                                            <p:strVal val="#ppt_x"/>
                                          </p:val>
                                        </p:tav>
                                      </p:tavLst>
                                    </p:anim>
                                    <p:anim calcmode="lin" valueType="num">
                                      <p:cBhvr additive="repl">
                                        <p:cTn id="132" dur="500" fill="hold"/>
                                        <p:tgtEl>
                                          <p:spTgt spid="11316"/>
                                        </p:tgtEl>
                                        <p:attrNameLst>
                                          <p:attrName>ppt_y</p:attrName>
                                        </p:attrNameLst>
                                      </p:cBhvr>
                                      <p:tavLst>
                                        <p:tav tm="100000">
                                          <p:val>
                                            <p:strVal val="#ppt_y"/>
                                          </p:val>
                                        </p:tav>
                                        <p:tav tm="100000">
                                          <p:val>
                                            <p:strVal val="#ppt_y"/>
                                          </p:val>
                                        </p:tav>
                                      </p:tavLst>
                                    </p:anim>
                                    <p:anim calcmode="lin" valueType="num">
                                      <p:cBhvr additive="repl">
                                        <p:cTn id="133" dur="500" fill="hold"/>
                                        <p:tgtEl>
                                          <p:spTgt spid="11316"/>
                                        </p:tgtEl>
                                        <p:attrNameLst>
                                          <p:attrName>ppt_w</p:attrName>
                                        </p:attrNameLst>
                                      </p:cBhvr>
                                      <p:tavLst>
                                        <p:tav tm="100000">
                                          <p:val>
                                            <p:fltVal val="0"/>
                                          </p:val>
                                        </p:tav>
                                        <p:tav tm="100000">
                                          <p:val>
                                            <p:strVal val="#ppt_w"/>
                                          </p:val>
                                        </p:tav>
                                      </p:tavLst>
                                    </p:anim>
                                    <p:anim calcmode="lin" valueType="num">
                                      <p:cBhvr additive="repl">
                                        <p:cTn id="134" dur="500" fill="hold"/>
                                        <p:tgtEl>
                                          <p:spTgt spid="11316"/>
                                        </p:tgtEl>
                                        <p:attrNameLst>
                                          <p:attrName>ppt_h</p:attrName>
                                        </p:attrNameLst>
                                      </p:cBhvr>
                                      <p:tavLst>
                                        <p:tav tm="10000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1" fill="hold" nodeType="clickEffect">
                                  <p:stCondLst>
                                    <p:cond delay="0"/>
                                  </p:stCondLst>
                                  <p:childTnLst>
                                    <p:set>
                                      <p:cBhvr additive="repl">
                                        <p:cTn id="138" dur="1" fill="hold">
                                          <p:stCondLst>
                                            <p:cond delay="0"/>
                                          </p:stCondLst>
                                        </p:cTn>
                                        <p:tgtEl>
                                          <p:spTgt spid="19"/>
                                        </p:tgtEl>
                                        <p:attrNameLst>
                                          <p:attrName>style.visibility</p:attrName>
                                        </p:attrNameLst>
                                      </p:cBhvr>
                                      <p:to>
                                        <p:strVal val="visible"/>
                                      </p:to>
                                    </p:set>
                                    <p:anim calcmode="lin" valueType="num">
                                      <p:cBhvr additive="repl">
                                        <p:cTn id="139" dur="500" fill="hold"/>
                                        <p:tgtEl>
                                          <p:spTgt spid="19"/>
                                        </p:tgtEl>
                                        <p:attrNameLst>
                                          <p:attrName>ppt_x</p:attrName>
                                        </p:attrNameLst>
                                      </p:cBhvr>
                                      <p:tavLst>
                                        <p:tav tm="100000">
                                          <p:val>
                                            <p:strVal val="#ppt_x"/>
                                          </p:val>
                                        </p:tav>
                                        <p:tav tm="100000">
                                          <p:val>
                                            <p:strVal val="#ppt_x"/>
                                          </p:val>
                                        </p:tav>
                                      </p:tavLst>
                                    </p:anim>
                                    <p:anim calcmode="lin" valueType="num">
                                      <p:cBhvr additive="repl">
                                        <p:cTn id="140" dur="500" fill="hold"/>
                                        <p:tgtEl>
                                          <p:spTgt spid="19"/>
                                        </p:tgtEl>
                                        <p:attrNameLst>
                                          <p:attrName>ppt_y</p:attrName>
                                        </p:attrNameLst>
                                      </p:cBhvr>
                                      <p:tavLst>
                                        <p:tav tm="100000">
                                          <p:val>
                                            <p:strVal val="#ppt_y-#ppt_h/2"/>
                                          </p:val>
                                        </p:tav>
                                        <p:tav tm="100000">
                                          <p:val>
                                            <p:strVal val="#ppt_y"/>
                                          </p:val>
                                        </p:tav>
                                      </p:tavLst>
                                    </p:anim>
                                    <p:anim calcmode="lin" valueType="num">
                                      <p:cBhvr additive="repl">
                                        <p:cTn id="141" dur="500" fill="hold"/>
                                        <p:tgtEl>
                                          <p:spTgt spid="19"/>
                                        </p:tgtEl>
                                        <p:attrNameLst>
                                          <p:attrName>ppt_w</p:attrName>
                                        </p:attrNameLst>
                                      </p:cBhvr>
                                      <p:tavLst>
                                        <p:tav tm="100000">
                                          <p:val>
                                            <p:strVal val="#ppt_w"/>
                                          </p:val>
                                        </p:tav>
                                        <p:tav tm="100000">
                                          <p:val>
                                            <p:strVal val="#ppt_w"/>
                                          </p:val>
                                        </p:tav>
                                      </p:tavLst>
                                    </p:anim>
                                    <p:anim calcmode="lin" valueType="num">
                                      <p:cBhvr additive="repl">
                                        <p:cTn id="142" dur="500" fill="hold"/>
                                        <p:tgtEl>
                                          <p:spTgt spid="19"/>
                                        </p:tgtEl>
                                        <p:attrNameLst>
                                          <p:attrName>ppt_h</p:attrName>
                                        </p:attrNameLst>
                                      </p:cBhvr>
                                      <p:tavLst>
                                        <p:tav tm="100000">
                                          <p:val>
                                            <p:fltVal val="0"/>
                                          </p:val>
                                        </p:tav>
                                        <p:tav tm="100000">
                                          <p:val>
                                            <p:strVal val="#ppt_h"/>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8" presetClass="entr" presetSubtype="6" fill="hold" nodeType="clickEffect">
                                  <p:stCondLst>
                                    <p:cond delay="0"/>
                                  </p:stCondLst>
                                  <p:childTnLst>
                                    <p:set>
                                      <p:cBhvr additive="repl">
                                        <p:cTn id="146" dur="1" fill="hold">
                                          <p:stCondLst>
                                            <p:cond delay="0"/>
                                          </p:stCondLst>
                                        </p:cTn>
                                        <p:tgtEl>
                                          <p:spTgt spid="17"/>
                                        </p:tgtEl>
                                        <p:attrNameLst>
                                          <p:attrName>style.visibility</p:attrName>
                                        </p:attrNameLst>
                                      </p:cBhvr>
                                      <p:to>
                                        <p:strVal val="visible"/>
                                      </p:to>
                                    </p:set>
                                    <p:animEffect transition="in" filter="strips(downRight)">
                                      <p:cBhvr additive="repl">
                                        <p:cTn id="147" dur="500"/>
                                        <p:tgtEl>
                                          <p:spTgt spid="17"/>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7" presetClass="entr" presetSubtype="10" fill="hold" nodeType="clickEffect">
                                  <p:stCondLst>
                                    <p:cond delay="0"/>
                                  </p:stCondLst>
                                  <p:childTnLst>
                                    <p:set>
                                      <p:cBhvr additive="repl">
                                        <p:cTn id="151" dur="1" fill="hold">
                                          <p:stCondLst>
                                            <p:cond delay="0"/>
                                          </p:stCondLst>
                                        </p:cTn>
                                        <p:tgtEl>
                                          <p:spTgt spid="28"/>
                                        </p:tgtEl>
                                        <p:attrNameLst>
                                          <p:attrName>style.visibility</p:attrName>
                                        </p:attrNameLst>
                                      </p:cBhvr>
                                      <p:to>
                                        <p:strVal val="visible"/>
                                      </p:to>
                                    </p:set>
                                    <p:anim calcmode="lin" valueType="num">
                                      <p:cBhvr additive="repl">
                                        <p:cTn id="152" dur="500" fill="hold"/>
                                        <p:tgtEl>
                                          <p:spTgt spid="28"/>
                                        </p:tgtEl>
                                        <p:attrNameLst>
                                          <p:attrName>ppt_w</p:attrName>
                                        </p:attrNameLst>
                                      </p:cBhvr>
                                      <p:tavLst>
                                        <p:tav tm="100000">
                                          <p:val>
                                            <p:fltVal val="0"/>
                                          </p:val>
                                        </p:tav>
                                        <p:tav tm="100000">
                                          <p:val>
                                            <p:strVal val="#ppt_w"/>
                                          </p:val>
                                        </p:tav>
                                      </p:tavLst>
                                    </p:anim>
                                    <p:anim calcmode="lin" valueType="num">
                                      <p:cBhvr additive="repl">
                                        <p:cTn id="153" dur="500" fill="hold"/>
                                        <p:tgtEl>
                                          <p:spTgt spid="28"/>
                                        </p:tgtEl>
                                        <p:attrNameLst>
                                          <p:attrName>ppt_h</p:attrName>
                                        </p:attrNameLst>
                                      </p:cBhvr>
                                      <p:tavLst>
                                        <p:tav tm="100000">
                                          <p:val>
                                            <p:strVal val="#ppt_h"/>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ntr" fill="hold" grpId="0" nodeType="clickEffect">
                                  <p:stCondLst>
                                    <p:cond delay="0"/>
                                  </p:stCondLst>
                                  <p:childTnLst>
                                    <p:set>
                                      <p:cBhvr additive="repl">
                                        <p:cTn id="157" dur="1" fill="hold">
                                          <p:stCondLst>
                                            <p:cond delay="0"/>
                                          </p:stCondLst>
                                        </p:cTn>
                                        <p:tgtEl>
                                          <p:spTgt spid="11340"/>
                                        </p:tgtEl>
                                        <p:attrNameLst>
                                          <p:attrName>style.visibility</p:attrName>
                                        </p:attrNameLst>
                                      </p:cBhvr>
                                      <p:to>
                                        <p:strVal val="visible"/>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 presetClass="entr" fill="hold" nodeType="clickEffect">
                                  <p:stCondLst>
                                    <p:cond delay="0"/>
                                  </p:stCondLst>
                                  <p:childTnLst>
                                    <p:set>
                                      <p:cBhvr additive="repl">
                                        <p:cTn id="161" dur="1" fill="hold">
                                          <p:stCondLst>
                                            <p:cond delay="0"/>
                                          </p:stCondLst>
                                        </p:cTn>
                                        <p:tgtEl>
                                          <p:spTgt spid="11360"/>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 presetClass="entr" presetSubtype="1" fill="hold" grpId="0" nodeType="clickEffect">
                                  <p:stCondLst>
                                    <p:cond delay="0"/>
                                  </p:stCondLst>
                                  <p:childTnLst>
                                    <p:set>
                                      <p:cBhvr additive="repl">
                                        <p:cTn id="165" dur="1" fill="hold">
                                          <p:stCondLst>
                                            <p:cond delay="0"/>
                                          </p:stCondLst>
                                        </p:cTn>
                                        <p:tgtEl>
                                          <p:spTgt spid="11358"/>
                                        </p:tgtEl>
                                        <p:attrNameLst>
                                          <p:attrName>style.visibility</p:attrName>
                                        </p:attrNameLst>
                                      </p:cBhvr>
                                      <p:to>
                                        <p:strVal val="visible"/>
                                      </p:to>
                                    </p:set>
                                    <p:anim calcmode="lin" valueType="num">
                                      <p:cBhvr>
                                        <p:cTn id="166" dur="500" fill="hold"/>
                                        <p:tgtEl>
                                          <p:spTgt spid="11358"/>
                                        </p:tgtEl>
                                        <p:attrNameLst>
                                          <p:attrName>ppt_x</p:attrName>
                                        </p:attrNameLst>
                                      </p:cBhvr>
                                      <p:tavLst>
                                        <p:tav tm="100000">
                                          <p:val>
                                            <p:strVal val="#ppt_x"/>
                                          </p:val>
                                        </p:tav>
                                        <p:tav tm="100000">
                                          <p:val>
                                            <p:strVal val="#ppt_x"/>
                                          </p:val>
                                        </p:tav>
                                      </p:tavLst>
                                    </p:anim>
                                    <p:anim calcmode="lin" valueType="num">
                                      <p:cBhvr>
                                        <p:cTn id="167" dur="500" fill="hold"/>
                                        <p:tgtEl>
                                          <p:spTgt spid="11358"/>
                                        </p:tgtEl>
                                        <p:attrNameLst>
                                          <p:attrName>ppt_y</p:attrName>
                                        </p:attrNameLst>
                                      </p:cBhvr>
                                      <p:tavLst>
                                        <p:tav tm="100000">
                                          <p:val>
                                            <p:strVal val="0-#ppt_h/2"/>
                                          </p:val>
                                        </p:tav>
                                        <p:tav tm="100000">
                                          <p:val>
                                            <p:strVal val="#ppt_y"/>
                                          </p:val>
                                        </p:tav>
                                      </p:tavLst>
                                    </p:anim>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7" presetClass="entr" presetSubtype="1" fill="hold" nodeType="clickEffect">
                                  <p:stCondLst>
                                    <p:cond delay="0"/>
                                  </p:stCondLst>
                                  <p:childTnLst>
                                    <p:set>
                                      <p:cBhvr additive="repl">
                                        <p:cTn id="171" dur="1" fill="hold">
                                          <p:stCondLst>
                                            <p:cond delay="0"/>
                                          </p:stCondLst>
                                        </p:cTn>
                                        <p:tgtEl>
                                          <p:spTgt spid="20"/>
                                        </p:tgtEl>
                                        <p:attrNameLst>
                                          <p:attrName>style.visibility</p:attrName>
                                        </p:attrNameLst>
                                      </p:cBhvr>
                                      <p:to>
                                        <p:strVal val="visible"/>
                                      </p:to>
                                    </p:set>
                                    <p:anim calcmode="lin" valueType="num">
                                      <p:cBhvr additive="repl">
                                        <p:cTn id="172" dur="500" fill="hold"/>
                                        <p:tgtEl>
                                          <p:spTgt spid="20"/>
                                        </p:tgtEl>
                                        <p:attrNameLst>
                                          <p:attrName>ppt_x</p:attrName>
                                        </p:attrNameLst>
                                      </p:cBhvr>
                                      <p:tavLst>
                                        <p:tav tm="100000">
                                          <p:val>
                                            <p:strVal val="#ppt_x"/>
                                          </p:val>
                                        </p:tav>
                                        <p:tav tm="100000">
                                          <p:val>
                                            <p:strVal val="#ppt_x"/>
                                          </p:val>
                                        </p:tav>
                                      </p:tavLst>
                                    </p:anim>
                                    <p:anim calcmode="lin" valueType="num">
                                      <p:cBhvr additive="repl">
                                        <p:cTn id="173" dur="500" fill="hold"/>
                                        <p:tgtEl>
                                          <p:spTgt spid="20"/>
                                        </p:tgtEl>
                                        <p:attrNameLst>
                                          <p:attrName>ppt_y</p:attrName>
                                        </p:attrNameLst>
                                      </p:cBhvr>
                                      <p:tavLst>
                                        <p:tav tm="100000">
                                          <p:val>
                                            <p:strVal val="#ppt_y-#ppt_h/2"/>
                                          </p:val>
                                        </p:tav>
                                        <p:tav tm="100000">
                                          <p:val>
                                            <p:strVal val="#ppt_y"/>
                                          </p:val>
                                        </p:tav>
                                      </p:tavLst>
                                    </p:anim>
                                    <p:anim calcmode="lin" valueType="num">
                                      <p:cBhvr additive="repl">
                                        <p:cTn id="174" dur="500" fill="hold"/>
                                        <p:tgtEl>
                                          <p:spTgt spid="20"/>
                                        </p:tgtEl>
                                        <p:attrNameLst>
                                          <p:attrName>ppt_w</p:attrName>
                                        </p:attrNameLst>
                                      </p:cBhvr>
                                      <p:tavLst>
                                        <p:tav tm="100000">
                                          <p:val>
                                            <p:strVal val="#ppt_w"/>
                                          </p:val>
                                        </p:tav>
                                        <p:tav tm="100000">
                                          <p:val>
                                            <p:strVal val="#ppt_w"/>
                                          </p:val>
                                        </p:tav>
                                      </p:tavLst>
                                    </p:anim>
                                    <p:anim calcmode="lin" valueType="num">
                                      <p:cBhvr additive="repl">
                                        <p:cTn id="175" dur="500" fill="hold"/>
                                        <p:tgtEl>
                                          <p:spTgt spid="20"/>
                                        </p:tgtEl>
                                        <p:attrNameLst>
                                          <p:attrName>ppt_h</p:attrName>
                                        </p:attrNameLst>
                                      </p:cBhvr>
                                      <p:tavLst>
                                        <p:tav tm="100000">
                                          <p:val>
                                            <p:fltVal val="0"/>
                                          </p:val>
                                        </p:tav>
                                        <p:tav tm="100000">
                                          <p:val>
                                            <p:strVal val="#ppt_h"/>
                                          </p:val>
                                        </p:tav>
                                      </p:tavLst>
                                    </p:anim>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fill="hold" nodeType="clickEffect">
                                  <p:stCondLst>
                                    <p:cond delay="0"/>
                                  </p:stCondLst>
                                  <p:childTnLst>
                                    <p:set>
                                      <p:cBhvr additive="repl">
                                        <p:cTn id="179" dur="1" fill="hold">
                                          <p:stCondLst>
                                            <p:cond delay="0"/>
                                          </p:stCondLst>
                                        </p:cTn>
                                        <p:tgtEl>
                                          <p:spTgt spid="11362"/>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7" presetClass="entr" presetSubtype="10" fill="hold" nodeType="clickEffect">
                                  <p:stCondLst>
                                    <p:cond delay="0"/>
                                  </p:stCondLst>
                                  <p:childTnLst>
                                    <p:set>
                                      <p:cBhvr additive="repl">
                                        <p:cTn id="183" dur="1" fill="hold">
                                          <p:stCondLst>
                                            <p:cond delay="0"/>
                                          </p:stCondLst>
                                        </p:cTn>
                                        <p:tgtEl>
                                          <p:spTgt spid="26"/>
                                        </p:tgtEl>
                                        <p:attrNameLst>
                                          <p:attrName>style.visibility</p:attrName>
                                        </p:attrNameLst>
                                      </p:cBhvr>
                                      <p:to>
                                        <p:strVal val="visible"/>
                                      </p:to>
                                    </p:set>
                                    <p:anim calcmode="lin" valueType="num">
                                      <p:cBhvr additive="repl">
                                        <p:cTn id="184" dur="500" fill="hold"/>
                                        <p:tgtEl>
                                          <p:spTgt spid="26"/>
                                        </p:tgtEl>
                                        <p:attrNameLst>
                                          <p:attrName>ppt_w</p:attrName>
                                        </p:attrNameLst>
                                      </p:cBhvr>
                                      <p:tavLst>
                                        <p:tav tm="100000">
                                          <p:val>
                                            <p:fltVal val="0"/>
                                          </p:val>
                                        </p:tav>
                                        <p:tav tm="100000">
                                          <p:val>
                                            <p:strVal val="#ppt_w"/>
                                          </p:val>
                                        </p:tav>
                                      </p:tavLst>
                                    </p:anim>
                                    <p:anim calcmode="lin" valueType="num">
                                      <p:cBhvr additive="repl">
                                        <p:cTn id="185" dur="500" fill="hold"/>
                                        <p:tgtEl>
                                          <p:spTgt spid="26"/>
                                        </p:tgtEl>
                                        <p:attrNameLst>
                                          <p:attrName>ppt_h</p:attrName>
                                        </p:attrNameLst>
                                      </p:cBhvr>
                                      <p:tavLst>
                                        <p:tav tm="100000">
                                          <p:val>
                                            <p:strVal val="#ppt_h"/>
                                          </p:val>
                                        </p:tav>
                                        <p:tav tm="100000">
                                          <p:val>
                                            <p:strVal val="#ppt_h"/>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7" presetClass="entr" presetSubtype="10" fill="hold" nodeType="clickEffect">
                                  <p:stCondLst>
                                    <p:cond delay="0"/>
                                  </p:stCondLst>
                                  <p:childTnLst>
                                    <p:set>
                                      <p:cBhvr additive="repl">
                                        <p:cTn id="189" dur="1" fill="hold">
                                          <p:stCondLst>
                                            <p:cond delay="0"/>
                                          </p:stCondLst>
                                        </p:cTn>
                                        <p:tgtEl>
                                          <p:spTgt spid="18"/>
                                        </p:tgtEl>
                                        <p:attrNameLst>
                                          <p:attrName>style.visibility</p:attrName>
                                        </p:attrNameLst>
                                      </p:cBhvr>
                                      <p:to>
                                        <p:strVal val="visible"/>
                                      </p:to>
                                    </p:set>
                                    <p:anim calcmode="lin" valueType="num">
                                      <p:cBhvr additive="repl">
                                        <p:cTn id="190" dur="500" fill="hold"/>
                                        <p:tgtEl>
                                          <p:spTgt spid="18"/>
                                        </p:tgtEl>
                                        <p:attrNameLst>
                                          <p:attrName>ppt_w</p:attrName>
                                        </p:attrNameLst>
                                      </p:cBhvr>
                                      <p:tavLst>
                                        <p:tav tm="100000">
                                          <p:val>
                                            <p:fltVal val="0"/>
                                          </p:val>
                                        </p:tav>
                                        <p:tav tm="100000">
                                          <p:val>
                                            <p:strVal val="#ppt_w"/>
                                          </p:val>
                                        </p:tav>
                                      </p:tavLst>
                                    </p:anim>
                                    <p:anim calcmode="lin" valueType="num">
                                      <p:cBhvr additive="repl">
                                        <p:cTn id="191" dur="500" fill="hold"/>
                                        <p:tgtEl>
                                          <p:spTgt spid="18"/>
                                        </p:tgtEl>
                                        <p:attrNameLst>
                                          <p:attrName>ppt_h</p:attrName>
                                        </p:attrNameLst>
                                      </p:cBhvr>
                                      <p:tavLst>
                                        <p:tav tm="100000">
                                          <p:val>
                                            <p:strVal val="#ppt_h"/>
                                          </p:val>
                                        </p:tav>
                                        <p:tav tm="100000">
                                          <p:val>
                                            <p:strVal val="#ppt_h"/>
                                          </p:val>
                                        </p:tav>
                                      </p:tavLst>
                                    </p:anim>
                                  </p:childTnLst>
                                </p:cTn>
                              </p:par>
                            </p:childTnLst>
                          </p:cTn>
                        </p:par>
                      </p:childTnLst>
                    </p:cTn>
                  </p:par>
                  <p:par>
                    <p:cTn id="192" fill="hold" nodeType="clickPar">
                      <p:stCondLst>
                        <p:cond delay="indefinite"/>
                      </p:stCondLst>
                      <p:childTnLst>
                        <p:par>
                          <p:cTn id="193" fill="hold" nodeType="withGroup">
                            <p:stCondLst>
                              <p:cond delay="0"/>
                            </p:stCondLst>
                            <p:childTnLst>
                              <p:par>
                                <p:cTn id="194" presetID="18" presetClass="entr" presetSubtype="9" fill="hold" grpId="0" nodeType="clickEffect">
                                  <p:stCondLst>
                                    <p:cond delay="0"/>
                                  </p:stCondLst>
                                  <p:childTnLst>
                                    <p:set>
                                      <p:cBhvr additive="repl">
                                        <p:cTn id="195" dur="1" fill="hold">
                                          <p:stCondLst>
                                            <p:cond delay="0"/>
                                          </p:stCondLst>
                                        </p:cTn>
                                        <p:tgtEl>
                                          <p:spTgt spid="11359"/>
                                        </p:tgtEl>
                                        <p:attrNameLst>
                                          <p:attrName>style.visibility</p:attrName>
                                        </p:attrNameLst>
                                      </p:cBhvr>
                                      <p:to>
                                        <p:strVal val="visible"/>
                                      </p:to>
                                    </p:set>
                                    <p:animEffect transition="in" filter="strips(upLeft)">
                                      <p:cBhvr additive="repl">
                                        <p:cTn id="196" dur="500"/>
                                        <p:tgtEl>
                                          <p:spTgt spid="11359"/>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8" presetClass="entr" presetSubtype="9" fill="hold" nodeType="clickEffect">
                                  <p:stCondLst>
                                    <p:cond delay="0"/>
                                  </p:stCondLst>
                                  <p:childTnLst>
                                    <p:set>
                                      <p:cBhvr additive="repl">
                                        <p:cTn id="200" dur="1" fill="hold">
                                          <p:stCondLst>
                                            <p:cond delay="0"/>
                                          </p:stCondLst>
                                        </p:cTn>
                                        <p:tgtEl>
                                          <p:spTgt spid="22"/>
                                        </p:tgtEl>
                                        <p:attrNameLst>
                                          <p:attrName>style.visibility</p:attrName>
                                        </p:attrNameLst>
                                      </p:cBhvr>
                                      <p:to>
                                        <p:strVal val="visible"/>
                                      </p:to>
                                    </p:set>
                                    <p:animEffect transition="in" filter="strips(upLeft)">
                                      <p:cBhvr additive="repl">
                                        <p:cTn id="201" dur="500"/>
                                        <p:tgtEl>
                                          <p:spTgt spid="22"/>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 presetClass="entr" fill="hold" nodeType="clickEffect">
                                  <p:stCondLst>
                                    <p:cond delay="0"/>
                                  </p:stCondLst>
                                  <p:childTnLst>
                                    <p:set>
                                      <p:cBhvr additive="repl">
                                        <p:cTn id="205" dur="1" fill="hold">
                                          <p:stCondLst>
                                            <p:cond delay="0"/>
                                          </p:stCondLst>
                                        </p:cTn>
                                        <p:tgtEl>
                                          <p:spTgt spid="27"/>
                                        </p:tgtEl>
                                        <p:attrNameLst>
                                          <p:attrName>style.visibility</p:attrName>
                                        </p:attrNameLst>
                                      </p:cBhvr>
                                      <p:to>
                                        <p:strVal val="visible"/>
                                      </p:to>
                                    </p:se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2" presetClass="entr" presetSubtype="8" fill="hold" nodeType="clickEffect">
                                  <p:stCondLst>
                                    <p:cond delay="0"/>
                                  </p:stCondLst>
                                  <p:childTnLst>
                                    <p:set>
                                      <p:cBhvr additive="repl">
                                        <p:cTn id="209" dur="1" fill="hold">
                                          <p:stCondLst>
                                            <p:cond delay="0"/>
                                          </p:stCondLst>
                                        </p:cTn>
                                        <p:tgtEl>
                                          <p:spTgt spid="11361"/>
                                        </p:tgtEl>
                                        <p:attrNameLst>
                                          <p:attrName>style.visibility</p:attrName>
                                        </p:attrNameLst>
                                      </p:cBhvr>
                                      <p:to>
                                        <p:strVal val="visible"/>
                                      </p:to>
                                    </p:set>
                                    <p:anim calcmode="lin" valueType="num">
                                      <p:cBhvr>
                                        <p:cTn id="210" dur="500" fill="hold"/>
                                        <p:tgtEl>
                                          <p:spTgt spid="11361"/>
                                        </p:tgtEl>
                                        <p:attrNameLst>
                                          <p:attrName>ppt_x</p:attrName>
                                        </p:attrNameLst>
                                      </p:cBhvr>
                                      <p:tavLst>
                                        <p:tav tm="100000">
                                          <p:val>
                                            <p:strVal val="0-#ppt_w/2"/>
                                          </p:val>
                                        </p:tav>
                                        <p:tav tm="100000">
                                          <p:val>
                                            <p:strVal val="#ppt_x"/>
                                          </p:val>
                                        </p:tav>
                                      </p:tavLst>
                                    </p:anim>
                                    <p:anim calcmode="lin" valueType="num">
                                      <p:cBhvr>
                                        <p:cTn id="211" dur="500" fill="hold"/>
                                        <p:tgtEl>
                                          <p:spTgt spid="11361"/>
                                        </p:tgtEl>
                                        <p:attrNameLst>
                                          <p:attrName>ppt_y</p:attrName>
                                        </p:attrNameLst>
                                      </p:cBhvr>
                                      <p:tavLst>
                                        <p:tav tm="100000">
                                          <p:val>
                                            <p:strVal val="#ppt_y"/>
                                          </p:val>
                                        </p:tav>
                                        <p:tav tm="100000">
                                          <p:val>
                                            <p:strVal val="#ppt_y"/>
                                          </p:val>
                                        </p:tav>
                                      </p:tavLst>
                                    </p:anim>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8" presetClass="entr" presetSubtype="6" fill="hold" nodeType="clickEffect">
                                  <p:stCondLst>
                                    <p:cond delay="0"/>
                                  </p:stCondLst>
                                  <p:childTnLst>
                                    <p:set>
                                      <p:cBhvr additive="repl">
                                        <p:cTn id="215" dur="1" fill="hold">
                                          <p:stCondLst>
                                            <p:cond delay="0"/>
                                          </p:stCondLst>
                                        </p:cTn>
                                        <p:tgtEl>
                                          <p:spTgt spid="24"/>
                                        </p:tgtEl>
                                        <p:attrNameLst>
                                          <p:attrName>style.visibility</p:attrName>
                                        </p:attrNameLst>
                                      </p:cBhvr>
                                      <p:to>
                                        <p:strVal val="visible"/>
                                      </p:to>
                                    </p:set>
                                    <p:animEffect transition="in" filter="strips(downRight)">
                                      <p:cBhvr additive="repl">
                                        <p:cTn id="216" dur="500"/>
                                        <p:tgtEl>
                                          <p:spTgt spid="24"/>
                                        </p:tgtEl>
                                      </p:cBhvr>
                                    </p:animEffec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23" presetClass="entr" presetSubtype="16" fill="hold" nodeType="clickEffect">
                                  <p:stCondLst>
                                    <p:cond delay="0"/>
                                  </p:stCondLst>
                                  <p:childTnLst>
                                    <p:set>
                                      <p:cBhvr additive="repl">
                                        <p:cTn id="220" dur="1" fill="hold">
                                          <p:stCondLst>
                                            <p:cond delay="0"/>
                                          </p:stCondLst>
                                        </p:cTn>
                                        <p:tgtEl>
                                          <p:spTgt spid="31"/>
                                        </p:tgtEl>
                                        <p:attrNameLst>
                                          <p:attrName>style.visibility</p:attrName>
                                        </p:attrNameLst>
                                      </p:cBhvr>
                                      <p:to>
                                        <p:strVal val="visible"/>
                                      </p:to>
                                    </p:set>
                                    <p:anim calcmode="lin" valueType="num">
                                      <p:cBhvr additive="repl">
                                        <p:cTn id="221" dur="500" fill="hold"/>
                                        <p:tgtEl>
                                          <p:spTgt spid="31"/>
                                        </p:tgtEl>
                                        <p:attrNameLst>
                                          <p:attrName>ppt_w</p:attrName>
                                        </p:attrNameLst>
                                      </p:cBhvr>
                                      <p:tavLst>
                                        <p:tav tm="100000">
                                          <p:val>
                                            <p:fltVal val="0"/>
                                          </p:val>
                                        </p:tav>
                                        <p:tav tm="100000">
                                          <p:val>
                                            <p:strVal val="#ppt_w"/>
                                          </p:val>
                                        </p:tav>
                                      </p:tavLst>
                                    </p:anim>
                                    <p:anim calcmode="lin" valueType="num">
                                      <p:cBhvr additive="repl">
                                        <p:cTn id="222" dur="500" fill="hold"/>
                                        <p:tgtEl>
                                          <p:spTgt spid="31"/>
                                        </p:tgtEl>
                                        <p:attrNameLst>
                                          <p:attrName>ppt_h</p:attrName>
                                        </p:attrNameLst>
                                      </p:cBhvr>
                                      <p:tavLst>
                                        <p:tav tm="100000">
                                          <p:val>
                                            <p:fltVal val="0"/>
                                          </p:val>
                                        </p:tav>
                                        <p:tav tm="100000">
                                          <p:val>
                                            <p:strVal val="#ppt_h"/>
                                          </p:val>
                                        </p:tav>
                                      </p:tavLst>
                                    </p:anim>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7" presetClass="entr" presetSubtype="8" fill="hold" nodeType="clickEffect">
                                  <p:stCondLst>
                                    <p:cond delay="0"/>
                                  </p:stCondLst>
                                  <p:childTnLst>
                                    <p:set>
                                      <p:cBhvr additive="repl">
                                        <p:cTn id="226" dur="1" fill="hold">
                                          <p:stCondLst>
                                            <p:cond delay="0"/>
                                          </p:stCondLst>
                                        </p:cTn>
                                        <p:tgtEl>
                                          <p:spTgt spid="11264"/>
                                        </p:tgtEl>
                                        <p:attrNameLst>
                                          <p:attrName>style.visibility</p:attrName>
                                        </p:attrNameLst>
                                      </p:cBhvr>
                                      <p:to>
                                        <p:strVal val="visible"/>
                                      </p:to>
                                    </p:set>
                                    <p:anim calcmode="lin" valueType="num">
                                      <p:cBhvr additive="repl">
                                        <p:cTn id="227" dur="500" fill="hold"/>
                                        <p:tgtEl>
                                          <p:spTgt spid="11264"/>
                                        </p:tgtEl>
                                        <p:attrNameLst>
                                          <p:attrName>ppt_x</p:attrName>
                                        </p:attrNameLst>
                                      </p:cBhvr>
                                      <p:tavLst>
                                        <p:tav tm="100000">
                                          <p:val>
                                            <p:strVal val="#ppt_x-#ppt_w/2"/>
                                          </p:val>
                                        </p:tav>
                                        <p:tav tm="100000">
                                          <p:val>
                                            <p:strVal val="#ppt_x"/>
                                          </p:val>
                                        </p:tav>
                                      </p:tavLst>
                                    </p:anim>
                                    <p:anim calcmode="lin" valueType="num">
                                      <p:cBhvr additive="repl">
                                        <p:cTn id="228" dur="500" fill="hold"/>
                                        <p:tgtEl>
                                          <p:spTgt spid="11264"/>
                                        </p:tgtEl>
                                        <p:attrNameLst>
                                          <p:attrName>ppt_y</p:attrName>
                                        </p:attrNameLst>
                                      </p:cBhvr>
                                      <p:tavLst>
                                        <p:tav tm="100000">
                                          <p:val>
                                            <p:strVal val="#ppt_y"/>
                                          </p:val>
                                        </p:tav>
                                        <p:tav tm="100000">
                                          <p:val>
                                            <p:strVal val="#ppt_y"/>
                                          </p:val>
                                        </p:tav>
                                      </p:tavLst>
                                    </p:anim>
                                    <p:anim calcmode="lin" valueType="num">
                                      <p:cBhvr additive="repl">
                                        <p:cTn id="229" dur="500" fill="hold"/>
                                        <p:tgtEl>
                                          <p:spTgt spid="11264"/>
                                        </p:tgtEl>
                                        <p:attrNameLst>
                                          <p:attrName>ppt_w</p:attrName>
                                        </p:attrNameLst>
                                      </p:cBhvr>
                                      <p:tavLst>
                                        <p:tav tm="100000">
                                          <p:val>
                                            <p:fltVal val="0"/>
                                          </p:val>
                                        </p:tav>
                                        <p:tav tm="100000">
                                          <p:val>
                                            <p:strVal val="#ppt_w"/>
                                          </p:val>
                                        </p:tav>
                                      </p:tavLst>
                                    </p:anim>
                                    <p:anim calcmode="lin" valueType="num">
                                      <p:cBhvr additive="repl">
                                        <p:cTn id="230" dur="500" fill="hold"/>
                                        <p:tgtEl>
                                          <p:spTgt spid="11264"/>
                                        </p:tgtEl>
                                        <p:attrNameLst>
                                          <p:attrName>ppt_h</p:attrName>
                                        </p:attrNameLst>
                                      </p:cBhvr>
                                      <p:tavLst>
                                        <p:tav tm="10000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animBg="1"/>
      <p:bldP spid="11282" grpId="0" animBg="1"/>
      <p:bldP spid="11303" grpId="0" animBg="1"/>
      <p:bldP spid="11340" grpId="0" animBg="1"/>
      <p:bldP spid="11358" grpId="0" animBg="1"/>
      <p:bldP spid="113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6249988" y="1352550"/>
            <a:ext cx="2571750" cy="3446463"/>
            <a:chOff x="3937" y="852"/>
            <a:chExt cx="1620" cy="2171"/>
          </a:xfrm>
        </p:grpSpPr>
        <p:sp>
          <p:nvSpPr>
            <p:cNvPr id="44112" name="Rectangle 2"/>
            <p:cNvSpPr>
              <a:spLocks noChangeArrowheads="1"/>
            </p:cNvSpPr>
            <p:nvPr/>
          </p:nvSpPr>
          <p:spPr bwMode="auto">
            <a:xfrm>
              <a:off x="4183" y="886"/>
              <a:ext cx="1135" cy="1102"/>
            </a:xfrm>
            <a:prstGeom prst="rect">
              <a:avLst/>
            </a:prstGeom>
            <a:solidFill>
              <a:srgbClr val="CCECFF"/>
            </a:solidFill>
            <a:ln w="9360">
              <a:solidFill>
                <a:srgbClr val="000000"/>
              </a:solidFill>
              <a:miter lim="800000"/>
              <a:headEnd/>
              <a:tailEnd/>
            </a:ln>
          </p:spPr>
          <p:txBody>
            <a:bodyPr wrap="none" anchor="ctr"/>
            <a:lstStyle/>
            <a:p>
              <a:endParaRPr lang="en-IN"/>
            </a:p>
          </p:txBody>
        </p:sp>
        <p:sp>
          <p:nvSpPr>
            <p:cNvPr id="44113" name="Rectangle 3"/>
            <p:cNvSpPr>
              <a:spLocks noChangeArrowheads="1"/>
            </p:cNvSpPr>
            <p:nvPr/>
          </p:nvSpPr>
          <p:spPr bwMode="auto">
            <a:xfrm>
              <a:off x="4183" y="1921"/>
              <a:ext cx="1135" cy="1102"/>
            </a:xfrm>
            <a:prstGeom prst="rect">
              <a:avLst/>
            </a:prstGeom>
            <a:solidFill>
              <a:srgbClr val="FFFFCC"/>
            </a:solidFill>
            <a:ln w="9360">
              <a:solidFill>
                <a:srgbClr val="000000"/>
              </a:solidFill>
              <a:miter lim="800000"/>
              <a:headEnd/>
              <a:tailEnd/>
            </a:ln>
          </p:spPr>
          <p:txBody>
            <a:bodyPr wrap="none" anchor="ctr"/>
            <a:lstStyle/>
            <a:p>
              <a:endParaRPr lang="en-IN"/>
            </a:p>
          </p:txBody>
        </p:sp>
        <p:sp>
          <p:nvSpPr>
            <p:cNvPr id="44114" name="Line 4"/>
            <p:cNvSpPr>
              <a:spLocks noChangeShapeType="1"/>
            </p:cNvSpPr>
            <p:nvPr/>
          </p:nvSpPr>
          <p:spPr bwMode="auto">
            <a:xfrm>
              <a:off x="4035" y="1919"/>
              <a:ext cx="1431" cy="0"/>
            </a:xfrm>
            <a:prstGeom prst="line">
              <a:avLst/>
            </a:prstGeom>
            <a:noFill/>
            <a:ln w="9360">
              <a:solidFill>
                <a:srgbClr val="000000"/>
              </a:solidFill>
              <a:miter lim="800000"/>
              <a:headEnd/>
              <a:tailEnd/>
            </a:ln>
          </p:spPr>
          <p:txBody>
            <a:bodyPr/>
            <a:lstStyle/>
            <a:p>
              <a:endParaRPr lang="en-US"/>
            </a:p>
          </p:txBody>
        </p:sp>
        <p:sp>
          <p:nvSpPr>
            <p:cNvPr id="44115" name="Text Box 5"/>
            <p:cNvSpPr txBox="1">
              <a:spLocks noChangeArrowheads="1"/>
            </p:cNvSpPr>
            <p:nvPr/>
          </p:nvSpPr>
          <p:spPr bwMode="auto">
            <a:xfrm>
              <a:off x="3937" y="1876"/>
              <a:ext cx="19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X</a:t>
              </a:r>
            </a:p>
          </p:txBody>
        </p:sp>
        <p:sp>
          <p:nvSpPr>
            <p:cNvPr id="44116" name="Text Box 6"/>
            <p:cNvSpPr txBox="1">
              <a:spLocks noChangeArrowheads="1"/>
            </p:cNvSpPr>
            <p:nvPr/>
          </p:nvSpPr>
          <p:spPr bwMode="auto">
            <a:xfrm>
              <a:off x="5364" y="1876"/>
              <a:ext cx="19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Y</a:t>
              </a:r>
            </a:p>
          </p:txBody>
        </p:sp>
        <p:sp>
          <p:nvSpPr>
            <p:cNvPr id="44117" name="Text Box 7"/>
            <p:cNvSpPr txBox="1">
              <a:spLocks noChangeArrowheads="1"/>
            </p:cNvSpPr>
            <p:nvPr/>
          </p:nvSpPr>
          <p:spPr bwMode="auto">
            <a:xfrm>
              <a:off x="4200" y="2804"/>
              <a:ext cx="353" cy="21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600" b="1">
                  <a:solidFill>
                    <a:srgbClr val="000000"/>
                  </a:solidFill>
                  <a:latin typeface="Times New Roman" pitchFamily="18" charset="0"/>
                </a:rPr>
                <a:t>H.P.</a:t>
              </a:r>
            </a:p>
          </p:txBody>
        </p:sp>
        <p:sp>
          <p:nvSpPr>
            <p:cNvPr id="44118" name="Text Box 8"/>
            <p:cNvSpPr txBox="1">
              <a:spLocks noChangeArrowheads="1"/>
            </p:cNvSpPr>
            <p:nvPr/>
          </p:nvSpPr>
          <p:spPr bwMode="auto">
            <a:xfrm>
              <a:off x="4216" y="852"/>
              <a:ext cx="346" cy="21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600" b="1">
                  <a:solidFill>
                    <a:srgbClr val="000000"/>
                  </a:solidFill>
                  <a:latin typeface="Times New Roman" pitchFamily="18" charset="0"/>
                </a:rPr>
                <a:t>V.P.</a:t>
              </a:r>
            </a:p>
          </p:txBody>
        </p:sp>
      </p:grpSp>
      <p:grpSp>
        <p:nvGrpSpPr>
          <p:cNvPr id="3" name="Group 39"/>
          <p:cNvGrpSpPr>
            <a:grpSpLocks/>
          </p:cNvGrpSpPr>
          <p:nvPr/>
        </p:nvGrpSpPr>
        <p:grpSpPr bwMode="auto">
          <a:xfrm>
            <a:off x="155575" y="1352550"/>
            <a:ext cx="2622550" cy="3446463"/>
            <a:chOff x="98" y="852"/>
            <a:chExt cx="1652" cy="2171"/>
          </a:xfrm>
        </p:grpSpPr>
        <p:sp>
          <p:nvSpPr>
            <p:cNvPr id="44090" name="Rectangle 40"/>
            <p:cNvSpPr>
              <a:spLocks noChangeArrowheads="1"/>
            </p:cNvSpPr>
            <p:nvPr/>
          </p:nvSpPr>
          <p:spPr bwMode="auto">
            <a:xfrm>
              <a:off x="380" y="880"/>
              <a:ext cx="1191" cy="1078"/>
            </a:xfrm>
            <a:prstGeom prst="rect">
              <a:avLst/>
            </a:prstGeom>
            <a:solidFill>
              <a:srgbClr val="CCECFF"/>
            </a:solidFill>
            <a:ln w="9360">
              <a:solidFill>
                <a:srgbClr val="000000"/>
              </a:solidFill>
              <a:miter lim="800000"/>
              <a:headEnd/>
              <a:tailEnd/>
            </a:ln>
          </p:spPr>
          <p:txBody>
            <a:bodyPr wrap="none" anchor="ctr"/>
            <a:lstStyle/>
            <a:p>
              <a:endParaRPr lang="en-IN"/>
            </a:p>
          </p:txBody>
        </p:sp>
        <p:sp>
          <p:nvSpPr>
            <p:cNvPr id="44091" name="Rectangle 41"/>
            <p:cNvSpPr>
              <a:spLocks noChangeArrowheads="1"/>
            </p:cNvSpPr>
            <p:nvPr/>
          </p:nvSpPr>
          <p:spPr bwMode="auto">
            <a:xfrm>
              <a:off x="380" y="1945"/>
              <a:ext cx="1191" cy="1078"/>
            </a:xfrm>
            <a:prstGeom prst="rect">
              <a:avLst/>
            </a:prstGeom>
            <a:solidFill>
              <a:srgbClr val="FFFFCC"/>
            </a:solidFill>
            <a:ln w="9360">
              <a:solidFill>
                <a:srgbClr val="000000"/>
              </a:solidFill>
              <a:miter lim="800000"/>
              <a:headEnd/>
              <a:tailEnd/>
            </a:ln>
          </p:spPr>
          <p:txBody>
            <a:bodyPr wrap="none" anchor="ctr"/>
            <a:lstStyle/>
            <a:p>
              <a:endParaRPr lang="en-IN"/>
            </a:p>
          </p:txBody>
        </p:sp>
        <p:sp>
          <p:nvSpPr>
            <p:cNvPr id="44092" name="Line 42"/>
            <p:cNvSpPr>
              <a:spLocks noChangeShapeType="1"/>
            </p:cNvSpPr>
            <p:nvPr/>
          </p:nvSpPr>
          <p:spPr bwMode="auto">
            <a:xfrm>
              <a:off x="210" y="1945"/>
              <a:ext cx="1475" cy="0"/>
            </a:xfrm>
            <a:prstGeom prst="line">
              <a:avLst/>
            </a:prstGeom>
            <a:noFill/>
            <a:ln w="9360">
              <a:solidFill>
                <a:srgbClr val="000000"/>
              </a:solidFill>
              <a:miter lim="800000"/>
              <a:headEnd/>
              <a:tailEnd/>
            </a:ln>
          </p:spPr>
          <p:txBody>
            <a:bodyPr/>
            <a:lstStyle/>
            <a:p>
              <a:endParaRPr lang="en-US"/>
            </a:p>
          </p:txBody>
        </p:sp>
        <p:sp>
          <p:nvSpPr>
            <p:cNvPr id="44093" name="Text Box 43"/>
            <p:cNvSpPr txBox="1">
              <a:spLocks noChangeArrowheads="1"/>
            </p:cNvSpPr>
            <p:nvPr/>
          </p:nvSpPr>
          <p:spPr bwMode="auto">
            <a:xfrm>
              <a:off x="98" y="1783"/>
              <a:ext cx="19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X</a:t>
              </a:r>
            </a:p>
          </p:txBody>
        </p:sp>
        <p:sp>
          <p:nvSpPr>
            <p:cNvPr id="44094" name="Text Box 44"/>
            <p:cNvSpPr txBox="1">
              <a:spLocks noChangeArrowheads="1"/>
            </p:cNvSpPr>
            <p:nvPr/>
          </p:nvSpPr>
          <p:spPr bwMode="auto">
            <a:xfrm>
              <a:off x="1556" y="1794"/>
              <a:ext cx="19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Y</a:t>
              </a:r>
            </a:p>
          </p:txBody>
        </p:sp>
        <p:sp>
          <p:nvSpPr>
            <p:cNvPr id="44095" name="Line 45"/>
            <p:cNvSpPr>
              <a:spLocks noChangeShapeType="1"/>
            </p:cNvSpPr>
            <p:nvPr/>
          </p:nvSpPr>
          <p:spPr bwMode="auto">
            <a:xfrm>
              <a:off x="550" y="1562"/>
              <a:ext cx="0" cy="737"/>
            </a:xfrm>
            <a:prstGeom prst="line">
              <a:avLst/>
            </a:prstGeom>
            <a:noFill/>
            <a:ln w="6480">
              <a:solidFill>
                <a:srgbClr val="808080"/>
              </a:solidFill>
              <a:miter lim="800000"/>
              <a:headEnd/>
              <a:tailEnd/>
            </a:ln>
          </p:spPr>
          <p:txBody>
            <a:bodyPr/>
            <a:lstStyle/>
            <a:p>
              <a:endParaRPr lang="en-US"/>
            </a:p>
          </p:txBody>
        </p:sp>
        <p:sp>
          <p:nvSpPr>
            <p:cNvPr id="44096" name="Line 46"/>
            <p:cNvSpPr>
              <a:spLocks noChangeShapeType="1"/>
            </p:cNvSpPr>
            <p:nvPr/>
          </p:nvSpPr>
          <p:spPr bwMode="auto">
            <a:xfrm>
              <a:off x="1181" y="1158"/>
              <a:ext cx="0" cy="1760"/>
            </a:xfrm>
            <a:prstGeom prst="line">
              <a:avLst/>
            </a:prstGeom>
            <a:noFill/>
            <a:ln w="6480">
              <a:solidFill>
                <a:srgbClr val="808080"/>
              </a:solidFill>
              <a:miter lim="800000"/>
              <a:headEnd/>
              <a:tailEnd/>
            </a:ln>
          </p:spPr>
          <p:txBody>
            <a:bodyPr/>
            <a:lstStyle/>
            <a:p>
              <a:endParaRPr lang="en-US"/>
            </a:p>
          </p:txBody>
        </p:sp>
        <p:sp>
          <p:nvSpPr>
            <p:cNvPr id="44097" name="Line 47"/>
            <p:cNvSpPr>
              <a:spLocks noChangeShapeType="1"/>
            </p:cNvSpPr>
            <p:nvPr/>
          </p:nvSpPr>
          <p:spPr bwMode="auto">
            <a:xfrm flipV="1">
              <a:off x="543" y="1204"/>
              <a:ext cx="624" cy="417"/>
            </a:xfrm>
            <a:prstGeom prst="line">
              <a:avLst/>
            </a:prstGeom>
            <a:noFill/>
            <a:ln w="38160">
              <a:solidFill>
                <a:srgbClr val="FF3300"/>
              </a:solidFill>
              <a:miter lim="800000"/>
              <a:headEnd/>
              <a:tailEnd/>
            </a:ln>
          </p:spPr>
          <p:txBody>
            <a:bodyPr/>
            <a:lstStyle/>
            <a:p>
              <a:endParaRPr lang="en-US"/>
            </a:p>
          </p:txBody>
        </p:sp>
        <p:sp>
          <p:nvSpPr>
            <p:cNvPr id="44098" name="Line 48"/>
            <p:cNvSpPr>
              <a:spLocks noChangeShapeType="1"/>
            </p:cNvSpPr>
            <p:nvPr/>
          </p:nvSpPr>
          <p:spPr bwMode="auto">
            <a:xfrm>
              <a:off x="550" y="2300"/>
              <a:ext cx="630" cy="567"/>
            </a:xfrm>
            <a:prstGeom prst="line">
              <a:avLst/>
            </a:prstGeom>
            <a:noFill/>
            <a:ln w="38160">
              <a:solidFill>
                <a:srgbClr val="FF3300"/>
              </a:solidFill>
              <a:miter lim="800000"/>
              <a:headEnd/>
              <a:tailEnd/>
            </a:ln>
          </p:spPr>
          <p:txBody>
            <a:bodyPr/>
            <a:lstStyle/>
            <a:p>
              <a:endParaRPr lang="en-US"/>
            </a:p>
          </p:txBody>
        </p:sp>
        <p:sp>
          <p:nvSpPr>
            <p:cNvPr id="44099" name="Line 49"/>
            <p:cNvSpPr>
              <a:spLocks noChangeShapeType="1"/>
            </p:cNvSpPr>
            <p:nvPr/>
          </p:nvSpPr>
          <p:spPr bwMode="auto">
            <a:xfrm>
              <a:off x="550" y="1619"/>
              <a:ext cx="794" cy="0"/>
            </a:xfrm>
            <a:prstGeom prst="line">
              <a:avLst/>
            </a:prstGeom>
            <a:noFill/>
            <a:ln w="6480">
              <a:solidFill>
                <a:srgbClr val="808080"/>
              </a:solidFill>
              <a:miter lim="800000"/>
              <a:headEnd/>
              <a:tailEnd/>
            </a:ln>
          </p:spPr>
          <p:txBody>
            <a:bodyPr/>
            <a:lstStyle/>
            <a:p>
              <a:endParaRPr lang="en-US"/>
            </a:p>
          </p:txBody>
        </p:sp>
        <p:sp>
          <p:nvSpPr>
            <p:cNvPr id="44100" name="Line 50"/>
            <p:cNvSpPr>
              <a:spLocks noChangeShapeType="1"/>
            </p:cNvSpPr>
            <p:nvPr/>
          </p:nvSpPr>
          <p:spPr bwMode="auto">
            <a:xfrm>
              <a:off x="536" y="2300"/>
              <a:ext cx="1023" cy="0"/>
            </a:xfrm>
            <a:prstGeom prst="line">
              <a:avLst/>
            </a:prstGeom>
            <a:noFill/>
            <a:ln w="6480">
              <a:solidFill>
                <a:srgbClr val="808080"/>
              </a:solidFill>
              <a:miter lim="800000"/>
              <a:headEnd/>
              <a:tailEnd/>
            </a:ln>
          </p:spPr>
          <p:txBody>
            <a:bodyPr/>
            <a:lstStyle/>
            <a:p>
              <a:endParaRPr lang="en-US"/>
            </a:p>
          </p:txBody>
        </p:sp>
        <p:sp>
          <p:nvSpPr>
            <p:cNvPr id="44101" name="Text Box 51"/>
            <p:cNvSpPr txBox="1">
              <a:spLocks noChangeArrowheads="1"/>
            </p:cNvSpPr>
            <p:nvPr/>
          </p:nvSpPr>
          <p:spPr bwMode="auto">
            <a:xfrm>
              <a:off x="630" y="1459"/>
              <a:ext cx="240"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cs typeface="Times New Roman" pitchFamily="18" charset="0"/>
                </a:rPr>
                <a:t>  </a:t>
              </a:r>
              <a:r>
                <a:rPr lang="en-IN" sz="1400">
                  <a:solidFill>
                    <a:srgbClr val="000000"/>
                  </a:solidFill>
                  <a:latin typeface="Symbol" pitchFamily="18" charset="2"/>
                  <a:cs typeface="Times New Roman" pitchFamily="18" charset="0"/>
                </a:rPr>
                <a:t></a:t>
              </a:r>
            </a:p>
          </p:txBody>
        </p:sp>
        <p:sp>
          <p:nvSpPr>
            <p:cNvPr id="44102" name="Text Box 52"/>
            <p:cNvSpPr txBox="1">
              <a:spLocks noChangeArrowheads="1"/>
            </p:cNvSpPr>
            <p:nvPr/>
          </p:nvSpPr>
          <p:spPr bwMode="auto">
            <a:xfrm>
              <a:off x="632" y="2253"/>
              <a:ext cx="17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Symbol" pitchFamily="18" charset="2"/>
                  <a:cs typeface="Times New Roman" pitchFamily="18" charset="0"/>
                </a:rPr>
                <a:t></a:t>
              </a:r>
            </a:p>
          </p:txBody>
        </p:sp>
        <p:sp>
          <p:nvSpPr>
            <p:cNvPr id="44103" name="Text Box 53"/>
            <p:cNvSpPr txBox="1">
              <a:spLocks noChangeArrowheads="1"/>
            </p:cNvSpPr>
            <p:nvPr/>
          </p:nvSpPr>
          <p:spPr bwMode="auto">
            <a:xfrm>
              <a:off x="382" y="2754"/>
              <a:ext cx="353" cy="21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600" b="1">
                  <a:solidFill>
                    <a:srgbClr val="000000"/>
                  </a:solidFill>
                  <a:latin typeface="Times New Roman" pitchFamily="18" charset="0"/>
                </a:rPr>
                <a:t>H.P.</a:t>
              </a:r>
            </a:p>
          </p:txBody>
        </p:sp>
        <p:sp>
          <p:nvSpPr>
            <p:cNvPr id="44104" name="Text Box 54"/>
            <p:cNvSpPr txBox="1">
              <a:spLocks noChangeArrowheads="1"/>
            </p:cNvSpPr>
            <p:nvPr/>
          </p:nvSpPr>
          <p:spPr bwMode="auto">
            <a:xfrm>
              <a:off x="360" y="852"/>
              <a:ext cx="346" cy="21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600" b="1">
                  <a:solidFill>
                    <a:srgbClr val="000000"/>
                  </a:solidFill>
                  <a:latin typeface="Times New Roman" pitchFamily="18" charset="0"/>
                </a:rPr>
                <a:t>V.P.</a:t>
              </a:r>
            </a:p>
          </p:txBody>
        </p:sp>
        <p:sp>
          <p:nvSpPr>
            <p:cNvPr id="44105" name="Text Box 55"/>
            <p:cNvSpPr txBox="1">
              <a:spLocks noChangeArrowheads="1"/>
            </p:cNvSpPr>
            <p:nvPr/>
          </p:nvSpPr>
          <p:spPr bwMode="auto">
            <a:xfrm>
              <a:off x="462" y="2244"/>
              <a:ext cx="163"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a</a:t>
              </a:r>
            </a:p>
          </p:txBody>
        </p:sp>
        <p:sp>
          <p:nvSpPr>
            <p:cNvPr id="44106" name="Text Box 56"/>
            <p:cNvSpPr txBox="1">
              <a:spLocks noChangeArrowheads="1"/>
            </p:cNvSpPr>
            <p:nvPr/>
          </p:nvSpPr>
          <p:spPr bwMode="auto">
            <a:xfrm>
              <a:off x="1031" y="2796"/>
              <a:ext cx="171" cy="192"/>
            </a:xfrm>
            <a:prstGeom prst="rect">
              <a:avLst/>
            </a:prstGeom>
            <a:noFill/>
            <a:ln w="9525">
              <a:noFill/>
              <a:round/>
              <a:headEnd/>
              <a:tailEnd/>
            </a:ln>
          </p:spPr>
          <p:txBody>
            <a:bodyPr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b</a:t>
              </a:r>
            </a:p>
          </p:txBody>
        </p:sp>
        <p:sp>
          <p:nvSpPr>
            <p:cNvPr id="44107" name="Text Box 57"/>
            <p:cNvSpPr txBox="1">
              <a:spLocks noChangeArrowheads="1"/>
            </p:cNvSpPr>
            <p:nvPr/>
          </p:nvSpPr>
          <p:spPr bwMode="auto">
            <a:xfrm>
              <a:off x="654" y="1236"/>
              <a:ext cx="256"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FV</a:t>
              </a:r>
            </a:p>
          </p:txBody>
        </p:sp>
        <p:sp>
          <p:nvSpPr>
            <p:cNvPr id="44108" name="Text Box 58"/>
            <p:cNvSpPr txBox="1">
              <a:spLocks noChangeArrowheads="1"/>
            </p:cNvSpPr>
            <p:nvPr/>
          </p:nvSpPr>
          <p:spPr bwMode="auto">
            <a:xfrm>
              <a:off x="654" y="2532"/>
              <a:ext cx="262"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TV</a:t>
              </a:r>
            </a:p>
          </p:txBody>
        </p:sp>
        <p:sp>
          <p:nvSpPr>
            <p:cNvPr id="44109" name="Text Box 59"/>
            <p:cNvSpPr txBox="1">
              <a:spLocks noChangeArrowheads="1"/>
            </p:cNvSpPr>
            <p:nvPr/>
          </p:nvSpPr>
          <p:spPr bwMode="auto">
            <a:xfrm>
              <a:off x="426" y="1458"/>
              <a:ext cx="199"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a’</a:t>
              </a:r>
            </a:p>
          </p:txBody>
        </p:sp>
        <p:sp>
          <p:nvSpPr>
            <p:cNvPr id="44110" name="Text Box 60"/>
            <p:cNvSpPr txBox="1">
              <a:spLocks noChangeArrowheads="1"/>
            </p:cNvSpPr>
            <p:nvPr/>
          </p:nvSpPr>
          <p:spPr bwMode="auto">
            <a:xfrm>
              <a:off x="1086" y="1044"/>
              <a:ext cx="206"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b’</a:t>
              </a:r>
            </a:p>
          </p:txBody>
        </p:sp>
        <p:sp>
          <p:nvSpPr>
            <p:cNvPr id="44111" name="Line 61"/>
            <p:cNvSpPr>
              <a:spLocks noChangeShapeType="1"/>
            </p:cNvSpPr>
            <p:nvPr/>
          </p:nvSpPr>
          <p:spPr bwMode="auto">
            <a:xfrm>
              <a:off x="989" y="1188"/>
              <a:ext cx="527" cy="0"/>
            </a:xfrm>
            <a:prstGeom prst="line">
              <a:avLst/>
            </a:prstGeom>
            <a:noFill/>
            <a:ln w="9360">
              <a:solidFill>
                <a:srgbClr val="000000"/>
              </a:solidFill>
              <a:miter lim="800000"/>
              <a:headEnd/>
              <a:tailEnd/>
            </a:ln>
          </p:spPr>
          <p:txBody>
            <a:bodyPr/>
            <a:lstStyle/>
            <a:p>
              <a:endParaRPr lang="en-US"/>
            </a:p>
          </p:txBody>
        </p:sp>
      </p:grpSp>
      <p:sp>
        <p:nvSpPr>
          <p:cNvPr id="13374" name="Text Box 62"/>
          <p:cNvSpPr txBox="1">
            <a:spLocks noChangeArrowheads="1"/>
          </p:cNvSpPr>
          <p:nvPr/>
        </p:nvSpPr>
        <p:spPr bwMode="auto">
          <a:xfrm>
            <a:off x="76200" y="5148263"/>
            <a:ext cx="3200400" cy="1189037"/>
          </a:xfrm>
          <a:prstGeom prst="rect">
            <a:avLst/>
          </a:prstGeom>
          <a:noFill/>
          <a:ln w="9525">
            <a:noFill/>
            <a:round/>
            <a:headEnd/>
            <a:tailEnd/>
          </a:ln>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i="1">
                <a:solidFill>
                  <a:srgbClr val="000000"/>
                </a:solidFill>
              </a:rPr>
              <a:t>Here TV (ab) is not // to XY line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i="1">
                <a:solidFill>
                  <a:srgbClr val="000000"/>
                </a:solidFill>
              </a:rPr>
              <a:t>Hence it’s corresponding FV</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i="1">
                <a:solidFill>
                  <a:srgbClr val="000000"/>
                </a:solidFill>
              </a:rPr>
              <a:t>a’ b’ is </a:t>
            </a:r>
            <a:r>
              <a:rPr lang="en-US" sz="1400" b="1" i="1">
                <a:solidFill>
                  <a:srgbClr val="FF3300"/>
                </a:solidFill>
              </a:rPr>
              <a:t>not</a:t>
            </a:r>
            <a:r>
              <a:rPr lang="en-US" sz="1400" b="1" i="1">
                <a:solidFill>
                  <a:srgbClr val="000000"/>
                </a:solidFill>
              </a:rPr>
              <a:t> showing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i="1">
                <a:solidFill>
                  <a:srgbClr val="FF3300"/>
                </a:solidFill>
              </a:rPr>
              <a:t>True Length &amp;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b="1" i="1">
                <a:solidFill>
                  <a:srgbClr val="FF3300"/>
                </a:solidFill>
              </a:rPr>
              <a:t>True Inclination with Hp</a:t>
            </a:r>
            <a:r>
              <a:rPr lang="en-US" sz="1600" i="1">
                <a:solidFill>
                  <a:srgbClr val="000000"/>
                </a:solidFill>
              </a:rPr>
              <a:t>.</a:t>
            </a:r>
          </a:p>
        </p:txBody>
      </p:sp>
      <p:sp>
        <p:nvSpPr>
          <p:cNvPr id="13375" name="AutoShape 63"/>
          <p:cNvSpPr>
            <a:spLocks noChangeArrowheads="1"/>
          </p:cNvSpPr>
          <p:nvPr/>
        </p:nvSpPr>
        <p:spPr bwMode="auto">
          <a:xfrm rot="5400000">
            <a:off x="1322388" y="4838700"/>
            <a:ext cx="381000" cy="152400"/>
          </a:xfrm>
          <a:prstGeom prst="leftArrow">
            <a:avLst>
              <a:gd name="adj1" fmla="val 50000"/>
              <a:gd name="adj2" fmla="val 62500"/>
            </a:avLst>
          </a:prstGeom>
          <a:solidFill>
            <a:srgbClr val="BBE0E3"/>
          </a:solidFill>
          <a:ln w="9360">
            <a:solidFill>
              <a:srgbClr val="000000"/>
            </a:solidFill>
            <a:miter lim="800000"/>
            <a:headEnd/>
            <a:tailEnd/>
          </a:ln>
        </p:spPr>
        <p:txBody>
          <a:bodyPr rot="10800000" wrap="none" anchor="ctr"/>
          <a:lstStyle/>
          <a:p>
            <a:endParaRPr lang="en-IN"/>
          </a:p>
        </p:txBody>
      </p:sp>
      <p:sp>
        <p:nvSpPr>
          <p:cNvPr id="13378" name="Line 66"/>
          <p:cNvSpPr>
            <a:spLocks noChangeShapeType="1"/>
          </p:cNvSpPr>
          <p:nvPr/>
        </p:nvSpPr>
        <p:spPr bwMode="auto">
          <a:xfrm>
            <a:off x="7794625" y="1497013"/>
            <a:ext cx="1588" cy="3059112"/>
          </a:xfrm>
          <a:prstGeom prst="line">
            <a:avLst/>
          </a:prstGeom>
          <a:noFill/>
          <a:ln w="6480">
            <a:solidFill>
              <a:srgbClr val="808080"/>
            </a:solidFill>
            <a:miter lim="800000"/>
            <a:headEnd/>
            <a:tailEnd/>
          </a:ln>
        </p:spPr>
        <p:txBody>
          <a:bodyPr/>
          <a:lstStyle/>
          <a:p>
            <a:endParaRPr lang="en-US"/>
          </a:p>
        </p:txBody>
      </p:sp>
      <p:sp>
        <p:nvSpPr>
          <p:cNvPr id="13379" name="Line 67"/>
          <p:cNvSpPr>
            <a:spLocks noChangeShapeType="1"/>
          </p:cNvSpPr>
          <p:nvPr/>
        </p:nvSpPr>
        <p:spPr bwMode="auto">
          <a:xfrm flipV="1">
            <a:off x="6870700" y="1847850"/>
            <a:ext cx="923925" cy="709613"/>
          </a:xfrm>
          <a:prstGeom prst="line">
            <a:avLst/>
          </a:prstGeom>
          <a:noFill/>
          <a:ln w="28440">
            <a:solidFill>
              <a:srgbClr val="FF3300"/>
            </a:solidFill>
            <a:miter lim="800000"/>
            <a:headEnd/>
            <a:tailEnd/>
          </a:ln>
        </p:spPr>
        <p:txBody>
          <a:bodyPr/>
          <a:lstStyle/>
          <a:p>
            <a:endParaRPr lang="en-US"/>
          </a:p>
        </p:txBody>
      </p:sp>
      <p:grpSp>
        <p:nvGrpSpPr>
          <p:cNvPr id="4" name="Group 68"/>
          <p:cNvGrpSpPr>
            <a:grpSpLocks/>
          </p:cNvGrpSpPr>
          <p:nvPr/>
        </p:nvGrpSpPr>
        <p:grpSpPr bwMode="auto">
          <a:xfrm>
            <a:off x="6767513" y="2555875"/>
            <a:ext cx="1536700" cy="1058863"/>
            <a:chOff x="4263" y="1610"/>
            <a:chExt cx="968" cy="667"/>
          </a:xfrm>
        </p:grpSpPr>
        <p:sp>
          <p:nvSpPr>
            <p:cNvPr id="44088" name="Line 69"/>
            <p:cNvSpPr>
              <a:spLocks noChangeShapeType="1"/>
            </p:cNvSpPr>
            <p:nvPr/>
          </p:nvSpPr>
          <p:spPr bwMode="auto">
            <a:xfrm>
              <a:off x="4328" y="1610"/>
              <a:ext cx="839" cy="0"/>
            </a:xfrm>
            <a:prstGeom prst="line">
              <a:avLst/>
            </a:prstGeom>
            <a:noFill/>
            <a:ln w="6480">
              <a:solidFill>
                <a:srgbClr val="808080"/>
              </a:solidFill>
              <a:miter lim="800000"/>
              <a:headEnd/>
              <a:tailEnd/>
            </a:ln>
          </p:spPr>
          <p:txBody>
            <a:bodyPr/>
            <a:lstStyle/>
            <a:p>
              <a:endParaRPr lang="en-US"/>
            </a:p>
          </p:txBody>
        </p:sp>
        <p:sp>
          <p:nvSpPr>
            <p:cNvPr id="44089" name="Line 70"/>
            <p:cNvSpPr>
              <a:spLocks noChangeShapeType="1"/>
            </p:cNvSpPr>
            <p:nvPr/>
          </p:nvSpPr>
          <p:spPr bwMode="auto">
            <a:xfrm>
              <a:off x="4263" y="2278"/>
              <a:ext cx="968" cy="0"/>
            </a:xfrm>
            <a:prstGeom prst="line">
              <a:avLst/>
            </a:prstGeom>
            <a:noFill/>
            <a:ln w="6480">
              <a:solidFill>
                <a:srgbClr val="808080"/>
              </a:solidFill>
              <a:miter lim="800000"/>
              <a:headEnd/>
              <a:tailEnd/>
            </a:ln>
          </p:spPr>
          <p:txBody>
            <a:bodyPr/>
            <a:lstStyle/>
            <a:p>
              <a:endParaRPr lang="en-US"/>
            </a:p>
          </p:txBody>
        </p:sp>
      </p:grpSp>
      <p:sp>
        <p:nvSpPr>
          <p:cNvPr id="13383" name="Line 71"/>
          <p:cNvSpPr>
            <a:spLocks noChangeShapeType="1"/>
          </p:cNvSpPr>
          <p:nvPr/>
        </p:nvSpPr>
        <p:spPr bwMode="auto">
          <a:xfrm>
            <a:off x="7280275" y="1849438"/>
            <a:ext cx="1085850" cy="1587"/>
          </a:xfrm>
          <a:prstGeom prst="line">
            <a:avLst/>
          </a:prstGeom>
          <a:noFill/>
          <a:ln w="6480">
            <a:solidFill>
              <a:srgbClr val="808080"/>
            </a:solidFill>
            <a:miter lim="800000"/>
            <a:headEnd/>
            <a:tailEnd/>
          </a:ln>
        </p:spPr>
        <p:txBody>
          <a:bodyPr/>
          <a:lstStyle/>
          <a:p>
            <a:endParaRPr lang="en-US"/>
          </a:p>
        </p:txBody>
      </p:sp>
      <p:sp>
        <p:nvSpPr>
          <p:cNvPr id="13384" name="Line 72"/>
          <p:cNvSpPr>
            <a:spLocks noChangeShapeType="1"/>
          </p:cNvSpPr>
          <p:nvPr/>
        </p:nvSpPr>
        <p:spPr bwMode="auto">
          <a:xfrm>
            <a:off x="7075488" y="4556125"/>
            <a:ext cx="1368425" cy="1588"/>
          </a:xfrm>
          <a:prstGeom prst="line">
            <a:avLst/>
          </a:prstGeom>
          <a:noFill/>
          <a:ln w="6480">
            <a:solidFill>
              <a:srgbClr val="808080"/>
            </a:solidFill>
            <a:miter lim="800000"/>
            <a:headEnd/>
            <a:tailEnd/>
          </a:ln>
        </p:spPr>
        <p:txBody>
          <a:bodyPr/>
          <a:lstStyle/>
          <a:p>
            <a:endParaRPr lang="en-US"/>
          </a:p>
        </p:txBody>
      </p:sp>
      <p:sp>
        <p:nvSpPr>
          <p:cNvPr id="13385" name="AutoShape 73"/>
          <p:cNvSpPr>
            <a:spLocks/>
          </p:cNvSpPr>
          <p:nvPr/>
        </p:nvSpPr>
        <p:spPr bwMode="auto">
          <a:xfrm>
            <a:off x="5835650" y="1325563"/>
            <a:ext cx="2178050" cy="25479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99 w 21600"/>
              <a:gd name="T19" fmla="*/ 4421 h 21600"/>
              <a:gd name="T20" fmla="*/ 21597 w 21600"/>
              <a:gd name="T21" fmla="*/ 1079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9430" y="4308"/>
                </a:moveTo>
                <a:cubicBezTo>
                  <a:pt x="20799" y="6127"/>
                  <a:pt x="21557" y="8332"/>
                  <a:pt x="21598" y="10607"/>
                </a:cubicBezTo>
                <a:lnTo>
                  <a:pt x="10800" y="10800"/>
                </a:lnTo>
                <a:close/>
              </a:path>
              <a:path w="21600" h="21600" fill="none">
                <a:moveTo>
                  <a:pt x="19430" y="4308"/>
                </a:moveTo>
                <a:cubicBezTo>
                  <a:pt x="20799" y="6127"/>
                  <a:pt x="21557" y="8332"/>
                  <a:pt x="21598" y="10607"/>
                </a:cubicBezTo>
              </a:path>
            </a:pathLst>
          </a:custGeom>
          <a:noFill/>
          <a:ln w="3240">
            <a:solidFill>
              <a:srgbClr val="FF3300"/>
            </a:solidFill>
            <a:miter lim="800000"/>
            <a:headEnd type="triangle" w="med" len="med"/>
            <a:tailEnd/>
          </a:ln>
        </p:spPr>
        <p:txBody>
          <a:bodyPr wrap="none" anchor="ctr"/>
          <a:lstStyle/>
          <a:p>
            <a:endParaRPr lang="en-IN"/>
          </a:p>
        </p:txBody>
      </p:sp>
      <p:grpSp>
        <p:nvGrpSpPr>
          <p:cNvPr id="5" name="Group 74"/>
          <p:cNvGrpSpPr>
            <a:grpSpLocks/>
          </p:cNvGrpSpPr>
          <p:nvPr/>
        </p:nvGrpSpPr>
        <p:grpSpPr bwMode="auto">
          <a:xfrm>
            <a:off x="7997825" y="3609975"/>
            <a:ext cx="1588" cy="944563"/>
            <a:chOff x="5038" y="2274"/>
            <a:chExt cx="1" cy="595"/>
          </a:xfrm>
        </p:grpSpPr>
        <p:sp>
          <p:nvSpPr>
            <p:cNvPr id="44086" name="Line 75"/>
            <p:cNvSpPr>
              <a:spLocks noChangeShapeType="1"/>
            </p:cNvSpPr>
            <p:nvPr/>
          </p:nvSpPr>
          <p:spPr bwMode="auto">
            <a:xfrm>
              <a:off x="5040" y="2304"/>
              <a:ext cx="0" cy="565"/>
            </a:xfrm>
            <a:prstGeom prst="line">
              <a:avLst/>
            </a:prstGeom>
            <a:noFill/>
            <a:ln w="6480">
              <a:solidFill>
                <a:srgbClr val="FF3300"/>
              </a:solidFill>
              <a:miter lim="800000"/>
              <a:headEnd/>
              <a:tailEnd/>
            </a:ln>
          </p:spPr>
          <p:txBody>
            <a:bodyPr/>
            <a:lstStyle/>
            <a:p>
              <a:endParaRPr lang="en-US"/>
            </a:p>
          </p:txBody>
        </p:sp>
        <p:sp>
          <p:nvSpPr>
            <p:cNvPr id="44087" name="Line 76"/>
            <p:cNvSpPr>
              <a:spLocks noChangeShapeType="1"/>
            </p:cNvSpPr>
            <p:nvPr/>
          </p:nvSpPr>
          <p:spPr bwMode="auto">
            <a:xfrm flipV="1">
              <a:off x="5038" y="2273"/>
              <a:ext cx="0" cy="148"/>
            </a:xfrm>
            <a:prstGeom prst="line">
              <a:avLst/>
            </a:prstGeom>
            <a:noFill/>
            <a:ln w="3240">
              <a:solidFill>
                <a:srgbClr val="FF3300"/>
              </a:solidFill>
              <a:miter lim="800000"/>
              <a:headEnd/>
              <a:tailEnd type="triangle" w="med" len="med"/>
            </a:ln>
          </p:spPr>
          <p:txBody>
            <a:bodyPr/>
            <a:lstStyle/>
            <a:p>
              <a:endParaRPr lang="en-US"/>
            </a:p>
          </p:txBody>
        </p:sp>
      </p:grpSp>
      <p:sp>
        <p:nvSpPr>
          <p:cNvPr id="13389" name="Line 77"/>
          <p:cNvSpPr>
            <a:spLocks noChangeShapeType="1"/>
          </p:cNvSpPr>
          <p:nvPr/>
        </p:nvSpPr>
        <p:spPr bwMode="auto">
          <a:xfrm flipH="1" flipV="1">
            <a:off x="7996238" y="2554288"/>
            <a:ext cx="6350" cy="1104900"/>
          </a:xfrm>
          <a:prstGeom prst="line">
            <a:avLst/>
          </a:prstGeom>
          <a:noFill/>
          <a:ln w="9360">
            <a:solidFill>
              <a:srgbClr val="FF3300"/>
            </a:solidFill>
            <a:miter lim="800000"/>
            <a:headEnd/>
            <a:tailEnd type="triangle" w="med" len="med"/>
          </a:ln>
        </p:spPr>
        <p:txBody>
          <a:bodyPr/>
          <a:lstStyle/>
          <a:p>
            <a:endParaRPr lang="en-US"/>
          </a:p>
        </p:txBody>
      </p:sp>
      <p:sp>
        <p:nvSpPr>
          <p:cNvPr id="13391" name="Text Box 79"/>
          <p:cNvSpPr txBox="1">
            <a:spLocks noChangeArrowheads="1"/>
          </p:cNvSpPr>
          <p:nvPr/>
        </p:nvSpPr>
        <p:spPr bwMode="auto">
          <a:xfrm>
            <a:off x="6199188" y="152400"/>
            <a:ext cx="2771775" cy="1325563"/>
          </a:xfrm>
          <a:prstGeom prst="rect">
            <a:avLst/>
          </a:prstGeom>
          <a:noFill/>
          <a:ln w="9525">
            <a:noFill/>
            <a:round/>
            <a:headEnd/>
            <a:tailEnd/>
          </a:ln>
        </p:spPr>
        <p:txBody>
          <a:bodyPr wrap="none"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FF3300"/>
                </a:solidFill>
              </a:rPr>
              <a:t>Note the procedure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000000"/>
                </a:solidFill>
              </a:rPr>
              <a:t>When True Length is known,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000000"/>
                </a:solidFill>
              </a:rPr>
              <a:t>How to locate FV &amp; TV.</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000000"/>
                </a:solidFill>
              </a:rPr>
              <a:t>(Component </a:t>
            </a:r>
            <a:r>
              <a:rPr lang="en-IN" sz="1400" b="1">
                <a:solidFill>
                  <a:srgbClr val="FF3300"/>
                </a:solidFill>
              </a:rPr>
              <a:t>a’b</a:t>
            </a:r>
            <a:r>
              <a:rPr lang="en-IN" sz="1400" b="1" baseline="-25000">
                <a:solidFill>
                  <a:srgbClr val="FF3300"/>
                </a:solidFill>
              </a:rPr>
              <a:t>2</a:t>
            </a:r>
            <a:r>
              <a:rPr lang="en-IN" sz="1400" b="1">
                <a:solidFill>
                  <a:srgbClr val="FF3300"/>
                </a:solidFill>
              </a:rPr>
              <a:t>’</a:t>
            </a:r>
            <a:r>
              <a:rPr lang="en-IN" sz="1300" b="1">
                <a:solidFill>
                  <a:srgbClr val="333399"/>
                </a:solidFill>
              </a:rPr>
              <a:t> </a:t>
            </a:r>
            <a:r>
              <a:rPr lang="en-IN" sz="1300" b="1">
                <a:solidFill>
                  <a:srgbClr val="000000"/>
                </a:solidFill>
              </a:rPr>
              <a:t>of TL is drawn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000000"/>
                </a:solidFill>
              </a:rPr>
              <a:t>which is further rotated</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000000"/>
                </a:solidFill>
              </a:rPr>
              <a:t>to determine </a:t>
            </a:r>
            <a:r>
              <a:rPr lang="en-IN" sz="1300" b="1">
                <a:solidFill>
                  <a:srgbClr val="FF3300"/>
                </a:solidFill>
              </a:rPr>
              <a:t>FV</a:t>
            </a:r>
            <a:r>
              <a:rPr lang="en-IN" sz="1300" b="1">
                <a:solidFill>
                  <a:srgbClr val="333399"/>
                </a:solidFill>
              </a:rPr>
              <a:t>)</a:t>
            </a:r>
          </a:p>
        </p:txBody>
      </p:sp>
      <p:grpSp>
        <p:nvGrpSpPr>
          <p:cNvPr id="6" name="Group 80"/>
          <p:cNvGrpSpPr>
            <a:grpSpLocks/>
          </p:cNvGrpSpPr>
          <p:nvPr/>
        </p:nvGrpSpPr>
        <p:grpSpPr bwMode="auto">
          <a:xfrm>
            <a:off x="6672263" y="2203450"/>
            <a:ext cx="331787" cy="1606550"/>
            <a:chOff x="4203" y="1388"/>
            <a:chExt cx="209" cy="1012"/>
          </a:xfrm>
        </p:grpSpPr>
        <p:sp>
          <p:nvSpPr>
            <p:cNvPr id="44083" name="Line 81"/>
            <p:cNvSpPr>
              <a:spLocks noChangeShapeType="1"/>
            </p:cNvSpPr>
            <p:nvPr/>
          </p:nvSpPr>
          <p:spPr bwMode="auto">
            <a:xfrm>
              <a:off x="4328" y="1388"/>
              <a:ext cx="0" cy="963"/>
            </a:xfrm>
            <a:prstGeom prst="line">
              <a:avLst/>
            </a:prstGeom>
            <a:noFill/>
            <a:ln w="6480">
              <a:solidFill>
                <a:srgbClr val="808080"/>
              </a:solidFill>
              <a:miter lim="800000"/>
              <a:headEnd/>
              <a:tailEnd/>
            </a:ln>
          </p:spPr>
          <p:txBody>
            <a:bodyPr/>
            <a:lstStyle/>
            <a:p>
              <a:endParaRPr lang="en-US"/>
            </a:p>
          </p:txBody>
        </p:sp>
        <p:sp>
          <p:nvSpPr>
            <p:cNvPr id="44084" name="Text Box 82"/>
            <p:cNvSpPr txBox="1">
              <a:spLocks noChangeArrowheads="1"/>
            </p:cNvSpPr>
            <p:nvPr/>
          </p:nvSpPr>
          <p:spPr bwMode="auto">
            <a:xfrm>
              <a:off x="4203" y="2208"/>
              <a:ext cx="163"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a</a:t>
              </a:r>
            </a:p>
          </p:txBody>
        </p:sp>
        <p:sp>
          <p:nvSpPr>
            <p:cNvPr id="44085" name="Text Box 83"/>
            <p:cNvSpPr txBox="1">
              <a:spLocks noChangeArrowheads="1"/>
            </p:cNvSpPr>
            <p:nvPr/>
          </p:nvSpPr>
          <p:spPr bwMode="auto">
            <a:xfrm>
              <a:off x="4213" y="1476"/>
              <a:ext cx="199"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a’</a:t>
              </a:r>
            </a:p>
          </p:txBody>
        </p:sp>
      </p:grpSp>
      <p:sp>
        <p:nvSpPr>
          <p:cNvPr id="13396" name="Text Box 84"/>
          <p:cNvSpPr txBox="1">
            <a:spLocks noChangeArrowheads="1"/>
          </p:cNvSpPr>
          <p:nvPr/>
        </p:nvSpPr>
        <p:spPr bwMode="auto">
          <a:xfrm>
            <a:off x="7697788" y="1600200"/>
            <a:ext cx="328612" cy="306388"/>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b’</a:t>
            </a:r>
          </a:p>
        </p:txBody>
      </p:sp>
      <p:grpSp>
        <p:nvGrpSpPr>
          <p:cNvPr id="7" name="Group 85"/>
          <p:cNvGrpSpPr>
            <a:grpSpLocks/>
          </p:cNvGrpSpPr>
          <p:nvPr/>
        </p:nvGrpSpPr>
        <p:grpSpPr bwMode="auto">
          <a:xfrm>
            <a:off x="8064500" y="1849438"/>
            <a:ext cx="182563" cy="1765300"/>
            <a:chOff x="5080" y="1165"/>
            <a:chExt cx="115" cy="1112"/>
          </a:xfrm>
        </p:grpSpPr>
        <p:sp>
          <p:nvSpPr>
            <p:cNvPr id="44080" name="Line 86"/>
            <p:cNvSpPr>
              <a:spLocks noChangeShapeType="1"/>
            </p:cNvSpPr>
            <p:nvPr/>
          </p:nvSpPr>
          <p:spPr bwMode="auto">
            <a:xfrm flipV="1">
              <a:off x="5103" y="1164"/>
              <a:ext cx="0" cy="1114"/>
            </a:xfrm>
            <a:prstGeom prst="line">
              <a:avLst/>
            </a:prstGeom>
            <a:noFill/>
            <a:ln w="6480">
              <a:solidFill>
                <a:srgbClr val="333399"/>
              </a:solidFill>
              <a:miter lim="800000"/>
              <a:headEnd type="triangle" w="med" len="med"/>
              <a:tailEnd/>
            </a:ln>
          </p:spPr>
          <p:txBody>
            <a:bodyPr/>
            <a:lstStyle/>
            <a:p>
              <a:endParaRPr lang="en-US"/>
            </a:p>
          </p:txBody>
        </p:sp>
        <p:sp>
          <p:nvSpPr>
            <p:cNvPr id="44081" name="Line 87"/>
            <p:cNvSpPr>
              <a:spLocks noChangeShapeType="1"/>
            </p:cNvSpPr>
            <p:nvPr/>
          </p:nvSpPr>
          <p:spPr bwMode="auto">
            <a:xfrm>
              <a:off x="5104" y="1520"/>
              <a:ext cx="0" cy="95"/>
            </a:xfrm>
            <a:prstGeom prst="line">
              <a:avLst/>
            </a:prstGeom>
            <a:noFill/>
            <a:ln w="9360">
              <a:solidFill>
                <a:srgbClr val="333399"/>
              </a:solidFill>
              <a:miter lim="800000"/>
              <a:headEnd/>
              <a:tailEnd type="triangle" w="med" len="med"/>
            </a:ln>
          </p:spPr>
          <p:txBody>
            <a:bodyPr/>
            <a:lstStyle/>
            <a:p>
              <a:endParaRPr lang="en-US"/>
            </a:p>
          </p:txBody>
        </p:sp>
        <p:sp>
          <p:nvSpPr>
            <p:cNvPr id="44082" name="Text Box 88"/>
            <p:cNvSpPr txBox="1">
              <a:spLocks noChangeArrowheads="1"/>
            </p:cNvSpPr>
            <p:nvPr/>
          </p:nvSpPr>
          <p:spPr bwMode="auto">
            <a:xfrm>
              <a:off x="5080" y="1488"/>
              <a:ext cx="115" cy="191"/>
            </a:xfrm>
            <a:prstGeom prst="rect">
              <a:avLst/>
            </a:prstGeom>
            <a:noFill/>
            <a:ln w="9525">
              <a:noFill/>
              <a:round/>
              <a:headEnd/>
              <a:tailEnd/>
            </a:ln>
          </p:spPr>
          <p:txBody>
            <a:bodyPr wrap="none" anchor="ctr"/>
            <a:lstStyle/>
            <a:p>
              <a:endParaRPr lang="en-IN"/>
            </a:p>
          </p:txBody>
        </p:sp>
      </p:grpSp>
      <p:grpSp>
        <p:nvGrpSpPr>
          <p:cNvPr id="8" name="Group 89"/>
          <p:cNvGrpSpPr>
            <a:grpSpLocks/>
          </p:cNvGrpSpPr>
          <p:nvPr/>
        </p:nvGrpSpPr>
        <p:grpSpPr bwMode="auto">
          <a:xfrm>
            <a:off x="5848350" y="2354263"/>
            <a:ext cx="2252663" cy="2617787"/>
            <a:chOff x="3684" y="1483"/>
            <a:chExt cx="1419" cy="1649"/>
          </a:xfrm>
        </p:grpSpPr>
        <p:sp>
          <p:nvSpPr>
            <p:cNvPr id="44078" name="AutoShape 90"/>
            <p:cNvSpPr>
              <a:spLocks/>
            </p:cNvSpPr>
            <p:nvPr/>
          </p:nvSpPr>
          <p:spPr bwMode="auto">
            <a:xfrm>
              <a:off x="3684" y="1483"/>
              <a:ext cx="1419" cy="164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92 w 21600"/>
                <a:gd name="T19" fmla="*/ 10400 h 21600"/>
                <a:gd name="T20" fmla="*/ 21600 w 21600"/>
                <a:gd name="T21" fmla="*/ 18037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21592" y="10399"/>
                  </a:moveTo>
                  <a:cubicBezTo>
                    <a:pt x="21597" y="10533"/>
                    <a:pt x="21600" y="10666"/>
                    <a:pt x="21600" y="10800"/>
                  </a:cubicBezTo>
                  <a:cubicBezTo>
                    <a:pt x="21600" y="13517"/>
                    <a:pt x="20575" y="16134"/>
                    <a:pt x="18731" y="18130"/>
                  </a:cubicBezTo>
                  <a:lnTo>
                    <a:pt x="10800" y="10800"/>
                  </a:lnTo>
                  <a:close/>
                </a:path>
                <a:path w="21600" h="21600" fill="none">
                  <a:moveTo>
                    <a:pt x="21592" y="10399"/>
                  </a:moveTo>
                  <a:cubicBezTo>
                    <a:pt x="21597" y="10533"/>
                    <a:pt x="21600" y="10666"/>
                    <a:pt x="21600" y="10800"/>
                  </a:cubicBezTo>
                  <a:cubicBezTo>
                    <a:pt x="21600" y="13517"/>
                    <a:pt x="20575" y="16134"/>
                    <a:pt x="18731" y="18130"/>
                  </a:cubicBezTo>
                </a:path>
              </a:pathLst>
            </a:custGeom>
            <a:noFill/>
            <a:ln w="6480">
              <a:solidFill>
                <a:srgbClr val="333399"/>
              </a:solidFill>
              <a:miter lim="800000"/>
              <a:headEnd/>
              <a:tailEnd type="triangle" w="med" len="med"/>
            </a:ln>
          </p:spPr>
          <p:txBody>
            <a:bodyPr wrap="none" anchor="ctr"/>
            <a:lstStyle/>
            <a:p>
              <a:endParaRPr lang="en-IN"/>
            </a:p>
          </p:txBody>
        </p:sp>
        <p:sp>
          <p:nvSpPr>
            <p:cNvPr id="44079" name="Text Box 91"/>
            <p:cNvSpPr txBox="1">
              <a:spLocks noChangeArrowheads="1"/>
            </p:cNvSpPr>
            <p:nvPr/>
          </p:nvSpPr>
          <p:spPr bwMode="auto">
            <a:xfrm>
              <a:off x="4801" y="2832"/>
              <a:ext cx="170"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b</a:t>
              </a:r>
            </a:p>
          </p:txBody>
        </p:sp>
      </p:grpSp>
      <p:grpSp>
        <p:nvGrpSpPr>
          <p:cNvPr id="9" name="Group 92"/>
          <p:cNvGrpSpPr>
            <a:grpSpLocks/>
          </p:cNvGrpSpPr>
          <p:nvPr/>
        </p:nvGrpSpPr>
        <p:grpSpPr bwMode="auto">
          <a:xfrm>
            <a:off x="6675438" y="3267075"/>
            <a:ext cx="996950" cy="995363"/>
            <a:chOff x="4205" y="2058"/>
            <a:chExt cx="628" cy="627"/>
          </a:xfrm>
        </p:grpSpPr>
        <p:sp>
          <p:nvSpPr>
            <p:cNvPr id="44076" name="AutoShape 93"/>
            <p:cNvSpPr>
              <a:spLocks noChangeArrowheads="1"/>
            </p:cNvSpPr>
            <p:nvPr/>
          </p:nvSpPr>
          <p:spPr bwMode="auto">
            <a:xfrm rot="3720000">
              <a:off x="4287" y="2139"/>
              <a:ext cx="463" cy="4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77 w 21600"/>
                <a:gd name="T19" fmla="*/ 47 h 21600"/>
                <a:gd name="T20" fmla="*/ 21600 w 21600"/>
                <a:gd name="T21" fmla="*/ 1080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1364" y="14"/>
                  </a:moveTo>
                  <a:cubicBezTo>
                    <a:pt x="17102" y="315"/>
                    <a:pt x="21600" y="5054"/>
                    <a:pt x="21600" y="10800"/>
                  </a:cubicBezTo>
                  <a:lnTo>
                    <a:pt x="10800" y="10800"/>
                  </a:lnTo>
                  <a:close/>
                </a:path>
                <a:path w="21600" h="21600" fill="none">
                  <a:moveTo>
                    <a:pt x="11364" y="14"/>
                  </a:moveTo>
                  <a:cubicBezTo>
                    <a:pt x="17102" y="315"/>
                    <a:pt x="21600" y="5054"/>
                    <a:pt x="21600" y="10800"/>
                  </a:cubicBezTo>
                </a:path>
              </a:pathLst>
            </a:custGeom>
            <a:noFill/>
            <a:ln w="9360">
              <a:solidFill>
                <a:srgbClr val="000000"/>
              </a:solidFill>
              <a:miter lim="800000"/>
              <a:headEnd/>
              <a:tailEnd/>
            </a:ln>
          </p:spPr>
          <p:txBody>
            <a:bodyPr wrap="none" anchor="ctr"/>
            <a:lstStyle/>
            <a:p>
              <a:endParaRPr lang="en-IN"/>
            </a:p>
          </p:txBody>
        </p:sp>
        <p:sp>
          <p:nvSpPr>
            <p:cNvPr id="44077" name="Text Box 94"/>
            <p:cNvSpPr txBox="1">
              <a:spLocks noChangeArrowheads="1"/>
            </p:cNvSpPr>
            <p:nvPr/>
          </p:nvSpPr>
          <p:spPr bwMode="auto">
            <a:xfrm>
              <a:off x="4609" y="2304"/>
              <a:ext cx="17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Symbol" pitchFamily="18" charset="2"/>
                  <a:cs typeface="Times New Roman" pitchFamily="18" charset="0"/>
                </a:rPr>
                <a:t></a:t>
              </a:r>
            </a:p>
          </p:txBody>
        </p:sp>
      </p:grpSp>
      <p:grpSp>
        <p:nvGrpSpPr>
          <p:cNvPr id="10" name="Group 95"/>
          <p:cNvGrpSpPr>
            <a:grpSpLocks/>
          </p:cNvGrpSpPr>
          <p:nvPr/>
        </p:nvGrpSpPr>
        <p:grpSpPr bwMode="auto">
          <a:xfrm>
            <a:off x="6707188" y="1600200"/>
            <a:ext cx="1635125" cy="1243013"/>
            <a:chOff x="4225" y="1008"/>
            <a:chExt cx="1030" cy="783"/>
          </a:xfrm>
        </p:grpSpPr>
        <p:sp>
          <p:nvSpPr>
            <p:cNvPr id="44072" name="Line 96"/>
            <p:cNvSpPr>
              <a:spLocks noChangeShapeType="1"/>
            </p:cNvSpPr>
            <p:nvPr/>
          </p:nvSpPr>
          <p:spPr bwMode="auto">
            <a:xfrm flipV="1">
              <a:off x="4328" y="1164"/>
              <a:ext cx="774" cy="446"/>
            </a:xfrm>
            <a:prstGeom prst="line">
              <a:avLst/>
            </a:prstGeom>
            <a:noFill/>
            <a:ln w="9360">
              <a:solidFill>
                <a:srgbClr val="000000"/>
              </a:solidFill>
              <a:miter lim="800000"/>
              <a:headEnd/>
              <a:tailEnd/>
            </a:ln>
          </p:spPr>
          <p:txBody>
            <a:bodyPr/>
            <a:lstStyle/>
            <a:p>
              <a:endParaRPr lang="en-US"/>
            </a:p>
          </p:txBody>
        </p:sp>
        <p:sp>
          <p:nvSpPr>
            <p:cNvPr id="44073" name="Text Box 97"/>
            <p:cNvSpPr txBox="1">
              <a:spLocks noChangeArrowheads="1"/>
            </p:cNvSpPr>
            <p:nvPr/>
          </p:nvSpPr>
          <p:spPr bwMode="auto">
            <a:xfrm>
              <a:off x="5032" y="1008"/>
              <a:ext cx="223" cy="21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b</a:t>
              </a:r>
              <a:r>
                <a:rPr lang="en-IN" sz="1400" baseline="-25000">
                  <a:solidFill>
                    <a:srgbClr val="000000"/>
                  </a:solidFill>
                  <a:latin typeface="Times New Roman" pitchFamily="18" charset="0"/>
                </a:rPr>
                <a:t>1</a:t>
              </a:r>
              <a:r>
                <a:rPr lang="en-IN" sz="1400" baseline="30000">
                  <a:solidFill>
                    <a:srgbClr val="000000"/>
                  </a:solidFill>
                  <a:latin typeface="Times New Roman" pitchFamily="18" charset="0"/>
                </a:rPr>
                <a:t>’</a:t>
              </a:r>
            </a:p>
          </p:txBody>
        </p:sp>
        <p:sp>
          <p:nvSpPr>
            <p:cNvPr id="44074" name="Rectangle 98"/>
            <p:cNvSpPr>
              <a:spLocks noChangeArrowheads="1"/>
            </p:cNvSpPr>
            <p:nvPr/>
          </p:nvSpPr>
          <p:spPr bwMode="auto">
            <a:xfrm>
              <a:off x="4397" y="1476"/>
              <a:ext cx="163" cy="173"/>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200">
                  <a:solidFill>
                    <a:srgbClr val="000000"/>
                  </a:solidFill>
                  <a:latin typeface="Symbol" pitchFamily="18" charset="2"/>
                  <a:cs typeface="Times New Roman" pitchFamily="18" charset="0"/>
                </a:rPr>
                <a:t></a:t>
              </a:r>
            </a:p>
          </p:txBody>
        </p:sp>
        <p:sp>
          <p:nvSpPr>
            <p:cNvPr id="44075" name="AutoShape 99"/>
            <p:cNvSpPr>
              <a:spLocks noChangeArrowheads="1"/>
            </p:cNvSpPr>
            <p:nvPr/>
          </p:nvSpPr>
          <p:spPr bwMode="auto">
            <a:xfrm rot="2760000">
              <a:off x="4286" y="1444"/>
              <a:ext cx="287" cy="28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62 w 21600"/>
                <a:gd name="T19" fmla="*/ 0 h 21600"/>
                <a:gd name="T20" fmla="*/ 19718 w 21600"/>
                <a:gd name="T21" fmla="*/ 10762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4373" y="0"/>
                    <a:pt x="17715" y="1767"/>
                    <a:pt x="19727" y="4721"/>
                  </a:cubicBezTo>
                  <a:lnTo>
                    <a:pt x="10800" y="10800"/>
                  </a:lnTo>
                  <a:close/>
                </a:path>
                <a:path w="21600" h="21600" fill="none">
                  <a:moveTo>
                    <a:pt x="10799" y="0"/>
                  </a:moveTo>
                  <a:cubicBezTo>
                    <a:pt x="10799" y="0"/>
                    <a:pt x="10799" y="-1"/>
                    <a:pt x="10800" y="0"/>
                  </a:cubicBezTo>
                  <a:cubicBezTo>
                    <a:pt x="14373" y="0"/>
                    <a:pt x="17715" y="1767"/>
                    <a:pt x="19727" y="4721"/>
                  </a:cubicBezTo>
                </a:path>
              </a:pathLst>
            </a:custGeom>
            <a:noFill/>
            <a:ln w="9360">
              <a:solidFill>
                <a:srgbClr val="000000"/>
              </a:solidFill>
              <a:miter lim="800000"/>
              <a:headEnd/>
              <a:tailEnd/>
            </a:ln>
          </p:spPr>
          <p:txBody>
            <a:bodyPr wrap="none" anchor="ctr"/>
            <a:lstStyle/>
            <a:p>
              <a:endParaRPr lang="en-IN"/>
            </a:p>
          </p:txBody>
        </p:sp>
      </p:grpSp>
      <p:grpSp>
        <p:nvGrpSpPr>
          <p:cNvPr id="11" name="Group 100"/>
          <p:cNvGrpSpPr>
            <a:grpSpLocks/>
          </p:cNvGrpSpPr>
          <p:nvPr/>
        </p:nvGrpSpPr>
        <p:grpSpPr bwMode="auto">
          <a:xfrm>
            <a:off x="6645275" y="1957388"/>
            <a:ext cx="1031875" cy="1031875"/>
            <a:chOff x="4186" y="1233"/>
            <a:chExt cx="650" cy="650"/>
          </a:xfrm>
        </p:grpSpPr>
        <p:sp>
          <p:nvSpPr>
            <p:cNvPr id="44070" name="AutoShape 101"/>
            <p:cNvSpPr>
              <a:spLocks noChangeArrowheads="1"/>
            </p:cNvSpPr>
            <p:nvPr/>
          </p:nvSpPr>
          <p:spPr bwMode="auto">
            <a:xfrm rot="2220000">
              <a:off x="4280" y="1326"/>
              <a:ext cx="463" cy="4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77 w 21600"/>
                <a:gd name="T19" fmla="*/ 0 h 21600"/>
                <a:gd name="T20" fmla="*/ 20854 w 21600"/>
                <a:gd name="T21" fmla="*/ 10777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5229" y="0"/>
                    <a:pt x="19209" y="2704"/>
                    <a:pt x="20840" y="6822"/>
                  </a:cubicBezTo>
                  <a:lnTo>
                    <a:pt x="10800" y="10800"/>
                  </a:lnTo>
                  <a:close/>
                </a:path>
                <a:path w="21600" h="21600" fill="none">
                  <a:moveTo>
                    <a:pt x="10799" y="0"/>
                  </a:moveTo>
                  <a:cubicBezTo>
                    <a:pt x="10799" y="0"/>
                    <a:pt x="10799" y="-1"/>
                    <a:pt x="10800" y="0"/>
                  </a:cubicBezTo>
                  <a:cubicBezTo>
                    <a:pt x="15229" y="0"/>
                    <a:pt x="19209" y="2704"/>
                    <a:pt x="20840" y="6822"/>
                  </a:cubicBezTo>
                </a:path>
              </a:pathLst>
            </a:custGeom>
            <a:noFill/>
            <a:ln w="9360">
              <a:solidFill>
                <a:srgbClr val="000000"/>
              </a:solidFill>
              <a:miter lim="800000"/>
              <a:headEnd/>
              <a:tailEnd/>
            </a:ln>
          </p:spPr>
          <p:txBody>
            <a:bodyPr wrap="none" anchor="ctr"/>
            <a:lstStyle/>
            <a:p>
              <a:endParaRPr lang="en-IN"/>
            </a:p>
          </p:txBody>
        </p:sp>
        <p:sp>
          <p:nvSpPr>
            <p:cNvPr id="44071" name="Text Box 102"/>
            <p:cNvSpPr txBox="1">
              <a:spLocks noChangeArrowheads="1"/>
            </p:cNvSpPr>
            <p:nvPr/>
          </p:nvSpPr>
          <p:spPr bwMode="auto">
            <a:xfrm>
              <a:off x="4585" y="1392"/>
              <a:ext cx="184"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Symbol" pitchFamily="18" charset="2"/>
                  <a:cs typeface="Times New Roman" pitchFamily="18" charset="0"/>
                </a:rPr>
                <a:t></a:t>
              </a:r>
            </a:p>
          </p:txBody>
        </p:sp>
      </p:grpSp>
      <p:sp>
        <p:nvSpPr>
          <p:cNvPr id="13415" name="Text Box 103"/>
          <p:cNvSpPr txBox="1">
            <a:spLocks noChangeArrowheads="1"/>
          </p:cNvSpPr>
          <p:nvPr/>
        </p:nvSpPr>
        <p:spPr bwMode="auto">
          <a:xfrm rot="-2040000">
            <a:off x="7493000" y="2044700"/>
            <a:ext cx="336550" cy="246063"/>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a:solidFill>
                  <a:srgbClr val="000000"/>
                </a:solidFill>
                <a:latin typeface="Times New Roman" pitchFamily="18" charset="0"/>
              </a:rPr>
              <a:t>TL</a:t>
            </a:r>
          </a:p>
        </p:txBody>
      </p:sp>
      <p:grpSp>
        <p:nvGrpSpPr>
          <p:cNvPr id="12" name="Group 104"/>
          <p:cNvGrpSpPr>
            <a:grpSpLocks/>
          </p:cNvGrpSpPr>
          <p:nvPr/>
        </p:nvGrpSpPr>
        <p:grpSpPr bwMode="auto">
          <a:xfrm>
            <a:off x="6788150" y="3402013"/>
            <a:ext cx="1462088" cy="1441450"/>
            <a:chOff x="4276" y="2143"/>
            <a:chExt cx="921" cy="908"/>
          </a:xfrm>
        </p:grpSpPr>
        <p:sp>
          <p:nvSpPr>
            <p:cNvPr id="44065" name="Line 105"/>
            <p:cNvSpPr>
              <a:spLocks noChangeShapeType="1"/>
            </p:cNvSpPr>
            <p:nvPr/>
          </p:nvSpPr>
          <p:spPr bwMode="auto">
            <a:xfrm>
              <a:off x="4332" y="2271"/>
              <a:ext cx="709" cy="592"/>
            </a:xfrm>
            <a:prstGeom prst="line">
              <a:avLst/>
            </a:prstGeom>
            <a:noFill/>
            <a:ln w="28440">
              <a:solidFill>
                <a:srgbClr val="FF3300"/>
              </a:solidFill>
              <a:miter lim="800000"/>
              <a:headEnd/>
              <a:tailEnd/>
            </a:ln>
          </p:spPr>
          <p:txBody>
            <a:bodyPr/>
            <a:lstStyle/>
            <a:p>
              <a:endParaRPr lang="en-US"/>
            </a:p>
          </p:txBody>
        </p:sp>
        <p:sp>
          <p:nvSpPr>
            <p:cNvPr id="44066" name="Text Box 106"/>
            <p:cNvSpPr txBox="1">
              <a:spLocks noChangeArrowheads="1"/>
            </p:cNvSpPr>
            <p:nvPr/>
          </p:nvSpPr>
          <p:spPr bwMode="auto">
            <a:xfrm>
              <a:off x="4994" y="2840"/>
              <a:ext cx="202" cy="21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a:solidFill>
                    <a:srgbClr val="000000"/>
                  </a:solidFill>
                  <a:latin typeface="Times New Roman" pitchFamily="18" charset="0"/>
                </a:rPr>
                <a:t>b</a:t>
              </a:r>
              <a:r>
                <a:rPr lang="en-IN" sz="1400" baseline="-25000">
                  <a:solidFill>
                    <a:srgbClr val="000000"/>
                  </a:solidFill>
                  <a:latin typeface="Times New Roman" pitchFamily="18" charset="0"/>
                </a:rPr>
                <a:t>2</a:t>
              </a:r>
            </a:p>
          </p:txBody>
        </p:sp>
        <p:sp>
          <p:nvSpPr>
            <p:cNvPr id="44067" name="Text Box 107"/>
            <p:cNvSpPr txBox="1">
              <a:spLocks noChangeArrowheads="1"/>
            </p:cNvSpPr>
            <p:nvPr/>
          </p:nvSpPr>
          <p:spPr bwMode="auto">
            <a:xfrm>
              <a:off x="4417" y="2260"/>
              <a:ext cx="182" cy="173"/>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200">
                  <a:solidFill>
                    <a:srgbClr val="000000"/>
                  </a:solidFill>
                  <a:latin typeface="Times New Roman" pitchFamily="18" charset="0"/>
                </a:rPr>
                <a:t>Ø</a:t>
              </a:r>
            </a:p>
          </p:txBody>
        </p:sp>
        <p:sp>
          <p:nvSpPr>
            <p:cNvPr id="44068" name="AutoShape 108"/>
            <p:cNvSpPr>
              <a:spLocks noChangeArrowheads="1"/>
            </p:cNvSpPr>
            <p:nvPr/>
          </p:nvSpPr>
          <p:spPr bwMode="auto">
            <a:xfrm rot="3720000">
              <a:off x="4327" y="2193"/>
              <a:ext cx="287" cy="28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62 w 21600"/>
                <a:gd name="T19" fmla="*/ 0 h 21600"/>
                <a:gd name="T20" fmla="*/ 21600 w 21600"/>
                <a:gd name="T21" fmla="*/ 10762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6764" y="0"/>
                    <a:pt x="21600" y="4835"/>
                    <a:pt x="21600" y="10800"/>
                  </a:cubicBezTo>
                  <a:lnTo>
                    <a:pt x="10800" y="10800"/>
                  </a:lnTo>
                  <a:close/>
                </a:path>
                <a:path w="21600" h="21600" fill="none">
                  <a:moveTo>
                    <a:pt x="10799" y="0"/>
                  </a:moveTo>
                  <a:cubicBezTo>
                    <a:pt x="10799" y="0"/>
                    <a:pt x="10799" y="-1"/>
                    <a:pt x="10800" y="0"/>
                  </a:cubicBezTo>
                  <a:cubicBezTo>
                    <a:pt x="16764" y="0"/>
                    <a:pt x="21600" y="4835"/>
                    <a:pt x="21600" y="10800"/>
                  </a:cubicBezTo>
                </a:path>
              </a:pathLst>
            </a:custGeom>
            <a:noFill/>
            <a:ln w="9360">
              <a:solidFill>
                <a:srgbClr val="000000"/>
              </a:solidFill>
              <a:miter lim="800000"/>
              <a:headEnd/>
              <a:tailEnd/>
            </a:ln>
          </p:spPr>
          <p:txBody>
            <a:bodyPr wrap="none" anchor="ctr"/>
            <a:lstStyle/>
            <a:p>
              <a:endParaRPr lang="en-IN"/>
            </a:p>
          </p:txBody>
        </p:sp>
        <p:sp>
          <p:nvSpPr>
            <p:cNvPr id="44069" name="Text Box 109"/>
            <p:cNvSpPr txBox="1">
              <a:spLocks noChangeArrowheads="1"/>
            </p:cNvSpPr>
            <p:nvPr/>
          </p:nvSpPr>
          <p:spPr bwMode="auto">
            <a:xfrm rot="2460000">
              <a:off x="4737" y="2555"/>
              <a:ext cx="211" cy="154"/>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a:solidFill>
                    <a:srgbClr val="000000"/>
                  </a:solidFill>
                  <a:latin typeface="Times New Roman" pitchFamily="18" charset="0"/>
                </a:rPr>
                <a:t>TL</a:t>
              </a:r>
            </a:p>
          </p:txBody>
        </p:sp>
      </p:grpSp>
      <p:sp>
        <p:nvSpPr>
          <p:cNvPr id="13422" name="Text Box 110"/>
          <p:cNvSpPr txBox="1">
            <a:spLocks noChangeArrowheads="1"/>
          </p:cNvSpPr>
          <p:nvPr/>
        </p:nvSpPr>
        <p:spPr bwMode="auto">
          <a:xfrm rot="-2520000">
            <a:off x="7191375" y="1968500"/>
            <a:ext cx="312738" cy="246063"/>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a:solidFill>
                  <a:srgbClr val="000000"/>
                </a:solidFill>
                <a:latin typeface="Times New Roman" pitchFamily="18" charset="0"/>
              </a:rPr>
              <a:t>Fv</a:t>
            </a:r>
          </a:p>
        </p:txBody>
      </p:sp>
      <p:grpSp>
        <p:nvGrpSpPr>
          <p:cNvPr id="13" name="Group 111"/>
          <p:cNvGrpSpPr>
            <a:grpSpLocks/>
          </p:cNvGrpSpPr>
          <p:nvPr/>
        </p:nvGrpSpPr>
        <p:grpSpPr bwMode="auto">
          <a:xfrm>
            <a:off x="6870700" y="3616325"/>
            <a:ext cx="922338" cy="938213"/>
            <a:chOff x="4328" y="2278"/>
            <a:chExt cx="581" cy="591"/>
          </a:xfrm>
        </p:grpSpPr>
        <p:sp>
          <p:nvSpPr>
            <p:cNvPr id="44063" name="Line 112"/>
            <p:cNvSpPr>
              <a:spLocks noChangeShapeType="1"/>
            </p:cNvSpPr>
            <p:nvPr/>
          </p:nvSpPr>
          <p:spPr bwMode="auto">
            <a:xfrm>
              <a:off x="4328" y="2278"/>
              <a:ext cx="581" cy="591"/>
            </a:xfrm>
            <a:prstGeom prst="line">
              <a:avLst/>
            </a:prstGeom>
            <a:noFill/>
            <a:ln w="28440">
              <a:solidFill>
                <a:srgbClr val="333399"/>
              </a:solidFill>
              <a:miter lim="800000"/>
              <a:headEnd/>
              <a:tailEnd/>
            </a:ln>
          </p:spPr>
          <p:txBody>
            <a:bodyPr/>
            <a:lstStyle/>
            <a:p>
              <a:endParaRPr lang="en-US"/>
            </a:p>
          </p:txBody>
        </p:sp>
        <p:sp>
          <p:nvSpPr>
            <p:cNvPr id="44064" name="Text Box 113"/>
            <p:cNvSpPr txBox="1">
              <a:spLocks noChangeArrowheads="1"/>
            </p:cNvSpPr>
            <p:nvPr/>
          </p:nvSpPr>
          <p:spPr bwMode="auto">
            <a:xfrm rot="2400000">
              <a:off x="4534" y="2591"/>
              <a:ext cx="202" cy="154"/>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000">
                  <a:solidFill>
                    <a:srgbClr val="000000"/>
                  </a:solidFill>
                  <a:latin typeface="Times New Roman" pitchFamily="18" charset="0"/>
                </a:rPr>
                <a:t>Tv</a:t>
              </a:r>
            </a:p>
          </p:txBody>
        </p:sp>
      </p:grpSp>
      <p:sp>
        <p:nvSpPr>
          <p:cNvPr id="13429" name="Text Box 117"/>
          <p:cNvSpPr txBox="1">
            <a:spLocks noChangeArrowheads="1"/>
          </p:cNvSpPr>
          <p:nvPr/>
        </p:nvSpPr>
        <p:spPr bwMode="auto">
          <a:xfrm>
            <a:off x="336550" y="228600"/>
            <a:ext cx="2705100" cy="1114425"/>
          </a:xfrm>
          <a:prstGeom prst="rect">
            <a:avLst/>
          </a:prstGeom>
          <a:noFill/>
          <a:ln w="9525">
            <a:noFill/>
            <a:round/>
            <a:headEnd/>
            <a:tailEnd/>
          </a:ln>
        </p:spPr>
        <p:txBody>
          <a:bodyPr wrap="none"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FF3300"/>
                </a:solidFill>
              </a:rPr>
              <a:t>Orthographic Projections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333399"/>
                </a:solidFill>
              </a:rPr>
              <a:t>Means Fv &amp; Tv of Line AB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333399"/>
                </a:solidFill>
              </a:rPr>
              <a:t>are shown below,</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333399"/>
                </a:solidFill>
              </a:rPr>
              <a:t>with their apparent Inclinations</a:t>
            </a:r>
            <a:r>
              <a:rPr lang="en-IN" sz="1400" b="1">
                <a:solidFill>
                  <a:srgbClr val="000000"/>
                </a:solidFill>
                <a:latin typeface="Times New Roman" pitchFamily="18" charset="0"/>
                <a:cs typeface="Times New Roman" pitchFamily="18"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a:solidFill>
                  <a:srgbClr val="000000"/>
                </a:solidFill>
                <a:latin typeface="Symbol" pitchFamily="18" charset="2"/>
                <a:cs typeface="Times New Roman" pitchFamily="18" charset="0"/>
              </a:rPr>
              <a:t></a:t>
            </a:r>
            <a:r>
              <a:rPr lang="en-IN" sz="1400" b="1">
                <a:solidFill>
                  <a:srgbClr val="000000"/>
                </a:solidFill>
                <a:latin typeface="Times New Roman" pitchFamily="18" charset="0"/>
                <a:cs typeface="Times New Roman" pitchFamily="18" charset="0"/>
              </a:rPr>
              <a:t> &amp; </a:t>
            </a:r>
            <a:r>
              <a:rPr lang="en-IN" sz="1400" b="1">
                <a:solidFill>
                  <a:srgbClr val="000000"/>
                </a:solidFill>
                <a:latin typeface="Symbol" pitchFamily="18" charset="2"/>
                <a:cs typeface="Times New Roman" pitchFamily="18" charset="0"/>
              </a:rPr>
              <a:t></a:t>
            </a:r>
          </a:p>
        </p:txBody>
      </p:sp>
      <p:sp>
        <p:nvSpPr>
          <p:cNvPr id="13430" name="Text Box 118"/>
          <p:cNvSpPr txBox="1">
            <a:spLocks noChangeArrowheads="1"/>
          </p:cNvSpPr>
          <p:nvPr/>
        </p:nvSpPr>
        <p:spPr bwMode="auto">
          <a:xfrm>
            <a:off x="6202363" y="5076825"/>
            <a:ext cx="2889250" cy="1641475"/>
          </a:xfrm>
          <a:prstGeom prst="rect">
            <a:avLst/>
          </a:prstGeom>
          <a:noFill/>
          <a:ln w="9525">
            <a:noFill/>
            <a:round/>
            <a:headEnd/>
            <a:tailEnd/>
          </a:ln>
        </p:spPr>
        <p:txBody>
          <a:bodyPr wrap="none"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i="1">
                <a:solidFill>
                  <a:srgbClr val="000000"/>
                </a:solidFill>
              </a:rPr>
              <a:t>Here </a:t>
            </a:r>
            <a:r>
              <a:rPr lang="en-IN" sz="1400" b="1" i="1">
                <a:solidFill>
                  <a:srgbClr val="333399"/>
                </a:solidFill>
              </a:rPr>
              <a:t>a’b</a:t>
            </a:r>
            <a:r>
              <a:rPr lang="en-IN" sz="1400" b="1" i="1" baseline="-25000">
                <a:solidFill>
                  <a:srgbClr val="333399"/>
                </a:solidFill>
              </a:rPr>
              <a:t>1</a:t>
            </a:r>
            <a:r>
              <a:rPr lang="en-IN" sz="1400" b="1" i="1">
                <a:solidFill>
                  <a:srgbClr val="333399"/>
                </a:solidFill>
              </a:rPr>
              <a:t>’</a:t>
            </a:r>
            <a:r>
              <a:rPr lang="en-IN" sz="1400" b="1" i="1">
                <a:solidFill>
                  <a:srgbClr val="000000"/>
                </a:solidFill>
              </a:rPr>
              <a:t> is component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i="1">
                <a:solidFill>
                  <a:srgbClr val="000000"/>
                </a:solidFill>
              </a:rPr>
              <a:t>of TL </a:t>
            </a:r>
            <a:r>
              <a:rPr lang="en-IN" sz="1400" b="1" i="1">
                <a:solidFill>
                  <a:srgbClr val="333399"/>
                </a:solidFill>
              </a:rPr>
              <a:t>ab</a:t>
            </a:r>
            <a:r>
              <a:rPr lang="en-IN" sz="1400" b="1" i="1" baseline="-25000">
                <a:solidFill>
                  <a:srgbClr val="333399"/>
                </a:solidFill>
              </a:rPr>
              <a:t>1</a:t>
            </a:r>
            <a:r>
              <a:rPr lang="en-IN" sz="1400" b="1" i="1" baseline="-25000">
                <a:solidFill>
                  <a:srgbClr val="000000"/>
                </a:solidFill>
              </a:rPr>
              <a:t>  </a:t>
            </a:r>
            <a:r>
              <a:rPr lang="en-IN" sz="1400" b="1" i="1">
                <a:solidFill>
                  <a:srgbClr val="000000"/>
                </a:solidFill>
              </a:rPr>
              <a:t>gives length of </a:t>
            </a:r>
            <a:r>
              <a:rPr lang="en-IN" sz="1400" b="1" i="1">
                <a:solidFill>
                  <a:srgbClr val="333399"/>
                </a:solidFill>
              </a:rPr>
              <a:t>FV.</a:t>
            </a:r>
            <a:r>
              <a:rPr lang="en-IN" sz="1400" b="1" i="1">
                <a:solidFill>
                  <a:srgbClr val="000000"/>
                </a:solidFill>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i="1">
                <a:solidFill>
                  <a:srgbClr val="000000"/>
                </a:solidFill>
              </a:rPr>
              <a:t>Hence it is brought  Up to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i="1">
                <a:solidFill>
                  <a:srgbClr val="000000"/>
                </a:solidFill>
              </a:rPr>
              <a:t>Locus of a’ and further rotated</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i="1">
                <a:solidFill>
                  <a:srgbClr val="000000"/>
                </a:solidFill>
              </a:rPr>
              <a:t>to get point </a:t>
            </a:r>
            <a:r>
              <a:rPr lang="en-IN" sz="1400" b="1" i="1">
                <a:solidFill>
                  <a:srgbClr val="FF3300"/>
                </a:solidFill>
              </a:rPr>
              <a:t>b’.</a:t>
            </a:r>
            <a:r>
              <a:rPr lang="en-IN" sz="1400" b="1" i="1">
                <a:solidFill>
                  <a:srgbClr val="000000"/>
                </a:solidFill>
              </a:rPr>
              <a:t>  </a:t>
            </a:r>
            <a:r>
              <a:rPr lang="en-IN" sz="1400" b="1" i="1">
                <a:solidFill>
                  <a:srgbClr val="FF3300"/>
                </a:solidFill>
              </a:rPr>
              <a:t>a’ b’</a:t>
            </a:r>
            <a:r>
              <a:rPr lang="en-IN" sz="1400" b="1" i="1">
                <a:solidFill>
                  <a:srgbClr val="000000"/>
                </a:solidFill>
              </a:rPr>
              <a:t> will be Fv.</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333399"/>
                </a:solidFill>
              </a:rPr>
              <a:t>Similarly drawing component</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300" b="1">
                <a:solidFill>
                  <a:srgbClr val="333399"/>
                </a:solidFill>
              </a:rPr>
              <a:t>of other TL(a’b</a:t>
            </a:r>
            <a:r>
              <a:rPr lang="en-IN" sz="1300" b="1" baseline="-25000">
                <a:solidFill>
                  <a:srgbClr val="333399"/>
                </a:solidFill>
              </a:rPr>
              <a:t>1</a:t>
            </a:r>
            <a:r>
              <a:rPr lang="en-IN" sz="1300" b="1">
                <a:solidFill>
                  <a:srgbClr val="333399"/>
                </a:solidFill>
              </a:rPr>
              <a:t>‘) TV can be drawn.</a:t>
            </a:r>
          </a:p>
        </p:txBody>
      </p:sp>
      <p:sp>
        <p:nvSpPr>
          <p:cNvPr id="13431" name="AutoShape 119"/>
          <p:cNvSpPr>
            <a:spLocks noChangeArrowheads="1"/>
          </p:cNvSpPr>
          <p:nvPr/>
        </p:nvSpPr>
        <p:spPr bwMode="auto">
          <a:xfrm>
            <a:off x="7086600" y="4848225"/>
            <a:ext cx="228600" cy="304800"/>
          </a:xfrm>
          <a:prstGeom prst="upArrow">
            <a:avLst>
              <a:gd name="adj1" fmla="val 50000"/>
              <a:gd name="adj2" fmla="val 33333"/>
            </a:avLst>
          </a:prstGeom>
          <a:solidFill>
            <a:srgbClr val="BBE0E3"/>
          </a:solidFill>
          <a:ln w="9360">
            <a:solidFill>
              <a:srgbClr val="000000"/>
            </a:solidFill>
            <a:miter lim="800000"/>
            <a:headEnd/>
            <a:tailEnd/>
          </a:ln>
        </p:spPr>
        <p:txBody>
          <a:bodyPr wrap="none" anchor="ctr"/>
          <a:lstStyle/>
          <a:p>
            <a:endParaRPr lang="en-IN"/>
          </a:p>
        </p:txBody>
      </p:sp>
      <p:sp>
        <p:nvSpPr>
          <p:cNvPr id="13444" name="Text Box 132"/>
          <p:cNvSpPr txBox="1">
            <a:spLocks noChangeArrowheads="1"/>
          </p:cNvSpPr>
          <p:nvPr/>
        </p:nvSpPr>
        <p:spPr bwMode="auto">
          <a:xfrm>
            <a:off x="8077200" y="3352800"/>
            <a:ext cx="381000" cy="336550"/>
          </a:xfrm>
          <a:prstGeom prst="rect">
            <a:avLst/>
          </a:prstGeom>
          <a:noFill/>
          <a:ln w="9525">
            <a:noFill/>
            <a:round/>
            <a:headEnd/>
            <a:tailEnd/>
          </a:ln>
        </p:spPr>
        <p:txBody>
          <a:bodyPr lIns="90000" tIns="46800" rIns="90000" bIns="46800">
            <a:spAutoFit/>
          </a:bodyPr>
          <a:lstStyle/>
          <a:p>
            <a:pP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a:solidFill>
                  <a:srgbClr val="000000"/>
                </a:solidFill>
                <a:latin typeface="Times New Roman" pitchFamily="18" charset="0"/>
              </a:rPr>
              <a:t>b</a:t>
            </a:r>
            <a:r>
              <a:rPr lang="en-IN" sz="1400" b="1" baseline="-25000">
                <a:solidFill>
                  <a:srgbClr val="000000"/>
                </a:solidFill>
                <a:latin typeface="Times New Roman" pitchFamily="18" charset="0"/>
              </a:rPr>
              <a:t>1</a:t>
            </a:r>
          </a:p>
        </p:txBody>
      </p:sp>
      <p:sp>
        <p:nvSpPr>
          <p:cNvPr id="13445" name="Text Box 133"/>
          <p:cNvSpPr txBox="1">
            <a:spLocks noChangeArrowheads="1"/>
          </p:cNvSpPr>
          <p:nvPr/>
        </p:nvSpPr>
        <p:spPr bwMode="auto">
          <a:xfrm>
            <a:off x="7696200" y="2286000"/>
            <a:ext cx="457200" cy="336550"/>
          </a:xfrm>
          <a:prstGeom prst="rect">
            <a:avLst/>
          </a:prstGeom>
          <a:noFill/>
          <a:ln w="9525">
            <a:noFill/>
            <a:round/>
            <a:headEnd/>
            <a:tailEnd/>
          </a:ln>
        </p:spPr>
        <p:txBody>
          <a:bodyPr lIns="90000" tIns="46800" rIns="90000" bIns="46800">
            <a:spAutoFit/>
          </a:bodyPr>
          <a:lstStyle/>
          <a:p>
            <a:pPr>
              <a:spcBef>
                <a:spcPts val="8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a:solidFill>
                  <a:srgbClr val="000000"/>
                </a:solidFill>
                <a:latin typeface="Times New Roman" pitchFamily="18" charset="0"/>
              </a:rPr>
              <a:t>b</a:t>
            </a:r>
            <a:r>
              <a:rPr lang="en-IN" sz="1400" b="1" baseline="-25000">
                <a:solidFill>
                  <a:srgbClr val="000000"/>
                </a:solidFill>
                <a:latin typeface="Times New Roman" pitchFamily="18" charset="0"/>
              </a:rPr>
              <a:t>2</a:t>
            </a:r>
            <a:r>
              <a:rPr lang="en-IN" sz="1400" b="1">
                <a:solidFill>
                  <a:srgbClr val="000000"/>
                </a:solidFill>
                <a:latin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additive="repl">
                                        <p:cTn id="6" dur="1" fill="hold">
                                          <p:stCondLst>
                                            <p:cond delay="0"/>
                                          </p:stCondLst>
                                        </p:cTn>
                                        <p:tgtEl>
                                          <p:spTgt spid="3"/>
                                        </p:tgtEl>
                                        <p:attrNameLst>
                                          <p:attrName>style.visibility</p:attrName>
                                        </p:attrNameLst>
                                      </p:cBhvr>
                                      <p:to>
                                        <p:strVal val="visible"/>
                                      </p:to>
                                    </p:set>
                                    <p:anim calcmode="lin" valueType="num">
                                      <p:cBhvr additive="repl">
                                        <p:cTn id="7" dur="500" fill="hold"/>
                                        <p:tgtEl>
                                          <p:spTgt spid="3"/>
                                        </p:tgtEl>
                                        <p:attrNameLst>
                                          <p:attrName>ppt_w</p:attrName>
                                        </p:attrNameLst>
                                      </p:cBhvr>
                                      <p:tavLst>
                                        <p:tav tm="100000">
                                          <p:val>
                                            <p:fltVal val="0"/>
                                          </p:val>
                                        </p:tav>
                                        <p:tav tm="100000">
                                          <p:val>
                                            <p:strVal val="#ppt_w"/>
                                          </p:val>
                                        </p:tav>
                                      </p:tavLst>
                                    </p:anim>
                                    <p:anim calcmode="lin" valueType="num">
                                      <p:cBhvr additive="repl">
                                        <p:cTn id="8" dur="500" fill="hold"/>
                                        <p:tgtEl>
                                          <p:spTgt spid="3"/>
                                        </p:tgtEl>
                                        <p:attrNameLst>
                                          <p:attrName>ppt_h</p:attrName>
                                        </p:attrNameLst>
                                      </p:cBhvr>
                                      <p:tavLst>
                                        <p:tav tm="10000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additive="repl">
                                        <p:cTn id="12" dur="1" fill="hold">
                                          <p:stCondLst>
                                            <p:cond delay="0"/>
                                          </p:stCondLst>
                                        </p:cTn>
                                        <p:tgtEl>
                                          <p:spTgt spid="13429"/>
                                        </p:tgtEl>
                                        <p:attrNameLst>
                                          <p:attrName>style.visibility</p:attrName>
                                        </p:attrNameLst>
                                      </p:cBhvr>
                                      <p:to>
                                        <p:strVal val="visible"/>
                                      </p:to>
                                    </p:set>
                                    <p:anim calcmode="lin" valueType="num">
                                      <p:cBhvr>
                                        <p:cTn id="13" dur="500" fill="hold"/>
                                        <p:tgtEl>
                                          <p:spTgt spid="13429"/>
                                        </p:tgtEl>
                                        <p:attrNameLst>
                                          <p:attrName>ppt_x</p:attrName>
                                        </p:attrNameLst>
                                      </p:cBhvr>
                                      <p:tavLst>
                                        <p:tav tm="100000">
                                          <p:val>
                                            <p:strVal val="#ppt_x"/>
                                          </p:val>
                                        </p:tav>
                                        <p:tav tm="100000">
                                          <p:val>
                                            <p:strVal val="#ppt_x"/>
                                          </p:val>
                                        </p:tav>
                                      </p:tavLst>
                                    </p:anim>
                                    <p:anim calcmode="lin" valueType="num">
                                      <p:cBhvr>
                                        <p:cTn id="14" dur="500" fill="hold"/>
                                        <p:tgtEl>
                                          <p:spTgt spid="13429"/>
                                        </p:tgtEl>
                                        <p:attrNameLst>
                                          <p:attrName>ppt_y</p:attrName>
                                        </p:attrNameLst>
                                      </p:cBhvr>
                                      <p:tavLst>
                                        <p:tav tm="10000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3" fill="hold" grpId="0" nodeType="clickEffect">
                                  <p:stCondLst>
                                    <p:cond delay="0"/>
                                  </p:stCondLst>
                                  <p:childTnLst>
                                    <p:set>
                                      <p:cBhvr additive="repl">
                                        <p:cTn id="18" dur="1" fill="hold">
                                          <p:stCondLst>
                                            <p:cond delay="0"/>
                                          </p:stCondLst>
                                        </p:cTn>
                                        <p:tgtEl>
                                          <p:spTgt spid="13375"/>
                                        </p:tgtEl>
                                        <p:attrNameLst>
                                          <p:attrName>style.visibility</p:attrName>
                                        </p:attrNameLst>
                                      </p:cBhvr>
                                      <p:to>
                                        <p:strVal val="visible"/>
                                      </p:to>
                                    </p:set>
                                    <p:animEffect transition="in" filter="strips(upRight)">
                                      <p:cBhvr additive="repl">
                                        <p:cTn id="19" dur="500"/>
                                        <p:tgtEl>
                                          <p:spTgt spid="1337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additive="repl">
                                        <p:cTn id="23" dur="1" fill="hold">
                                          <p:stCondLst>
                                            <p:cond delay="0"/>
                                          </p:stCondLst>
                                        </p:cTn>
                                        <p:tgtEl>
                                          <p:spTgt spid="13374"/>
                                        </p:tgtEl>
                                        <p:attrNameLst>
                                          <p:attrName>style.visibility</p:attrName>
                                        </p:attrNameLst>
                                      </p:cBhvr>
                                      <p:to>
                                        <p:strVal val="visible"/>
                                      </p:to>
                                    </p:set>
                                    <p:anim calcmode="lin" valueType="num">
                                      <p:cBhvr>
                                        <p:cTn id="24" dur="500" fill="hold"/>
                                        <p:tgtEl>
                                          <p:spTgt spid="13374"/>
                                        </p:tgtEl>
                                        <p:attrNameLst>
                                          <p:attrName>ppt_x</p:attrName>
                                        </p:attrNameLst>
                                      </p:cBhvr>
                                      <p:tavLst>
                                        <p:tav tm="100000">
                                          <p:val>
                                            <p:strVal val="0-#ppt_w/2"/>
                                          </p:val>
                                        </p:tav>
                                        <p:tav tm="100000">
                                          <p:val>
                                            <p:strVal val="#ppt_x"/>
                                          </p:val>
                                        </p:tav>
                                      </p:tavLst>
                                    </p:anim>
                                    <p:anim calcmode="lin" valueType="num">
                                      <p:cBhvr>
                                        <p:cTn id="25" dur="500" fill="hold"/>
                                        <p:tgtEl>
                                          <p:spTgt spid="13374"/>
                                        </p:tgtEl>
                                        <p:attrNameLst>
                                          <p:attrName>ppt_y</p:attrName>
                                        </p:attrNameLst>
                                      </p:cBhvr>
                                      <p:tavLst>
                                        <p:tav tm="10000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additive="repl">
                                        <p:cTn id="29" dur="1" fill="hold">
                                          <p:stCondLst>
                                            <p:cond delay="0"/>
                                          </p:stCondLst>
                                        </p:cTn>
                                        <p:tgtEl>
                                          <p:spTgt spid="13391"/>
                                        </p:tgtEl>
                                        <p:attrNameLst>
                                          <p:attrName>style.visibility</p:attrName>
                                        </p:attrNameLst>
                                      </p:cBhvr>
                                      <p:to>
                                        <p:strVal val="visible"/>
                                      </p:to>
                                    </p:set>
                                    <p:anim calcmode="lin" valueType="num">
                                      <p:cBhvr>
                                        <p:cTn id="30" dur="500" fill="hold"/>
                                        <p:tgtEl>
                                          <p:spTgt spid="13391"/>
                                        </p:tgtEl>
                                        <p:attrNameLst>
                                          <p:attrName>ppt_x</p:attrName>
                                        </p:attrNameLst>
                                      </p:cBhvr>
                                      <p:tavLst>
                                        <p:tav tm="100000">
                                          <p:val>
                                            <p:strVal val="#ppt_x"/>
                                          </p:val>
                                        </p:tav>
                                        <p:tav tm="100000">
                                          <p:val>
                                            <p:strVal val="#ppt_x"/>
                                          </p:val>
                                        </p:tav>
                                      </p:tavLst>
                                    </p:anim>
                                    <p:anim calcmode="lin" valueType="num">
                                      <p:cBhvr>
                                        <p:cTn id="31" dur="500" fill="hold"/>
                                        <p:tgtEl>
                                          <p:spTgt spid="13391"/>
                                        </p:tgtEl>
                                        <p:attrNameLst>
                                          <p:attrName>ppt_y</p:attrName>
                                        </p:attrNameLst>
                                      </p:cBhvr>
                                      <p:tavLst>
                                        <p:tav tm="10000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additive="repl">
                                        <p:cTn id="35" dur="1" fill="hold">
                                          <p:stCondLst>
                                            <p:cond delay="0"/>
                                          </p:stCondLst>
                                        </p:cTn>
                                        <p:tgtEl>
                                          <p:spTgt spid="2"/>
                                        </p:tgtEl>
                                        <p:attrNameLst>
                                          <p:attrName>style.visibility</p:attrName>
                                        </p:attrNameLst>
                                      </p:cBhvr>
                                      <p:to>
                                        <p:strVal val="visible"/>
                                      </p:to>
                                    </p:set>
                                    <p:anim calcmode="lin" valueType="num">
                                      <p:cBhvr additive="repl">
                                        <p:cTn id="36" dur="500" fill="hold"/>
                                        <p:tgtEl>
                                          <p:spTgt spid="2"/>
                                        </p:tgtEl>
                                        <p:attrNameLst>
                                          <p:attrName>ppt_w</p:attrName>
                                        </p:attrNameLst>
                                      </p:cBhvr>
                                      <p:tavLst>
                                        <p:tav tm="100000">
                                          <p:val>
                                            <p:fltVal val="0"/>
                                          </p:val>
                                        </p:tav>
                                        <p:tav tm="100000">
                                          <p:val>
                                            <p:strVal val="#ppt_w"/>
                                          </p:val>
                                        </p:tav>
                                      </p:tavLst>
                                    </p:anim>
                                    <p:anim calcmode="lin" valueType="num">
                                      <p:cBhvr additive="repl">
                                        <p:cTn id="37" dur="500" fill="hold"/>
                                        <p:tgtEl>
                                          <p:spTgt spid="2"/>
                                        </p:tgtEl>
                                        <p:attrNameLst>
                                          <p:attrName>ppt_h</p:attrName>
                                        </p:attrNameLst>
                                      </p:cBhvr>
                                      <p:tavLst>
                                        <p:tav tm="10000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childTnLst>
                                    <p:set>
                                      <p:cBhvr additive="repl">
                                        <p:cTn id="41" dur="1" fill="hold">
                                          <p:stCondLst>
                                            <p:cond delay="0"/>
                                          </p:stCondLst>
                                        </p:cTn>
                                        <p:tgtEl>
                                          <p:spTgt spid="6"/>
                                        </p:tgtEl>
                                        <p:attrNameLst>
                                          <p:attrName>style.visibility</p:attrName>
                                        </p:attrNameLst>
                                      </p:cBhvr>
                                      <p:to>
                                        <p:strVal val="visible"/>
                                      </p:to>
                                    </p:set>
                                    <p:anim calcmode="lin" valueType="num">
                                      <p:cBhvr additive="repl">
                                        <p:cTn id="42" dur="500" fill="hold"/>
                                        <p:tgtEl>
                                          <p:spTgt spid="6"/>
                                        </p:tgtEl>
                                        <p:attrNameLst>
                                          <p:attrName>ppt_w</p:attrName>
                                        </p:attrNameLst>
                                      </p:cBhvr>
                                      <p:tavLst>
                                        <p:tav tm="100000">
                                          <p:val>
                                            <p:fltVal val="0"/>
                                          </p:val>
                                        </p:tav>
                                        <p:tav tm="100000">
                                          <p:val>
                                            <p:strVal val="#ppt_w"/>
                                          </p:val>
                                        </p:tav>
                                      </p:tavLst>
                                    </p:anim>
                                    <p:anim calcmode="lin" valueType="num">
                                      <p:cBhvr additive="repl">
                                        <p:cTn id="43" dur="500" fill="hold"/>
                                        <p:tgtEl>
                                          <p:spTgt spid="6"/>
                                        </p:tgtEl>
                                        <p:attrNameLst>
                                          <p:attrName>ppt_h</p:attrName>
                                        </p:attrNameLst>
                                      </p:cBhvr>
                                      <p:tavLst>
                                        <p:tav tm="10000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nodeType="clickEffect">
                                  <p:stCondLst>
                                    <p:cond delay="0"/>
                                  </p:stCondLst>
                                  <p:childTnLst>
                                    <p:set>
                                      <p:cBhvr additive="repl">
                                        <p:cTn id="47" dur="1" fill="hold">
                                          <p:stCondLst>
                                            <p:cond delay="0"/>
                                          </p:stCondLst>
                                        </p:cTn>
                                        <p:tgtEl>
                                          <p:spTgt spid="10"/>
                                        </p:tgtEl>
                                        <p:attrNameLst>
                                          <p:attrName>style.visibility</p:attrName>
                                        </p:attrNameLst>
                                      </p:cBhvr>
                                      <p:to>
                                        <p:strVal val="visible"/>
                                      </p:to>
                                    </p:set>
                                    <p:animEffect transition="in" filter="strips(upRight)">
                                      <p:cBhvr additive="repl">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additive="repl">
                                        <p:cTn id="52" dur="1" fill="hold">
                                          <p:stCondLst>
                                            <p:cond delay="0"/>
                                          </p:stCondLst>
                                        </p:cTn>
                                        <p:tgtEl>
                                          <p:spTgt spid="13415"/>
                                        </p:tgtEl>
                                        <p:attrNameLst>
                                          <p:attrName>style.visibility</p:attrName>
                                        </p:attrNameLst>
                                      </p:cBhvr>
                                      <p:to>
                                        <p:strVal val="visible"/>
                                      </p:to>
                                    </p:set>
                                    <p:anim calcmode="lin" valueType="num">
                                      <p:cBhvr>
                                        <p:cTn id="53" dur="500" fill="hold"/>
                                        <p:tgtEl>
                                          <p:spTgt spid="13415"/>
                                        </p:tgtEl>
                                        <p:attrNameLst>
                                          <p:attrName>ppt_x</p:attrName>
                                        </p:attrNameLst>
                                      </p:cBhvr>
                                      <p:tavLst>
                                        <p:tav tm="100000">
                                          <p:val>
                                            <p:strVal val="0-#ppt_w/2"/>
                                          </p:val>
                                        </p:tav>
                                        <p:tav tm="100000">
                                          <p:val>
                                            <p:strVal val="#ppt_x"/>
                                          </p:val>
                                        </p:tav>
                                      </p:tavLst>
                                    </p:anim>
                                    <p:anim calcmode="lin" valueType="num">
                                      <p:cBhvr>
                                        <p:cTn id="54" dur="500" fill="hold"/>
                                        <p:tgtEl>
                                          <p:spTgt spid="13415"/>
                                        </p:tgtEl>
                                        <p:attrNameLst>
                                          <p:attrName>ppt_y</p:attrName>
                                        </p:attrNameLst>
                                      </p:cBhvr>
                                      <p:tavLst>
                                        <p:tav tm="10000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additive="repl">
                                        <p:cTn id="58" dur="1" fill="hold">
                                          <p:stCondLst>
                                            <p:cond delay="0"/>
                                          </p:stCondLst>
                                        </p:cTn>
                                        <p:tgtEl>
                                          <p:spTgt spid="12"/>
                                        </p:tgtEl>
                                        <p:attrNameLst>
                                          <p:attrName>style.visibility</p:attrName>
                                        </p:attrNameLst>
                                      </p:cBhvr>
                                      <p:to>
                                        <p:strVal val="visible"/>
                                      </p:to>
                                    </p:set>
                                    <p:animEffect transition="in" filter="strips(downRight)">
                                      <p:cBhvr additive="repl">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additive="repl">
                                        <p:cTn id="63" dur="1" fill="hold">
                                          <p:stCondLst>
                                            <p:cond delay="0"/>
                                          </p:stCondLst>
                                        </p:cTn>
                                        <p:tgtEl>
                                          <p:spTgt spid="4"/>
                                        </p:tgtEl>
                                        <p:attrNameLst>
                                          <p:attrName>style.visibility</p:attrName>
                                        </p:attrNameLst>
                                      </p:cBhvr>
                                      <p:to>
                                        <p:strVal val="visible"/>
                                      </p:to>
                                    </p:set>
                                    <p:anim calcmode="lin" valueType="num">
                                      <p:cBhvr additive="repl">
                                        <p:cTn id="64" dur="500" fill="hold"/>
                                        <p:tgtEl>
                                          <p:spTgt spid="4"/>
                                        </p:tgtEl>
                                        <p:attrNameLst>
                                          <p:attrName>ppt_x</p:attrName>
                                        </p:attrNameLst>
                                      </p:cBhvr>
                                      <p:tavLst>
                                        <p:tav tm="100000">
                                          <p:val>
                                            <p:strVal val="#ppt_x-#ppt_w/2"/>
                                          </p:val>
                                        </p:tav>
                                        <p:tav tm="100000">
                                          <p:val>
                                            <p:strVal val="#ppt_x"/>
                                          </p:val>
                                        </p:tav>
                                      </p:tavLst>
                                    </p:anim>
                                    <p:anim calcmode="lin" valueType="num">
                                      <p:cBhvr additive="repl">
                                        <p:cTn id="65" dur="500" fill="hold"/>
                                        <p:tgtEl>
                                          <p:spTgt spid="4"/>
                                        </p:tgtEl>
                                        <p:attrNameLst>
                                          <p:attrName>ppt_y</p:attrName>
                                        </p:attrNameLst>
                                      </p:cBhvr>
                                      <p:tavLst>
                                        <p:tav tm="100000">
                                          <p:val>
                                            <p:strVal val="#ppt_y"/>
                                          </p:val>
                                        </p:tav>
                                        <p:tav tm="100000">
                                          <p:val>
                                            <p:strVal val="#ppt_y"/>
                                          </p:val>
                                        </p:tav>
                                      </p:tavLst>
                                    </p:anim>
                                    <p:anim calcmode="lin" valueType="num">
                                      <p:cBhvr additive="repl">
                                        <p:cTn id="66" dur="500" fill="hold"/>
                                        <p:tgtEl>
                                          <p:spTgt spid="4"/>
                                        </p:tgtEl>
                                        <p:attrNameLst>
                                          <p:attrName>ppt_w</p:attrName>
                                        </p:attrNameLst>
                                      </p:cBhvr>
                                      <p:tavLst>
                                        <p:tav tm="100000">
                                          <p:val>
                                            <p:fltVal val="0"/>
                                          </p:val>
                                        </p:tav>
                                        <p:tav tm="100000">
                                          <p:val>
                                            <p:strVal val="#ppt_w"/>
                                          </p:val>
                                        </p:tav>
                                      </p:tavLst>
                                    </p:anim>
                                    <p:anim calcmode="lin" valueType="num">
                                      <p:cBhvr additive="repl">
                                        <p:cTn id="67" dur="500" fill="hold"/>
                                        <p:tgtEl>
                                          <p:spTgt spid="4"/>
                                        </p:tgtEl>
                                        <p:attrNameLst>
                                          <p:attrName>ppt_h</p:attrName>
                                        </p:attrNameLst>
                                      </p:cBhvr>
                                      <p:tavLst>
                                        <p:tav tm="10000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additive="repl">
                                        <p:cTn id="71" dur="1" fill="hold">
                                          <p:stCondLst>
                                            <p:cond delay="0"/>
                                          </p:stCondLst>
                                        </p:cTn>
                                        <p:tgtEl>
                                          <p:spTgt spid="13383"/>
                                        </p:tgtEl>
                                        <p:attrNameLst>
                                          <p:attrName>style.visibility</p:attrName>
                                        </p:attrNameLst>
                                      </p:cBhvr>
                                      <p:to>
                                        <p:strVal val="visible"/>
                                      </p:to>
                                    </p:set>
                                    <p:anim calcmode="lin" valueType="num">
                                      <p:cBhvr additive="repl">
                                        <p:cTn id="72" dur="500" fill="hold"/>
                                        <p:tgtEl>
                                          <p:spTgt spid="13383"/>
                                        </p:tgtEl>
                                        <p:attrNameLst>
                                          <p:attrName>ppt_w</p:attrName>
                                        </p:attrNameLst>
                                      </p:cBhvr>
                                      <p:tavLst>
                                        <p:tav tm="100000">
                                          <p:val>
                                            <p:fltVal val="0"/>
                                          </p:val>
                                        </p:tav>
                                        <p:tav tm="100000">
                                          <p:val>
                                            <p:strVal val="#ppt_w"/>
                                          </p:val>
                                        </p:tav>
                                      </p:tavLst>
                                    </p:anim>
                                    <p:anim calcmode="lin" valueType="num">
                                      <p:cBhvr additive="repl">
                                        <p:cTn id="73" dur="500" fill="hold"/>
                                        <p:tgtEl>
                                          <p:spTgt spid="13383"/>
                                        </p:tgtEl>
                                        <p:attrNameLst>
                                          <p:attrName>ppt_h</p:attrName>
                                        </p:attrNameLst>
                                      </p:cBhvr>
                                      <p:tavLst>
                                        <p:tav tm="10000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0" nodeType="clickEffect">
                                  <p:stCondLst>
                                    <p:cond delay="0"/>
                                  </p:stCondLst>
                                  <p:childTnLst>
                                    <p:set>
                                      <p:cBhvr additive="repl">
                                        <p:cTn id="77" dur="1" fill="hold">
                                          <p:stCondLst>
                                            <p:cond delay="0"/>
                                          </p:stCondLst>
                                        </p:cTn>
                                        <p:tgtEl>
                                          <p:spTgt spid="13384"/>
                                        </p:tgtEl>
                                        <p:attrNameLst>
                                          <p:attrName>style.visibility</p:attrName>
                                        </p:attrNameLst>
                                      </p:cBhvr>
                                      <p:to>
                                        <p:strVal val="visible"/>
                                      </p:to>
                                    </p:set>
                                    <p:anim calcmode="lin" valueType="num">
                                      <p:cBhvr additive="repl">
                                        <p:cTn id="78" dur="500" fill="hold"/>
                                        <p:tgtEl>
                                          <p:spTgt spid="13384"/>
                                        </p:tgtEl>
                                        <p:attrNameLst>
                                          <p:attrName>ppt_w</p:attrName>
                                        </p:attrNameLst>
                                      </p:cBhvr>
                                      <p:tavLst>
                                        <p:tav tm="100000">
                                          <p:val>
                                            <p:fltVal val="0"/>
                                          </p:val>
                                        </p:tav>
                                        <p:tav tm="100000">
                                          <p:val>
                                            <p:strVal val="#ppt_w"/>
                                          </p:val>
                                        </p:tav>
                                      </p:tavLst>
                                    </p:anim>
                                    <p:anim calcmode="lin" valueType="num">
                                      <p:cBhvr additive="repl">
                                        <p:cTn id="79" dur="500" fill="hold"/>
                                        <p:tgtEl>
                                          <p:spTgt spid="13384"/>
                                        </p:tgtEl>
                                        <p:attrNameLst>
                                          <p:attrName>ppt_h</p:attrName>
                                        </p:attrNameLst>
                                      </p:cBhvr>
                                      <p:tavLst>
                                        <p:tav tm="10000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4" fill="hold" nodeType="clickEffect">
                                  <p:stCondLst>
                                    <p:cond delay="0"/>
                                  </p:stCondLst>
                                  <p:childTnLst>
                                    <p:set>
                                      <p:cBhvr additive="repl">
                                        <p:cTn id="83" dur="1" fill="hold">
                                          <p:stCondLst>
                                            <p:cond delay="0"/>
                                          </p:stCondLst>
                                        </p:cTn>
                                        <p:tgtEl>
                                          <p:spTgt spid="5"/>
                                        </p:tgtEl>
                                        <p:attrNameLst>
                                          <p:attrName>style.visibility</p:attrName>
                                        </p:attrNameLst>
                                      </p:cBhvr>
                                      <p:to>
                                        <p:strVal val="visible"/>
                                      </p:to>
                                    </p:set>
                                    <p:anim calcmode="lin" valueType="num">
                                      <p:cBhvr additive="repl">
                                        <p:cTn id="84" dur="500" fill="hold"/>
                                        <p:tgtEl>
                                          <p:spTgt spid="5"/>
                                        </p:tgtEl>
                                        <p:attrNameLst>
                                          <p:attrName>ppt_x</p:attrName>
                                        </p:attrNameLst>
                                      </p:cBhvr>
                                      <p:tavLst>
                                        <p:tav tm="100000">
                                          <p:val>
                                            <p:strVal val="#ppt_x"/>
                                          </p:val>
                                        </p:tav>
                                        <p:tav tm="100000">
                                          <p:val>
                                            <p:strVal val="#ppt_x"/>
                                          </p:val>
                                        </p:tav>
                                      </p:tavLst>
                                    </p:anim>
                                    <p:anim calcmode="lin" valueType="num">
                                      <p:cBhvr additive="repl">
                                        <p:cTn id="85" dur="500" fill="hold"/>
                                        <p:tgtEl>
                                          <p:spTgt spid="5"/>
                                        </p:tgtEl>
                                        <p:attrNameLst>
                                          <p:attrName>ppt_y</p:attrName>
                                        </p:attrNameLst>
                                      </p:cBhvr>
                                      <p:tavLst>
                                        <p:tav tm="100000">
                                          <p:val>
                                            <p:strVal val="#ppt_y+#ppt_h/2"/>
                                          </p:val>
                                        </p:tav>
                                        <p:tav tm="100000">
                                          <p:val>
                                            <p:strVal val="#ppt_y"/>
                                          </p:val>
                                        </p:tav>
                                      </p:tavLst>
                                    </p:anim>
                                    <p:anim calcmode="lin" valueType="num">
                                      <p:cBhvr additive="repl">
                                        <p:cTn id="86" dur="500" fill="hold"/>
                                        <p:tgtEl>
                                          <p:spTgt spid="5"/>
                                        </p:tgtEl>
                                        <p:attrNameLst>
                                          <p:attrName>ppt_w</p:attrName>
                                        </p:attrNameLst>
                                      </p:cBhvr>
                                      <p:tavLst>
                                        <p:tav tm="100000">
                                          <p:val>
                                            <p:strVal val="#ppt_w"/>
                                          </p:val>
                                        </p:tav>
                                        <p:tav tm="100000">
                                          <p:val>
                                            <p:strVal val="#ppt_w"/>
                                          </p:val>
                                        </p:tav>
                                      </p:tavLst>
                                    </p:anim>
                                    <p:anim calcmode="lin" valueType="num">
                                      <p:cBhvr additive="repl">
                                        <p:cTn id="87" dur="500" fill="hold"/>
                                        <p:tgtEl>
                                          <p:spTgt spid="5"/>
                                        </p:tgtEl>
                                        <p:attrNameLst>
                                          <p:attrName>ppt_h</p:attrName>
                                        </p:attrNameLst>
                                      </p:cBhvr>
                                      <p:tavLst>
                                        <p:tav tm="10000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7" presetClass="entr" presetSubtype="4" fill="hold" grpId="0" nodeType="clickEffect">
                                  <p:stCondLst>
                                    <p:cond delay="0"/>
                                  </p:stCondLst>
                                  <p:childTnLst>
                                    <p:set>
                                      <p:cBhvr additive="repl">
                                        <p:cTn id="91" dur="1" fill="hold">
                                          <p:stCondLst>
                                            <p:cond delay="0"/>
                                          </p:stCondLst>
                                        </p:cTn>
                                        <p:tgtEl>
                                          <p:spTgt spid="13389"/>
                                        </p:tgtEl>
                                        <p:attrNameLst>
                                          <p:attrName>style.visibility</p:attrName>
                                        </p:attrNameLst>
                                      </p:cBhvr>
                                      <p:to>
                                        <p:strVal val="visible"/>
                                      </p:to>
                                    </p:set>
                                    <p:anim calcmode="lin" valueType="num">
                                      <p:cBhvr additive="repl">
                                        <p:cTn id="92" dur="500" fill="hold"/>
                                        <p:tgtEl>
                                          <p:spTgt spid="13389"/>
                                        </p:tgtEl>
                                        <p:attrNameLst>
                                          <p:attrName>ppt_x</p:attrName>
                                        </p:attrNameLst>
                                      </p:cBhvr>
                                      <p:tavLst>
                                        <p:tav tm="100000">
                                          <p:val>
                                            <p:strVal val="#ppt_x"/>
                                          </p:val>
                                        </p:tav>
                                        <p:tav tm="100000">
                                          <p:val>
                                            <p:strVal val="#ppt_x"/>
                                          </p:val>
                                        </p:tav>
                                      </p:tavLst>
                                    </p:anim>
                                    <p:anim calcmode="lin" valueType="num">
                                      <p:cBhvr additive="repl">
                                        <p:cTn id="93" dur="500" fill="hold"/>
                                        <p:tgtEl>
                                          <p:spTgt spid="13389"/>
                                        </p:tgtEl>
                                        <p:attrNameLst>
                                          <p:attrName>ppt_y</p:attrName>
                                        </p:attrNameLst>
                                      </p:cBhvr>
                                      <p:tavLst>
                                        <p:tav tm="100000">
                                          <p:val>
                                            <p:strVal val="#ppt_y+#ppt_h/2"/>
                                          </p:val>
                                        </p:tav>
                                        <p:tav tm="100000">
                                          <p:val>
                                            <p:strVal val="#ppt_y"/>
                                          </p:val>
                                        </p:tav>
                                      </p:tavLst>
                                    </p:anim>
                                    <p:anim calcmode="lin" valueType="num">
                                      <p:cBhvr additive="repl">
                                        <p:cTn id="94" dur="500" fill="hold"/>
                                        <p:tgtEl>
                                          <p:spTgt spid="13389"/>
                                        </p:tgtEl>
                                        <p:attrNameLst>
                                          <p:attrName>ppt_w</p:attrName>
                                        </p:attrNameLst>
                                      </p:cBhvr>
                                      <p:tavLst>
                                        <p:tav tm="100000">
                                          <p:val>
                                            <p:strVal val="#ppt_w"/>
                                          </p:val>
                                        </p:tav>
                                        <p:tav tm="100000">
                                          <p:val>
                                            <p:strVal val="#ppt_w"/>
                                          </p:val>
                                        </p:tav>
                                      </p:tavLst>
                                    </p:anim>
                                    <p:anim calcmode="lin" valueType="num">
                                      <p:cBhvr additive="repl">
                                        <p:cTn id="95" dur="500" fill="hold"/>
                                        <p:tgtEl>
                                          <p:spTgt spid="13389"/>
                                        </p:tgtEl>
                                        <p:attrNameLst>
                                          <p:attrName>ppt_h</p:attrName>
                                        </p:attrNameLst>
                                      </p:cBhvr>
                                      <p:tavLst>
                                        <p:tav tm="10000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additive="repl">
                                        <p:cTn id="99" dur="1" fill="hold">
                                          <p:stCondLst>
                                            <p:cond delay="0"/>
                                          </p:stCondLst>
                                        </p:cTn>
                                        <p:tgtEl>
                                          <p:spTgt spid="13445"/>
                                        </p:tgtEl>
                                        <p:attrNameLst>
                                          <p:attrName>style.visibility</p:attrName>
                                        </p:attrNameLst>
                                      </p:cBhvr>
                                      <p:to>
                                        <p:strVal val="visible"/>
                                      </p:to>
                                    </p:set>
                                    <p:animEffect transition="in" filter="wipe(down)">
                                      <p:cBhvr additive="repl">
                                        <p:cTn id="100" dur="500"/>
                                        <p:tgtEl>
                                          <p:spTgt spid="13445"/>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9" fill="hold" grpId="0" nodeType="clickEffect">
                                  <p:stCondLst>
                                    <p:cond delay="0"/>
                                  </p:stCondLst>
                                  <p:childTnLst>
                                    <p:set>
                                      <p:cBhvr additive="repl">
                                        <p:cTn id="104" dur="1" fill="hold">
                                          <p:stCondLst>
                                            <p:cond delay="0"/>
                                          </p:stCondLst>
                                        </p:cTn>
                                        <p:tgtEl>
                                          <p:spTgt spid="13385"/>
                                        </p:tgtEl>
                                        <p:attrNameLst>
                                          <p:attrName>style.visibility</p:attrName>
                                        </p:attrNameLst>
                                      </p:cBhvr>
                                      <p:to>
                                        <p:strVal val="visible"/>
                                      </p:to>
                                    </p:set>
                                    <p:animEffect transition="in" filter="strips(upLeft)">
                                      <p:cBhvr additive="repl">
                                        <p:cTn id="105" dur="500"/>
                                        <p:tgtEl>
                                          <p:spTgt spid="13385"/>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1" fill="hold" nodeType="clickEffect">
                                  <p:stCondLst>
                                    <p:cond delay="0"/>
                                  </p:stCondLst>
                                  <p:childTnLst>
                                    <p:set>
                                      <p:cBhvr additive="repl">
                                        <p:cTn id="109" dur="1" fill="hold">
                                          <p:stCondLst>
                                            <p:cond delay="0"/>
                                          </p:stCondLst>
                                        </p:cTn>
                                        <p:tgtEl>
                                          <p:spTgt spid="13396"/>
                                        </p:tgtEl>
                                        <p:attrNameLst>
                                          <p:attrName>style.visibility</p:attrName>
                                        </p:attrNameLst>
                                      </p:cBhvr>
                                      <p:to>
                                        <p:strVal val="visible"/>
                                      </p:to>
                                    </p:set>
                                    <p:anim calcmode="lin" valueType="num">
                                      <p:cBhvr>
                                        <p:cTn id="110" dur="500" fill="hold"/>
                                        <p:tgtEl>
                                          <p:spTgt spid="13396"/>
                                        </p:tgtEl>
                                        <p:attrNameLst>
                                          <p:attrName>ppt_x</p:attrName>
                                        </p:attrNameLst>
                                      </p:cBhvr>
                                      <p:tavLst>
                                        <p:tav tm="100000">
                                          <p:val>
                                            <p:strVal val="#ppt_x"/>
                                          </p:val>
                                        </p:tav>
                                        <p:tav tm="100000">
                                          <p:val>
                                            <p:strVal val="#ppt_x"/>
                                          </p:val>
                                        </p:tav>
                                      </p:tavLst>
                                    </p:anim>
                                    <p:anim calcmode="lin" valueType="num">
                                      <p:cBhvr>
                                        <p:cTn id="111" dur="500" fill="hold"/>
                                        <p:tgtEl>
                                          <p:spTgt spid="13396"/>
                                        </p:tgtEl>
                                        <p:attrNameLst>
                                          <p:attrName>ppt_y</p:attrName>
                                        </p:attrNameLst>
                                      </p:cBhvr>
                                      <p:tavLst>
                                        <p:tav tm="100000">
                                          <p:val>
                                            <p:strVal val="0-#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8" presetClass="entr" presetSubtype="12" fill="hold" grpId="0" nodeType="clickEffect">
                                  <p:stCondLst>
                                    <p:cond delay="0"/>
                                  </p:stCondLst>
                                  <p:childTnLst>
                                    <p:set>
                                      <p:cBhvr additive="repl">
                                        <p:cTn id="115" dur="1" fill="hold">
                                          <p:stCondLst>
                                            <p:cond delay="0"/>
                                          </p:stCondLst>
                                        </p:cTn>
                                        <p:tgtEl>
                                          <p:spTgt spid="13379"/>
                                        </p:tgtEl>
                                        <p:attrNameLst>
                                          <p:attrName>style.visibility</p:attrName>
                                        </p:attrNameLst>
                                      </p:cBhvr>
                                      <p:to>
                                        <p:strVal val="visible"/>
                                      </p:to>
                                    </p:set>
                                    <p:animEffect transition="in" filter="strips(downLeft)">
                                      <p:cBhvr additive="repl">
                                        <p:cTn id="116" dur="500"/>
                                        <p:tgtEl>
                                          <p:spTgt spid="13379"/>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1" fill="hold" nodeType="clickEffect">
                                  <p:stCondLst>
                                    <p:cond delay="0"/>
                                  </p:stCondLst>
                                  <p:childTnLst>
                                    <p:set>
                                      <p:cBhvr additive="repl">
                                        <p:cTn id="120" dur="1" fill="hold">
                                          <p:stCondLst>
                                            <p:cond delay="0"/>
                                          </p:stCondLst>
                                        </p:cTn>
                                        <p:tgtEl>
                                          <p:spTgt spid="13422"/>
                                        </p:tgtEl>
                                        <p:attrNameLst>
                                          <p:attrName>style.visibility</p:attrName>
                                        </p:attrNameLst>
                                      </p:cBhvr>
                                      <p:to>
                                        <p:strVal val="visible"/>
                                      </p:to>
                                    </p:set>
                                    <p:anim calcmode="lin" valueType="num">
                                      <p:cBhvr>
                                        <p:cTn id="121" dur="500" fill="hold"/>
                                        <p:tgtEl>
                                          <p:spTgt spid="13422"/>
                                        </p:tgtEl>
                                        <p:attrNameLst>
                                          <p:attrName>ppt_x</p:attrName>
                                        </p:attrNameLst>
                                      </p:cBhvr>
                                      <p:tavLst>
                                        <p:tav tm="100000">
                                          <p:val>
                                            <p:strVal val="#ppt_x"/>
                                          </p:val>
                                        </p:tav>
                                        <p:tav tm="100000">
                                          <p:val>
                                            <p:strVal val="#ppt_x"/>
                                          </p:val>
                                        </p:tav>
                                      </p:tavLst>
                                    </p:anim>
                                    <p:anim calcmode="lin" valueType="num">
                                      <p:cBhvr>
                                        <p:cTn id="122" dur="500" fill="hold"/>
                                        <p:tgtEl>
                                          <p:spTgt spid="13422"/>
                                        </p:tgtEl>
                                        <p:attrNameLst>
                                          <p:attrName>ppt_y</p:attrName>
                                        </p:attrNameLst>
                                      </p:cBhvr>
                                      <p:tavLst>
                                        <p:tav tm="100000">
                                          <p:val>
                                            <p:strVal val="0-#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7" presetClass="entr" presetSubtype="1" fill="hold" grpId="0" nodeType="clickEffect">
                                  <p:stCondLst>
                                    <p:cond delay="0"/>
                                  </p:stCondLst>
                                  <p:childTnLst>
                                    <p:set>
                                      <p:cBhvr additive="repl">
                                        <p:cTn id="126" dur="1" fill="hold">
                                          <p:stCondLst>
                                            <p:cond delay="0"/>
                                          </p:stCondLst>
                                        </p:cTn>
                                        <p:tgtEl>
                                          <p:spTgt spid="13378"/>
                                        </p:tgtEl>
                                        <p:attrNameLst>
                                          <p:attrName>style.visibility</p:attrName>
                                        </p:attrNameLst>
                                      </p:cBhvr>
                                      <p:to>
                                        <p:strVal val="visible"/>
                                      </p:to>
                                    </p:set>
                                    <p:anim calcmode="lin" valueType="num">
                                      <p:cBhvr additive="repl">
                                        <p:cTn id="127" dur="500" fill="hold"/>
                                        <p:tgtEl>
                                          <p:spTgt spid="13378"/>
                                        </p:tgtEl>
                                        <p:attrNameLst>
                                          <p:attrName>ppt_x</p:attrName>
                                        </p:attrNameLst>
                                      </p:cBhvr>
                                      <p:tavLst>
                                        <p:tav tm="100000">
                                          <p:val>
                                            <p:strVal val="#ppt_x"/>
                                          </p:val>
                                        </p:tav>
                                        <p:tav tm="100000">
                                          <p:val>
                                            <p:strVal val="#ppt_x"/>
                                          </p:val>
                                        </p:tav>
                                      </p:tavLst>
                                    </p:anim>
                                    <p:anim calcmode="lin" valueType="num">
                                      <p:cBhvr additive="repl">
                                        <p:cTn id="128" dur="500" fill="hold"/>
                                        <p:tgtEl>
                                          <p:spTgt spid="13378"/>
                                        </p:tgtEl>
                                        <p:attrNameLst>
                                          <p:attrName>ppt_y</p:attrName>
                                        </p:attrNameLst>
                                      </p:cBhvr>
                                      <p:tavLst>
                                        <p:tav tm="100000">
                                          <p:val>
                                            <p:strVal val="#ppt_y-#ppt_h/2"/>
                                          </p:val>
                                        </p:tav>
                                        <p:tav tm="100000">
                                          <p:val>
                                            <p:strVal val="#ppt_y"/>
                                          </p:val>
                                        </p:tav>
                                      </p:tavLst>
                                    </p:anim>
                                    <p:anim calcmode="lin" valueType="num">
                                      <p:cBhvr additive="repl">
                                        <p:cTn id="129" dur="500" fill="hold"/>
                                        <p:tgtEl>
                                          <p:spTgt spid="13378"/>
                                        </p:tgtEl>
                                        <p:attrNameLst>
                                          <p:attrName>ppt_w</p:attrName>
                                        </p:attrNameLst>
                                      </p:cBhvr>
                                      <p:tavLst>
                                        <p:tav tm="100000">
                                          <p:val>
                                            <p:strVal val="#ppt_w"/>
                                          </p:val>
                                        </p:tav>
                                        <p:tav tm="100000">
                                          <p:val>
                                            <p:strVal val="#ppt_w"/>
                                          </p:val>
                                        </p:tav>
                                      </p:tavLst>
                                    </p:anim>
                                    <p:anim calcmode="lin" valueType="num">
                                      <p:cBhvr additive="repl">
                                        <p:cTn id="130" dur="500" fill="hold"/>
                                        <p:tgtEl>
                                          <p:spTgt spid="13378"/>
                                        </p:tgtEl>
                                        <p:attrNameLst>
                                          <p:attrName>ppt_h</p:attrName>
                                        </p:attrNameLst>
                                      </p:cBhvr>
                                      <p:tavLst>
                                        <p:tav tm="100000">
                                          <p:val>
                                            <p:fltVal val="0"/>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7" presetClass="entr" presetSubtype="1" fill="hold" nodeType="clickEffect">
                                  <p:stCondLst>
                                    <p:cond delay="0"/>
                                  </p:stCondLst>
                                  <p:childTnLst>
                                    <p:set>
                                      <p:cBhvr additive="repl">
                                        <p:cTn id="134" dur="1" fill="hold">
                                          <p:stCondLst>
                                            <p:cond delay="0"/>
                                          </p:stCondLst>
                                        </p:cTn>
                                        <p:tgtEl>
                                          <p:spTgt spid="7"/>
                                        </p:tgtEl>
                                        <p:attrNameLst>
                                          <p:attrName>style.visibility</p:attrName>
                                        </p:attrNameLst>
                                      </p:cBhvr>
                                      <p:to>
                                        <p:strVal val="visible"/>
                                      </p:to>
                                    </p:set>
                                    <p:anim calcmode="lin" valueType="num">
                                      <p:cBhvr additive="repl">
                                        <p:cTn id="135" dur="500" fill="hold"/>
                                        <p:tgtEl>
                                          <p:spTgt spid="7"/>
                                        </p:tgtEl>
                                        <p:attrNameLst>
                                          <p:attrName>ppt_x</p:attrName>
                                        </p:attrNameLst>
                                      </p:cBhvr>
                                      <p:tavLst>
                                        <p:tav tm="100000">
                                          <p:val>
                                            <p:strVal val="#ppt_x"/>
                                          </p:val>
                                        </p:tav>
                                        <p:tav tm="100000">
                                          <p:val>
                                            <p:strVal val="#ppt_x"/>
                                          </p:val>
                                        </p:tav>
                                      </p:tavLst>
                                    </p:anim>
                                    <p:anim calcmode="lin" valueType="num">
                                      <p:cBhvr additive="repl">
                                        <p:cTn id="136" dur="500" fill="hold"/>
                                        <p:tgtEl>
                                          <p:spTgt spid="7"/>
                                        </p:tgtEl>
                                        <p:attrNameLst>
                                          <p:attrName>ppt_y</p:attrName>
                                        </p:attrNameLst>
                                      </p:cBhvr>
                                      <p:tavLst>
                                        <p:tav tm="100000">
                                          <p:val>
                                            <p:strVal val="#ppt_y-#ppt_h/2"/>
                                          </p:val>
                                        </p:tav>
                                        <p:tav tm="100000">
                                          <p:val>
                                            <p:strVal val="#ppt_y"/>
                                          </p:val>
                                        </p:tav>
                                      </p:tavLst>
                                    </p:anim>
                                    <p:anim calcmode="lin" valueType="num">
                                      <p:cBhvr additive="repl">
                                        <p:cTn id="137" dur="500" fill="hold"/>
                                        <p:tgtEl>
                                          <p:spTgt spid="7"/>
                                        </p:tgtEl>
                                        <p:attrNameLst>
                                          <p:attrName>ppt_w</p:attrName>
                                        </p:attrNameLst>
                                      </p:cBhvr>
                                      <p:tavLst>
                                        <p:tav tm="100000">
                                          <p:val>
                                            <p:strVal val="#ppt_w"/>
                                          </p:val>
                                        </p:tav>
                                        <p:tav tm="100000">
                                          <p:val>
                                            <p:strVal val="#ppt_w"/>
                                          </p:val>
                                        </p:tav>
                                      </p:tavLst>
                                    </p:anim>
                                    <p:anim calcmode="lin" valueType="num">
                                      <p:cBhvr additive="repl">
                                        <p:cTn id="138" dur="500" fill="hold"/>
                                        <p:tgtEl>
                                          <p:spTgt spid="7"/>
                                        </p:tgtEl>
                                        <p:attrNameLst>
                                          <p:attrName>ppt_h</p:attrName>
                                        </p:attrNameLst>
                                      </p:cBhvr>
                                      <p:tavLst>
                                        <p:tav tm="100000">
                                          <p:val>
                                            <p:fltVal val="0"/>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nodeType="clickEffect">
                                  <p:stCondLst>
                                    <p:cond delay="0"/>
                                  </p:stCondLst>
                                  <p:childTnLst>
                                    <p:set>
                                      <p:cBhvr additive="repl">
                                        <p:cTn id="142" dur="1" fill="hold">
                                          <p:stCondLst>
                                            <p:cond delay="0"/>
                                          </p:stCondLst>
                                        </p:cTn>
                                        <p:tgtEl>
                                          <p:spTgt spid="13444"/>
                                        </p:tgtEl>
                                        <p:attrNameLst>
                                          <p:attrName>style.visibility</p:attrName>
                                        </p:attrNameLst>
                                      </p:cBhvr>
                                      <p:to>
                                        <p:strVal val="visible"/>
                                      </p:to>
                                    </p:set>
                                    <p:animEffect transition="in" filter="wipe(down)">
                                      <p:cBhvr additive="repl">
                                        <p:cTn id="143" dur="500"/>
                                        <p:tgtEl>
                                          <p:spTgt spid="13444"/>
                                        </p:tgtEl>
                                      </p:cBhvr>
                                    </p:animEffect>
                                  </p:childTnLst>
                                </p:cTn>
                              </p:par>
                            </p:childTnLst>
                          </p:cTn>
                        </p:par>
                      </p:childTnLst>
                    </p:cTn>
                  </p:par>
                  <p:par>
                    <p:cTn id="144" fill="hold">
                      <p:stCondLst>
                        <p:cond delay="indefinite"/>
                      </p:stCondLst>
                      <p:childTnLst>
                        <p:par>
                          <p:cTn id="145" fill="hold">
                            <p:stCondLst>
                              <p:cond delay="0"/>
                            </p:stCondLst>
                            <p:childTnLst>
                              <p:par>
                                <p:cTn id="146" presetID="18" presetClass="entr" presetSubtype="12" fill="hold" nodeType="clickEffect">
                                  <p:stCondLst>
                                    <p:cond delay="0"/>
                                  </p:stCondLst>
                                  <p:childTnLst>
                                    <p:set>
                                      <p:cBhvr additive="repl">
                                        <p:cTn id="147" dur="1" fill="hold">
                                          <p:stCondLst>
                                            <p:cond delay="0"/>
                                          </p:stCondLst>
                                        </p:cTn>
                                        <p:tgtEl>
                                          <p:spTgt spid="8"/>
                                        </p:tgtEl>
                                        <p:attrNameLst>
                                          <p:attrName>style.visibility</p:attrName>
                                        </p:attrNameLst>
                                      </p:cBhvr>
                                      <p:to>
                                        <p:strVal val="visible"/>
                                      </p:to>
                                    </p:set>
                                    <p:animEffect transition="in" filter="strips(downLeft)">
                                      <p:cBhvr additive="repl">
                                        <p:cTn id="148" dur="500"/>
                                        <p:tgtEl>
                                          <p:spTgt spid="8"/>
                                        </p:tgtEl>
                                      </p:cBhvr>
                                    </p:animEffect>
                                  </p:childTnLst>
                                </p:cTn>
                              </p:par>
                            </p:childTnLst>
                          </p:cTn>
                        </p:par>
                      </p:childTnLst>
                    </p:cTn>
                  </p:par>
                  <p:par>
                    <p:cTn id="149" fill="hold">
                      <p:stCondLst>
                        <p:cond delay="indefinite"/>
                      </p:stCondLst>
                      <p:childTnLst>
                        <p:par>
                          <p:cTn id="150" fill="hold">
                            <p:stCondLst>
                              <p:cond delay="0"/>
                            </p:stCondLst>
                            <p:childTnLst>
                              <p:par>
                                <p:cTn id="151" presetID="18" presetClass="entr" presetSubtype="9" fill="hold" nodeType="clickEffect">
                                  <p:stCondLst>
                                    <p:cond delay="0"/>
                                  </p:stCondLst>
                                  <p:childTnLst>
                                    <p:set>
                                      <p:cBhvr additive="repl">
                                        <p:cTn id="152" dur="1" fill="hold">
                                          <p:stCondLst>
                                            <p:cond delay="0"/>
                                          </p:stCondLst>
                                        </p:cTn>
                                        <p:tgtEl>
                                          <p:spTgt spid="13"/>
                                        </p:tgtEl>
                                        <p:attrNameLst>
                                          <p:attrName>style.visibility</p:attrName>
                                        </p:attrNameLst>
                                      </p:cBhvr>
                                      <p:to>
                                        <p:strVal val="visible"/>
                                      </p:to>
                                    </p:set>
                                    <p:animEffect transition="in" filter="strips(upLeft)">
                                      <p:cBhvr additive="repl">
                                        <p:cTn id="153" dur="500"/>
                                        <p:tgtEl>
                                          <p:spTgt spid="13"/>
                                        </p:tgtEl>
                                      </p:cBhvr>
                                    </p:animEffect>
                                  </p:childTnLst>
                                </p:cTn>
                              </p:par>
                            </p:childTnLst>
                          </p:cTn>
                        </p:par>
                      </p:childTnLst>
                    </p:cTn>
                  </p:par>
                  <p:par>
                    <p:cTn id="154" fill="hold">
                      <p:stCondLst>
                        <p:cond delay="indefinite"/>
                      </p:stCondLst>
                      <p:childTnLst>
                        <p:par>
                          <p:cTn id="155" fill="hold">
                            <p:stCondLst>
                              <p:cond delay="0"/>
                            </p:stCondLst>
                            <p:childTnLst>
                              <p:par>
                                <p:cTn id="156" presetID="23" presetClass="entr" presetSubtype="16" fill="hold" nodeType="clickEffect">
                                  <p:stCondLst>
                                    <p:cond delay="0"/>
                                  </p:stCondLst>
                                  <p:childTnLst>
                                    <p:set>
                                      <p:cBhvr additive="repl">
                                        <p:cTn id="157" dur="1" fill="hold">
                                          <p:stCondLst>
                                            <p:cond delay="0"/>
                                          </p:stCondLst>
                                        </p:cTn>
                                        <p:tgtEl>
                                          <p:spTgt spid="9"/>
                                        </p:tgtEl>
                                        <p:attrNameLst>
                                          <p:attrName>style.visibility</p:attrName>
                                        </p:attrNameLst>
                                      </p:cBhvr>
                                      <p:to>
                                        <p:strVal val="visible"/>
                                      </p:to>
                                    </p:set>
                                    <p:anim calcmode="lin" valueType="num">
                                      <p:cBhvr additive="repl">
                                        <p:cTn id="158" dur="500" fill="hold"/>
                                        <p:tgtEl>
                                          <p:spTgt spid="9"/>
                                        </p:tgtEl>
                                        <p:attrNameLst>
                                          <p:attrName>ppt_w</p:attrName>
                                        </p:attrNameLst>
                                      </p:cBhvr>
                                      <p:tavLst>
                                        <p:tav tm="100000">
                                          <p:val>
                                            <p:fltVal val="0"/>
                                          </p:val>
                                        </p:tav>
                                        <p:tav tm="100000">
                                          <p:val>
                                            <p:strVal val="#ppt_w"/>
                                          </p:val>
                                        </p:tav>
                                      </p:tavLst>
                                    </p:anim>
                                    <p:anim calcmode="lin" valueType="num">
                                      <p:cBhvr additive="repl">
                                        <p:cTn id="159" dur="500" fill="hold"/>
                                        <p:tgtEl>
                                          <p:spTgt spid="9"/>
                                        </p:tgtEl>
                                        <p:attrNameLst>
                                          <p:attrName>ppt_h</p:attrName>
                                        </p:attrNameLst>
                                      </p:cBhvr>
                                      <p:tavLst>
                                        <p:tav tm="100000">
                                          <p:val>
                                            <p:fltVal val="0"/>
                                          </p:val>
                                        </p:tav>
                                        <p:tav tm="100000">
                                          <p:val>
                                            <p:strVal val="#ppt_h"/>
                                          </p:val>
                                        </p:tav>
                                      </p:tavLst>
                                    </p:anim>
                                  </p:childTnLst>
                                </p:cTn>
                              </p:par>
                            </p:childTnLst>
                          </p:cTn>
                        </p:par>
                      </p:childTnLst>
                    </p:cTn>
                  </p:par>
                  <p:par>
                    <p:cTn id="160" fill="hold">
                      <p:stCondLst>
                        <p:cond delay="indefinite"/>
                      </p:stCondLst>
                      <p:childTnLst>
                        <p:par>
                          <p:cTn id="161" fill="hold">
                            <p:stCondLst>
                              <p:cond delay="0"/>
                            </p:stCondLst>
                            <p:childTnLst>
                              <p:par>
                                <p:cTn id="162" presetID="23" presetClass="entr" presetSubtype="16" fill="hold" nodeType="clickEffect">
                                  <p:stCondLst>
                                    <p:cond delay="0"/>
                                  </p:stCondLst>
                                  <p:childTnLst>
                                    <p:set>
                                      <p:cBhvr additive="repl">
                                        <p:cTn id="163" dur="1" fill="hold">
                                          <p:stCondLst>
                                            <p:cond delay="0"/>
                                          </p:stCondLst>
                                        </p:cTn>
                                        <p:tgtEl>
                                          <p:spTgt spid="11"/>
                                        </p:tgtEl>
                                        <p:attrNameLst>
                                          <p:attrName>style.visibility</p:attrName>
                                        </p:attrNameLst>
                                      </p:cBhvr>
                                      <p:to>
                                        <p:strVal val="visible"/>
                                      </p:to>
                                    </p:set>
                                    <p:anim calcmode="lin" valueType="num">
                                      <p:cBhvr additive="repl">
                                        <p:cTn id="164" dur="500" fill="hold"/>
                                        <p:tgtEl>
                                          <p:spTgt spid="11"/>
                                        </p:tgtEl>
                                        <p:attrNameLst>
                                          <p:attrName>ppt_w</p:attrName>
                                        </p:attrNameLst>
                                      </p:cBhvr>
                                      <p:tavLst>
                                        <p:tav tm="100000">
                                          <p:val>
                                            <p:fltVal val="0"/>
                                          </p:val>
                                        </p:tav>
                                        <p:tav tm="100000">
                                          <p:val>
                                            <p:strVal val="#ppt_w"/>
                                          </p:val>
                                        </p:tav>
                                      </p:tavLst>
                                    </p:anim>
                                    <p:anim calcmode="lin" valueType="num">
                                      <p:cBhvr additive="repl">
                                        <p:cTn id="165" dur="500" fill="hold"/>
                                        <p:tgtEl>
                                          <p:spTgt spid="11"/>
                                        </p:tgtEl>
                                        <p:attrNameLst>
                                          <p:attrName>ppt_h</p:attrName>
                                        </p:attrNameLst>
                                      </p:cBhvr>
                                      <p:tavLst>
                                        <p:tav tm="100000">
                                          <p:val>
                                            <p:fltVal val="0"/>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17" presetClass="entr" presetSubtype="4" fill="hold" grpId="0" nodeType="clickEffect">
                                  <p:stCondLst>
                                    <p:cond delay="0"/>
                                  </p:stCondLst>
                                  <p:childTnLst>
                                    <p:set>
                                      <p:cBhvr additive="repl">
                                        <p:cTn id="169" dur="1" fill="hold">
                                          <p:stCondLst>
                                            <p:cond delay="0"/>
                                          </p:stCondLst>
                                        </p:cTn>
                                        <p:tgtEl>
                                          <p:spTgt spid="13431"/>
                                        </p:tgtEl>
                                        <p:attrNameLst>
                                          <p:attrName>style.visibility</p:attrName>
                                        </p:attrNameLst>
                                      </p:cBhvr>
                                      <p:to>
                                        <p:strVal val="visible"/>
                                      </p:to>
                                    </p:set>
                                    <p:anim calcmode="lin" valueType="num">
                                      <p:cBhvr additive="repl">
                                        <p:cTn id="170" dur="500" fill="hold"/>
                                        <p:tgtEl>
                                          <p:spTgt spid="13431"/>
                                        </p:tgtEl>
                                        <p:attrNameLst>
                                          <p:attrName>ppt_x</p:attrName>
                                        </p:attrNameLst>
                                      </p:cBhvr>
                                      <p:tavLst>
                                        <p:tav tm="100000">
                                          <p:val>
                                            <p:strVal val="#ppt_x"/>
                                          </p:val>
                                        </p:tav>
                                        <p:tav tm="100000">
                                          <p:val>
                                            <p:strVal val="#ppt_x"/>
                                          </p:val>
                                        </p:tav>
                                      </p:tavLst>
                                    </p:anim>
                                    <p:anim calcmode="lin" valueType="num">
                                      <p:cBhvr additive="repl">
                                        <p:cTn id="171" dur="500" fill="hold"/>
                                        <p:tgtEl>
                                          <p:spTgt spid="13431"/>
                                        </p:tgtEl>
                                        <p:attrNameLst>
                                          <p:attrName>ppt_y</p:attrName>
                                        </p:attrNameLst>
                                      </p:cBhvr>
                                      <p:tavLst>
                                        <p:tav tm="100000">
                                          <p:val>
                                            <p:strVal val="#ppt_y+#ppt_h/2"/>
                                          </p:val>
                                        </p:tav>
                                        <p:tav tm="100000">
                                          <p:val>
                                            <p:strVal val="#ppt_y"/>
                                          </p:val>
                                        </p:tav>
                                      </p:tavLst>
                                    </p:anim>
                                    <p:anim calcmode="lin" valueType="num">
                                      <p:cBhvr additive="repl">
                                        <p:cTn id="172" dur="500" fill="hold"/>
                                        <p:tgtEl>
                                          <p:spTgt spid="13431"/>
                                        </p:tgtEl>
                                        <p:attrNameLst>
                                          <p:attrName>ppt_w</p:attrName>
                                        </p:attrNameLst>
                                      </p:cBhvr>
                                      <p:tavLst>
                                        <p:tav tm="100000">
                                          <p:val>
                                            <p:strVal val="#ppt_w"/>
                                          </p:val>
                                        </p:tav>
                                        <p:tav tm="100000">
                                          <p:val>
                                            <p:strVal val="#ppt_w"/>
                                          </p:val>
                                        </p:tav>
                                      </p:tavLst>
                                    </p:anim>
                                    <p:anim calcmode="lin" valueType="num">
                                      <p:cBhvr additive="repl">
                                        <p:cTn id="173" dur="500" fill="hold"/>
                                        <p:tgtEl>
                                          <p:spTgt spid="13431"/>
                                        </p:tgtEl>
                                        <p:attrNameLst>
                                          <p:attrName>ppt_h</p:attrName>
                                        </p:attrNameLst>
                                      </p:cBhvr>
                                      <p:tavLst>
                                        <p:tav tm="100000">
                                          <p:val>
                                            <p:fltVal val="0"/>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additive="repl">
                                        <p:cTn id="177" dur="1" fill="hold">
                                          <p:stCondLst>
                                            <p:cond delay="0"/>
                                          </p:stCondLst>
                                        </p:cTn>
                                        <p:tgtEl>
                                          <p:spTgt spid="13430"/>
                                        </p:tgtEl>
                                        <p:attrNameLst>
                                          <p:attrName>style.visibility</p:attrName>
                                        </p:attrNameLst>
                                      </p:cBhvr>
                                      <p:to>
                                        <p:strVal val="visible"/>
                                      </p:to>
                                    </p:set>
                                    <p:anim calcmode="lin" valueType="num">
                                      <p:cBhvr>
                                        <p:cTn id="178" dur="500" fill="hold"/>
                                        <p:tgtEl>
                                          <p:spTgt spid="13430"/>
                                        </p:tgtEl>
                                        <p:attrNameLst>
                                          <p:attrName>ppt_x</p:attrName>
                                        </p:attrNameLst>
                                      </p:cBhvr>
                                      <p:tavLst>
                                        <p:tav tm="100000">
                                          <p:val>
                                            <p:strVal val="#ppt_x"/>
                                          </p:val>
                                        </p:tav>
                                        <p:tav tm="100000">
                                          <p:val>
                                            <p:strVal val="#ppt_x"/>
                                          </p:val>
                                        </p:tav>
                                      </p:tavLst>
                                    </p:anim>
                                    <p:anim calcmode="lin" valueType="num">
                                      <p:cBhvr>
                                        <p:cTn id="179" dur="500" fill="hold"/>
                                        <p:tgtEl>
                                          <p:spTgt spid="13430"/>
                                        </p:tgtEl>
                                        <p:attrNameLst>
                                          <p:attrName>ppt_y</p:attrName>
                                        </p:attrNameLst>
                                      </p:cBhvr>
                                      <p:tavLst>
                                        <p:tav tm="10000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5" grpId="0" animBg="1"/>
      <p:bldP spid="13378" grpId="0" animBg="1"/>
      <p:bldP spid="13379" grpId="0" animBg="1"/>
      <p:bldP spid="13383" grpId="0" animBg="1"/>
      <p:bldP spid="13384" grpId="0" animBg="1"/>
      <p:bldP spid="13385" grpId="0" animBg="1"/>
      <p:bldP spid="13389" grpId="0" animBg="1"/>
      <p:bldP spid="134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214688" y="2986088"/>
            <a:ext cx="404812" cy="615950"/>
            <a:chOff x="3278" y="1628"/>
            <a:chExt cx="255" cy="388"/>
          </a:xfrm>
        </p:grpSpPr>
        <p:sp>
          <p:nvSpPr>
            <p:cNvPr id="46121" name="Oval 2"/>
            <p:cNvSpPr>
              <a:spLocks noChangeArrowheads="1"/>
            </p:cNvSpPr>
            <p:nvPr/>
          </p:nvSpPr>
          <p:spPr bwMode="auto">
            <a:xfrm rot="-840000">
              <a:off x="3360" y="1670"/>
              <a:ext cx="145" cy="242"/>
            </a:xfrm>
            <a:prstGeom prst="ellipse">
              <a:avLst/>
            </a:prstGeom>
            <a:solidFill>
              <a:srgbClr val="FFFFFF"/>
            </a:solidFill>
            <a:ln w="9360">
              <a:solidFill>
                <a:srgbClr val="000000"/>
              </a:solidFill>
              <a:miter lim="800000"/>
              <a:headEnd/>
              <a:tailEnd/>
            </a:ln>
          </p:spPr>
          <p:txBody>
            <a:bodyPr wrap="none" anchor="ctr"/>
            <a:lstStyle/>
            <a:p>
              <a:endParaRPr lang="en-IN"/>
            </a:p>
          </p:txBody>
        </p:sp>
        <p:sp>
          <p:nvSpPr>
            <p:cNvPr id="46122" name="Rectangle 3"/>
            <p:cNvSpPr>
              <a:spLocks noChangeArrowheads="1"/>
            </p:cNvSpPr>
            <p:nvPr/>
          </p:nvSpPr>
          <p:spPr bwMode="auto">
            <a:xfrm rot="-840000">
              <a:off x="3318" y="1640"/>
              <a:ext cx="145" cy="364"/>
            </a:xfrm>
            <a:prstGeom prst="rect">
              <a:avLst/>
            </a:prstGeom>
            <a:solidFill>
              <a:srgbClr val="FFFFFF"/>
            </a:solidFill>
            <a:ln w="9360">
              <a:solidFill>
                <a:srgbClr val="FFFFFF"/>
              </a:solidFill>
              <a:miter lim="800000"/>
              <a:headEnd/>
              <a:tailEnd/>
            </a:ln>
          </p:spPr>
          <p:txBody>
            <a:bodyPr wrap="none" anchor="ctr"/>
            <a:lstStyle/>
            <a:p>
              <a:endParaRPr lang="en-IN"/>
            </a:p>
          </p:txBody>
        </p:sp>
      </p:grpSp>
      <p:grpSp>
        <p:nvGrpSpPr>
          <p:cNvPr id="3" name="Group 4"/>
          <p:cNvGrpSpPr>
            <a:grpSpLocks/>
          </p:cNvGrpSpPr>
          <p:nvPr/>
        </p:nvGrpSpPr>
        <p:grpSpPr bwMode="auto">
          <a:xfrm>
            <a:off x="2749550" y="4262438"/>
            <a:ext cx="485775" cy="622300"/>
            <a:chOff x="2985" y="2432"/>
            <a:chExt cx="306" cy="392"/>
          </a:xfrm>
        </p:grpSpPr>
        <p:sp>
          <p:nvSpPr>
            <p:cNvPr id="46119" name="Oval 5"/>
            <p:cNvSpPr>
              <a:spLocks noChangeArrowheads="1"/>
            </p:cNvSpPr>
            <p:nvPr/>
          </p:nvSpPr>
          <p:spPr bwMode="auto">
            <a:xfrm rot="1380000">
              <a:off x="3104" y="2506"/>
              <a:ext cx="145" cy="242"/>
            </a:xfrm>
            <a:prstGeom prst="ellipse">
              <a:avLst/>
            </a:prstGeom>
            <a:solidFill>
              <a:srgbClr val="FFFFFF"/>
            </a:solidFill>
            <a:ln w="9360">
              <a:solidFill>
                <a:srgbClr val="000000"/>
              </a:solidFill>
              <a:miter lim="800000"/>
              <a:headEnd/>
              <a:tailEnd/>
            </a:ln>
          </p:spPr>
          <p:txBody>
            <a:bodyPr wrap="none" anchor="ctr"/>
            <a:lstStyle/>
            <a:p>
              <a:endParaRPr lang="en-IN"/>
            </a:p>
          </p:txBody>
        </p:sp>
        <p:sp>
          <p:nvSpPr>
            <p:cNvPr id="46120" name="Rectangle 6"/>
            <p:cNvSpPr>
              <a:spLocks noChangeArrowheads="1"/>
            </p:cNvSpPr>
            <p:nvPr/>
          </p:nvSpPr>
          <p:spPr bwMode="auto">
            <a:xfrm rot="1380000">
              <a:off x="3051" y="2446"/>
              <a:ext cx="145" cy="364"/>
            </a:xfrm>
            <a:prstGeom prst="rect">
              <a:avLst/>
            </a:prstGeom>
            <a:solidFill>
              <a:srgbClr val="FFFFFF"/>
            </a:solidFill>
            <a:ln w="9360">
              <a:solidFill>
                <a:srgbClr val="FFFFFF"/>
              </a:solidFill>
              <a:miter lim="800000"/>
              <a:headEnd/>
              <a:tailEnd/>
            </a:ln>
          </p:spPr>
          <p:txBody>
            <a:bodyPr wrap="none" anchor="ctr"/>
            <a:lstStyle/>
            <a:p>
              <a:endParaRPr lang="en-IN"/>
            </a:p>
          </p:txBody>
        </p:sp>
      </p:grpSp>
      <p:sp>
        <p:nvSpPr>
          <p:cNvPr id="15367" name="Line 7"/>
          <p:cNvSpPr>
            <a:spLocks noChangeShapeType="1"/>
          </p:cNvSpPr>
          <p:nvPr/>
        </p:nvSpPr>
        <p:spPr bwMode="auto">
          <a:xfrm>
            <a:off x="2125663" y="3967163"/>
            <a:ext cx="4191000" cy="1587"/>
          </a:xfrm>
          <a:prstGeom prst="line">
            <a:avLst/>
          </a:prstGeom>
          <a:noFill/>
          <a:ln w="9360">
            <a:solidFill>
              <a:srgbClr val="000000"/>
            </a:solidFill>
            <a:miter lim="800000"/>
            <a:headEnd/>
            <a:tailEnd/>
          </a:ln>
        </p:spPr>
        <p:txBody>
          <a:bodyPr/>
          <a:lstStyle/>
          <a:p>
            <a:endParaRPr lang="en-US"/>
          </a:p>
        </p:txBody>
      </p:sp>
      <p:sp>
        <p:nvSpPr>
          <p:cNvPr id="15368" name="Line 8"/>
          <p:cNvSpPr>
            <a:spLocks noChangeShapeType="1"/>
          </p:cNvSpPr>
          <p:nvPr/>
        </p:nvSpPr>
        <p:spPr bwMode="auto">
          <a:xfrm>
            <a:off x="2506663" y="2401888"/>
            <a:ext cx="1587" cy="2879725"/>
          </a:xfrm>
          <a:prstGeom prst="line">
            <a:avLst/>
          </a:prstGeom>
          <a:noFill/>
          <a:ln w="9360">
            <a:solidFill>
              <a:srgbClr val="FF0066"/>
            </a:solidFill>
            <a:miter lim="800000"/>
            <a:headEnd/>
            <a:tailEnd/>
          </a:ln>
        </p:spPr>
        <p:txBody>
          <a:bodyPr/>
          <a:lstStyle/>
          <a:p>
            <a:endParaRPr lang="en-US"/>
          </a:p>
        </p:txBody>
      </p:sp>
      <p:sp>
        <p:nvSpPr>
          <p:cNvPr id="15369" name="Oval 9"/>
          <p:cNvSpPr>
            <a:spLocks noChangeArrowheads="1"/>
          </p:cNvSpPr>
          <p:nvPr/>
        </p:nvSpPr>
        <p:spPr bwMode="auto">
          <a:xfrm>
            <a:off x="2482850" y="3341688"/>
            <a:ext cx="76200" cy="61912"/>
          </a:xfrm>
          <a:prstGeom prst="ellipse">
            <a:avLst/>
          </a:prstGeom>
          <a:solidFill>
            <a:srgbClr val="BBE0E3"/>
          </a:solidFill>
          <a:ln w="9360">
            <a:solidFill>
              <a:srgbClr val="000000"/>
            </a:solidFill>
            <a:miter lim="800000"/>
            <a:headEnd/>
            <a:tailEnd/>
          </a:ln>
        </p:spPr>
        <p:txBody>
          <a:bodyPr wrap="none" anchor="ctr"/>
          <a:lstStyle/>
          <a:p>
            <a:endParaRPr lang="en-IN"/>
          </a:p>
        </p:txBody>
      </p:sp>
      <p:sp>
        <p:nvSpPr>
          <p:cNvPr id="15370" name="Text Box 10"/>
          <p:cNvSpPr txBox="1">
            <a:spLocks noChangeArrowheads="1"/>
          </p:cNvSpPr>
          <p:nvPr/>
        </p:nvSpPr>
        <p:spPr bwMode="auto">
          <a:xfrm>
            <a:off x="2133600" y="3200400"/>
            <a:ext cx="419100" cy="460375"/>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dirty="0">
                <a:solidFill>
                  <a:srgbClr val="000000"/>
                </a:solidFill>
                <a:latin typeface="Times New Roman" pitchFamily="18" charset="0"/>
              </a:rPr>
              <a:t>a’</a:t>
            </a:r>
          </a:p>
        </p:txBody>
      </p:sp>
      <p:sp>
        <p:nvSpPr>
          <p:cNvPr id="15371" name="Line 11"/>
          <p:cNvSpPr>
            <a:spLocks noChangeShapeType="1"/>
          </p:cNvSpPr>
          <p:nvPr/>
        </p:nvSpPr>
        <p:spPr bwMode="auto">
          <a:xfrm>
            <a:off x="2582863" y="3403600"/>
            <a:ext cx="3352800" cy="1588"/>
          </a:xfrm>
          <a:prstGeom prst="line">
            <a:avLst/>
          </a:prstGeom>
          <a:noFill/>
          <a:ln w="9360">
            <a:solidFill>
              <a:srgbClr val="000000"/>
            </a:solidFill>
            <a:miter lim="800000"/>
            <a:headEnd/>
            <a:tailEnd/>
          </a:ln>
        </p:spPr>
        <p:txBody>
          <a:bodyPr/>
          <a:lstStyle/>
          <a:p>
            <a:endParaRPr lang="en-US"/>
          </a:p>
        </p:txBody>
      </p:sp>
      <p:sp>
        <p:nvSpPr>
          <p:cNvPr id="15372" name="Line 12"/>
          <p:cNvSpPr>
            <a:spLocks noChangeShapeType="1"/>
          </p:cNvSpPr>
          <p:nvPr/>
        </p:nvSpPr>
        <p:spPr bwMode="auto">
          <a:xfrm flipV="1">
            <a:off x="2506663" y="1962150"/>
            <a:ext cx="2743200" cy="1443038"/>
          </a:xfrm>
          <a:prstGeom prst="line">
            <a:avLst/>
          </a:prstGeom>
          <a:noFill/>
          <a:ln w="28440">
            <a:solidFill>
              <a:srgbClr val="333399"/>
            </a:solidFill>
            <a:miter lim="800000"/>
            <a:headEnd/>
            <a:tailEnd/>
          </a:ln>
        </p:spPr>
        <p:txBody>
          <a:bodyPr/>
          <a:lstStyle/>
          <a:p>
            <a:endParaRPr lang="en-US"/>
          </a:p>
        </p:txBody>
      </p:sp>
      <p:sp>
        <p:nvSpPr>
          <p:cNvPr id="15373" name="Text Box 13"/>
          <p:cNvSpPr txBox="1">
            <a:spLocks noChangeArrowheads="1"/>
          </p:cNvSpPr>
          <p:nvPr/>
        </p:nvSpPr>
        <p:spPr bwMode="auto">
          <a:xfrm>
            <a:off x="5022850" y="1471613"/>
            <a:ext cx="434975" cy="460375"/>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a:solidFill>
                  <a:srgbClr val="000000"/>
                </a:solidFill>
                <a:latin typeface="Times New Roman" pitchFamily="18" charset="0"/>
              </a:rPr>
              <a:t>b’</a:t>
            </a:r>
          </a:p>
        </p:txBody>
      </p:sp>
      <p:sp>
        <p:nvSpPr>
          <p:cNvPr id="15374" name="Line 14"/>
          <p:cNvSpPr>
            <a:spLocks noChangeShapeType="1"/>
          </p:cNvSpPr>
          <p:nvPr/>
        </p:nvSpPr>
        <p:spPr bwMode="auto">
          <a:xfrm>
            <a:off x="5249863" y="1795463"/>
            <a:ext cx="1587" cy="4629150"/>
          </a:xfrm>
          <a:prstGeom prst="line">
            <a:avLst/>
          </a:prstGeom>
          <a:noFill/>
          <a:ln w="9360">
            <a:solidFill>
              <a:srgbClr val="FF0066"/>
            </a:solidFill>
            <a:miter lim="800000"/>
            <a:headEnd/>
            <a:tailEnd type="triangle" w="med" len="med"/>
          </a:ln>
        </p:spPr>
        <p:txBody>
          <a:bodyPr/>
          <a:lstStyle/>
          <a:p>
            <a:endParaRPr lang="en-US"/>
          </a:p>
        </p:txBody>
      </p:sp>
      <p:sp>
        <p:nvSpPr>
          <p:cNvPr id="15375" name="Text Box 15"/>
          <p:cNvSpPr txBox="1">
            <a:spLocks noChangeArrowheads="1"/>
          </p:cNvSpPr>
          <p:nvPr/>
        </p:nvSpPr>
        <p:spPr bwMode="auto">
          <a:xfrm>
            <a:off x="2209800" y="4267200"/>
            <a:ext cx="315913" cy="460375"/>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dirty="0">
                <a:solidFill>
                  <a:srgbClr val="000000"/>
                </a:solidFill>
                <a:latin typeface="Times New Roman" pitchFamily="18" charset="0"/>
              </a:rPr>
              <a:t>a</a:t>
            </a:r>
          </a:p>
        </p:txBody>
      </p:sp>
      <p:sp>
        <p:nvSpPr>
          <p:cNvPr id="15376" name="Text Box 16"/>
          <p:cNvSpPr txBox="1">
            <a:spLocks noChangeArrowheads="1"/>
          </p:cNvSpPr>
          <p:nvPr/>
        </p:nvSpPr>
        <p:spPr bwMode="auto">
          <a:xfrm>
            <a:off x="5022850" y="6348413"/>
            <a:ext cx="333375" cy="460375"/>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a:solidFill>
                  <a:srgbClr val="000000"/>
                </a:solidFill>
                <a:latin typeface="Times New Roman" pitchFamily="18" charset="0"/>
              </a:rPr>
              <a:t>b</a:t>
            </a:r>
          </a:p>
        </p:txBody>
      </p:sp>
      <p:sp>
        <p:nvSpPr>
          <p:cNvPr id="15377" name="AutoShape 17"/>
          <p:cNvSpPr>
            <a:spLocks/>
          </p:cNvSpPr>
          <p:nvPr/>
        </p:nvSpPr>
        <p:spPr bwMode="auto">
          <a:xfrm rot="360000">
            <a:off x="3490913" y="1835150"/>
            <a:ext cx="2438400" cy="28717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99 w 21600"/>
              <a:gd name="T19" fmla="*/ 675 h 21600"/>
              <a:gd name="T20" fmla="*/ 21599 w 21600"/>
              <a:gd name="T21" fmla="*/ 1079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4426" y="627"/>
                </a:moveTo>
                <a:cubicBezTo>
                  <a:pt x="18689" y="2146"/>
                  <a:pt x="21552" y="6162"/>
                  <a:pt x="21599" y="10687"/>
                </a:cubicBezTo>
                <a:lnTo>
                  <a:pt x="10800" y="10800"/>
                </a:lnTo>
                <a:close/>
              </a:path>
              <a:path w="21600" h="21600" fill="none">
                <a:moveTo>
                  <a:pt x="14426" y="627"/>
                </a:moveTo>
                <a:cubicBezTo>
                  <a:pt x="18689" y="2146"/>
                  <a:pt x="21552" y="6162"/>
                  <a:pt x="21599" y="10687"/>
                </a:cubicBezTo>
              </a:path>
            </a:pathLst>
          </a:custGeom>
          <a:noFill/>
          <a:ln w="9360">
            <a:solidFill>
              <a:srgbClr val="000000"/>
            </a:solidFill>
            <a:miter lim="800000"/>
            <a:headEnd type="triangle" w="med" len="med"/>
            <a:tailEnd/>
          </a:ln>
        </p:spPr>
        <p:txBody>
          <a:bodyPr wrap="none" anchor="ctr"/>
          <a:lstStyle/>
          <a:p>
            <a:endParaRPr lang="en-IN"/>
          </a:p>
        </p:txBody>
      </p:sp>
      <p:sp>
        <p:nvSpPr>
          <p:cNvPr id="15378" name="Line 18"/>
          <p:cNvSpPr>
            <a:spLocks noChangeShapeType="1"/>
          </p:cNvSpPr>
          <p:nvPr/>
        </p:nvSpPr>
        <p:spPr bwMode="auto">
          <a:xfrm>
            <a:off x="2497138" y="4422775"/>
            <a:ext cx="2774950" cy="2017713"/>
          </a:xfrm>
          <a:prstGeom prst="line">
            <a:avLst/>
          </a:prstGeom>
          <a:noFill/>
          <a:ln w="28440">
            <a:solidFill>
              <a:srgbClr val="333399"/>
            </a:solidFill>
            <a:miter lim="800000"/>
            <a:headEnd/>
            <a:tailEnd/>
          </a:ln>
        </p:spPr>
        <p:txBody>
          <a:bodyPr/>
          <a:lstStyle/>
          <a:p>
            <a:endParaRPr lang="en-US"/>
          </a:p>
        </p:txBody>
      </p:sp>
      <p:sp>
        <p:nvSpPr>
          <p:cNvPr id="15379" name="Line 19"/>
          <p:cNvSpPr>
            <a:spLocks noChangeShapeType="1"/>
          </p:cNvSpPr>
          <p:nvPr/>
        </p:nvSpPr>
        <p:spPr bwMode="auto">
          <a:xfrm>
            <a:off x="3725863" y="6424613"/>
            <a:ext cx="3048000" cy="1587"/>
          </a:xfrm>
          <a:prstGeom prst="line">
            <a:avLst/>
          </a:prstGeom>
          <a:noFill/>
          <a:ln w="9360">
            <a:solidFill>
              <a:srgbClr val="000000"/>
            </a:solidFill>
            <a:miter lim="800000"/>
            <a:headEnd/>
            <a:tailEnd/>
          </a:ln>
        </p:spPr>
        <p:txBody>
          <a:bodyPr/>
          <a:lstStyle/>
          <a:p>
            <a:endParaRPr lang="en-US"/>
          </a:p>
        </p:txBody>
      </p:sp>
      <p:sp>
        <p:nvSpPr>
          <p:cNvPr id="15380" name="Line 20"/>
          <p:cNvSpPr>
            <a:spLocks noChangeShapeType="1"/>
          </p:cNvSpPr>
          <p:nvPr/>
        </p:nvSpPr>
        <p:spPr bwMode="auto">
          <a:xfrm>
            <a:off x="5935663" y="3357563"/>
            <a:ext cx="1587" cy="3067050"/>
          </a:xfrm>
          <a:prstGeom prst="line">
            <a:avLst/>
          </a:prstGeom>
          <a:noFill/>
          <a:ln w="9360">
            <a:solidFill>
              <a:srgbClr val="000000"/>
            </a:solidFill>
            <a:miter lim="800000"/>
            <a:headEnd type="triangle" w="med" len="med"/>
            <a:tailEnd/>
          </a:ln>
        </p:spPr>
        <p:txBody>
          <a:bodyPr/>
          <a:lstStyle/>
          <a:p>
            <a:endParaRPr lang="en-US"/>
          </a:p>
        </p:txBody>
      </p:sp>
      <p:sp>
        <p:nvSpPr>
          <p:cNvPr id="15381" name="Line 21"/>
          <p:cNvSpPr>
            <a:spLocks noChangeShapeType="1"/>
          </p:cNvSpPr>
          <p:nvPr/>
        </p:nvSpPr>
        <p:spPr bwMode="auto">
          <a:xfrm>
            <a:off x="2506663" y="4443413"/>
            <a:ext cx="3429000" cy="1587"/>
          </a:xfrm>
          <a:prstGeom prst="line">
            <a:avLst/>
          </a:prstGeom>
          <a:noFill/>
          <a:ln w="9360">
            <a:solidFill>
              <a:srgbClr val="000000"/>
            </a:solidFill>
            <a:miter lim="800000"/>
            <a:headEnd/>
            <a:tailEnd/>
          </a:ln>
        </p:spPr>
        <p:txBody>
          <a:bodyPr/>
          <a:lstStyle/>
          <a:p>
            <a:endParaRPr lang="en-US"/>
          </a:p>
        </p:txBody>
      </p:sp>
      <p:sp>
        <p:nvSpPr>
          <p:cNvPr id="15382" name="Line 22"/>
          <p:cNvSpPr>
            <a:spLocks noChangeShapeType="1"/>
          </p:cNvSpPr>
          <p:nvPr/>
        </p:nvSpPr>
        <p:spPr bwMode="auto">
          <a:xfrm>
            <a:off x="2506663" y="4443413"/>
            <a:ext cx="3429000" cy="1981200"/>
          </a:xfrm>
          <a:prstGeom prst="line">
            <a:avLst/>
          </a:prstGeom>
          <a:noFill/>
          <a:ln w="9360">
            <a:solidFill>
              <a:srgbClr val="000000"/>
            </a:solidFill>
            <a:miter lim="800000"/>
            <a:headEnd/>
            <a:tailEnd/>
          </a:ln>
        </p:spPr>
        <p:txBody>
          <a:bodyPr/>
          <a:lstStyle/>
          <a:p>
            <a:endParaRPr lang="en-US"/>
          </a:p>
        </p:txBody>
      </p:sp>
      <p:sp>
        <p:nvSpPr>
          <p:cNvPr id="15383" name="Line 23"/>
          <p:cNvSpPr>
            <a:spLocks noChangeShapeType="1"/>
          </p:cNvSpPr>
          <p:nvPr/>
        </p:nvSpPr>
        <p:spPr bwMode="auto">
          <a:xfrm flipV="1">
            <a:off x="2514600" y="1982788"/>
            <a:ext cx="3683000" cy="1370012"/>
          </a:xfrm>
          <a:prstGeom prst="line">
            <a:avLst/>
          </a:prstGeom>
          <a:noFill/>
          <a:ln w="9360">
            <a:solidFill>
              <a:srgbClr val="000000"/>
            </a:solidFill>
            <a:miter lim="800000"/>
            <a:headEnd/>
            <a:tailEnd/>
          </a:ln>
        </p:spPr>
        <p:txBody>
          <a:bodyPr/>
          <a:lstStyle/>
          <a:p>
            <a:endParaRPr lang="en-US"/>
          </a:p>
        </p:txBody>
      </p:sp>
      <p:sp>
        <p:nvSpPr>
          <p:cNvPr id="15384" name="Line 24"/>
          <p:cNvSpPr>
            <a:spLocks noChangeShapeType="1"/>
          </p:cNvSpPr>
          <p:nvPr/>
        </p:nvSpPr>
        <p:spPr bwMode="auto">
          <a:xfrm>
            <a:off x="4411663" y="1966913"/>
            <a:ext cx="2438400" cy="1587"/>
          </a:xfrm>
          <a:prstGeom prst="line">
            <a:avLst/>
          </a:prstGeom>
          <a:noFill/>
          <a:ln w="9360">
            <a:solidFill>
              <a:srgbClr val="000000"/>
            </a:solidFill>
            <a:miter lim="800000"/>
            <a:headEnd/>
            <a:tailEnd/>
          </a:ln>
        </p:spPr>
        <p:txBody>
          <a:bodyPr/>
          <a:lstStyle/>
          <a:p>
            <a:endParaRPr lang="en-US"/>
          </a:p>
        </p:txBody>
      </p:sp>
      <p:sp>
        <p:nvSpPr>
          <p:cNvPr id="15385" name="Text Box 25"/>
          <p:cNvSpPr txBox="1">
            <a:spLocks noChangeArrowheads="1"/>
          </p:cNvSpPr>
          <p:nvPr/>
        </p:nvSpPr>
        <p:spPr bwMode="auto">
          <a:xfrm>
            <a:off x="1676400" y="3657600"/>
            <a:ext cx="533400" cy="460375"/>
          </a:xfrm>
          <a:prstGeom prst="rect">
            <a:avLst/>
          </a:prstGeom>
          <a:noFill/>
          <a:ln w="9525">
            <a:noFill/>
            <a:round/>
            <a:headEnd/>
            <a:tailEnd/>
          </a:ln>
        </p:spPr>
        <p:txBody>
          <a:bodyPr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dirty="0">
                <a:solidFill>
                  <a:srgbClr val="000000"/>
                </a:solidFill>
                <a:latin typeface="Times New Roman" pitchFamily="18" charset="0"/>
              </a:rPr>
              <a:t>X</a:t>
            </a:r>
          </a:p>
        </p:txBody>
      </p:sp>
      <p:sp>
        <p:nvSpPr>
          <p:cNvPr id="15386" name="Text Box 26"/>
          <p:cNvSpPr txBox="1">
            <a:spLocks noChangeArrowheads="1"/>
          </p:cNvSpPr>
          <p:nvPr/>
        </p:nvSpPr>
        <p:spPr bwMode="auto">
          <a:xfrm>
            <a:off x="6400800" y="3581400"/>
            <a:ext cx="400050" cy="460375"/>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dirty="0">
                <a:solidFill>
                  <a:srgbClr val="000000"/>
                </a:solidFill>
                <a:latin typeface="Times New Roman" pitchFamily="18" charset="0"/>
              </a:rPr>
              <a:t>Y</a:t>
            </a:r>
          </a:p>
        </p:txBody>
      </p:sp>
      <p:sp>
        <p:nvSpPr>
          <p:cNvPr id="15387" name="Oval 27"/>
          <p:cNvSpPr>
            <a:spLocks noChangeArrowheads="1"/>
          </p:cNvSpPr>
          <p:nvPr/>
        </p:nvSpPr>
        <p:spPr bwMode="auto">
          <a:xfrm>
            <a:off x="2487613" y="4400550"/>
            <a:ext cx="76200" cy="61913"/>
          </a:xfrm>
          <a:prstGeom prst="ellipse">
            <a:avLst/>
          </a:prstGeom>
          <a:solidFill>
            <a:srgbClr val="BBE0E3"/>
          </a:solidFill>
          <a:ln w="9360">
            <a:solidFill>
              <a:srgbClr val="000000"/>
            </a:solidFill>
            <a:miter lim="800000"/>
            <a:headEnd/>
            <a:tailEnd/>
          </a:ln>
        </p:spPr>
        <p:txBody>
          <a:bodyPr wrap="none" anchor="ctr"/>
          <a:lstStyle/>
          <a:p>
            <a:endParaRPr lang="en-IN"/>
          </a:p>
        </p:txBody>
      </p:sp>
      <p:sp>
        <p:nvSpPr>
          <p:cNvPr id="15388" name="Text Box 28"/>
          <p:cNvSpPr txBox="1">
            <a:spLocks noChangeArrowheads="1"/>
          </p:cNvSpPr>
          <p:nvPr/>
        </p:nvSpPr>
        <p:spPr bwMode="auto">
          <a:xfrm>
            <a:off x="6096000" y="1547813"/>
            <a:ext cx="523875" cy="509587"/>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a:solidFill>
                  <a:srgbClr val="000000"/>
                </a:solidFill>
                <a:latin typeface="Times New Roman" pitchFamily="18" charset="0"/>
              </a:rPr>
              <a:t>b’</a:t>
            </a:r>
            <a:r>
              <a:rPr lang="en-IN" sz="2400" baseline="-25000">
                <a:solidFill>
                  <a:srgbClr val="000000"/>
                </a:solidFill>
                <a:latin typeface="Times New Roman" pitchFamily="18" charset="0"/>
              </a:rPr>
              <a:t>1</a:t>
            </a:r>
          </a:p>
        </p:txBody>
      </p:sp>
      <p:sp>
        <p:nvSpPr>
          <p:cNvPr id="15389" name="Text Box 29"/>
          <p:cNvSpPr txBox="1">
            <a:spLocks noChangeArrowheads="1"/>
          </p:cNvSpPr>
          <p:nvPr/>
        </p:nvSpPr>
        <p:spPr bwMode="auto">
          <a:xfrm>
            <a:off x="5791200" y="6348413"/>
            <a:ext cx="422275" cy="509587"/>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a:solidFill>
                  <a:srgbClr val="000000"/>
                </a:solidFill>
                <a:latin typeface="Times New Roman" pitchFamily="18" charset="0"/>
              </a:rPr>
              <a:t>b</a:t>
            </a:r>
            <a:r>
              <a:rPr lang="en-IN" sz="2400" baseline="-25000">
                <a:solidFill>
                  <a:srgbClr val="000000"/>
                </a:solidFill>
                <a:latin typeface="Times New Roman" pitchFamily="18" charset="0"/>
              </a:rPr>
              <a:t>1</a:t>
            </a:r>
          </a:p>
        </p:txBody>
      </p:sp>
      <p:sp>
        <p:nvSpPr>
          <p:cNvPr id="15390" name="Text Box 30"/>
          <p:cNvSpPr txBox="1">
            <a:spLocks noChangeArrowheads="1"/>
          </p:cNvSpPr>
          <p:nvPr/>
        </p:nvSpPr>
        <p:spPr bwMode="auto">
          <a:xfrm>
            <a:off x="2743200" y="4343400"/>
            <a:ext cx="438238" cy="402291"/>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000" dirty="0">
                <a:solidFill>
                  <a:srgbClr val="000000"/>
                </a:solidFill>
                <a:latin typeface="Times New Roman" pitchFamily="18" charset="0"/>
              </a:rPr>
              <a:t>45</a:t>
            </a:r>
          </a:p>
        </p:txBody>
      </p:sp>
      <p:sp>
        <p:nvSpPr>
          <p:cNvPr id="15391" name="Text Box 31"/>
          <p:cNvSpPr txBox="1">
            <a:spLocks noChangeArrowheads="1"/>
          </p:cNvSpPr>
          <p:nvPr/>
        </p:nvSpPr>
        <p:spPr bwMode="auto">
          <a:xfrm>
            <a:off x="3048000" y="2971800"/>
            <a:ext cx="533400" cy="463846"/>
          </a:xfrm>
          <a:prstGeom prst="rect">
            <a:avLst/>
          </a:prstGeom>
          <a:noFill/>
          <a:ln w="9525">
            <a:noFill/>
            <a:round/>
            <a:headEnd/>
            <a:tailEnd/>
          </a:ln>
        </p:spPr>
        <p:txBody>
          <a:bodyPr wrap="squar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400" dirty="0">
                <a:solidFill>
                  <a:srgbClr val="000000"/>
                </a:solidFill>
                <a:latin typeface="Symbol" pitchFamily="18" charset="2"/>
              </a:rPr>
              <a:t>30</a:t>
            </a:r>
          </a:p>
        </p:txBody>
      </p:sp>
      <p:sp>
        <p:nvSpPr>
          <p:cNvPr id="15392" name="Text Box 32"/>
          <p:cNvSpPr txBox="1">
            <a:spLocks noChangeArrowheads="1"/>
          </p:cNvSpPr>
          <p:nvPr/>
        </p:nvSpPr>
        <p:spPr bwMode="auto">
          <a:xfrm>
            <a:off x="1447800" y="0"/>
            <a:ext cx="7696199" cy="356124"/>
          </a:xfrm>
          <a:prstGeom prst="rect">
            <a:avLst/>
          </a:prstGeom>
          <a:noFill/>
          <a:ln w="9525">
            <a:noFill/>
            <a:round/>
            <a:headEnd/>
            <a:tailEnd/>
          </a:ln>
        </p:spPr>
        <p:txBody>
          <a:bodyPr wrap="square"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700" b="1" dirty="0">
                <a:solidFill>
                  <a:srgbClr val="C00000"/>
                </a:solidFill>
                <a:latin typeface="Tahoma" pitchFamily="34" charset="0"/>
              </a:rPr>
              <a:t>GENERAL CASES OF THE LINE, IF IT IS INCLINED TO BOTH HP &amp; VP</a:t>
            </a:r>
          </a:p>
        </p:txBody>
      </p:sp>
      <p:sp>
        <p:nvSpPr>
          <p:cNvPr id="15393" name="Text Box 33"/>
          <p:cNvSpPr txBox="1">
            <a:spLocks noChangeArrowheads="1"/>
          </p:cNvSpPr>
          <p:nvPr/>
        </p:nvSpPr>
        <p:spPr bwMode="auto">
          <a:xfrm>
            <a:off x="0" y="228600"/>
            <a:ext cx="9144000" cy="1356398"/>
          </a:xfrm>
          <a:prstGeom prst="rect">
            <a:avLst/>
          </a:prstGeom>
          <a:noFill/>
          <a:ln w="9525">
            <a:noFill/>
            <a:round/>
            <a:headEnd/>
            <a:tailEnd/>
          </a:ln>
        </p:spPr>
        <p:txBody>
          <a:bodyPr wrap="squar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600" b="1" dirty="0"/>
              <a:t>PROBLEM :-6</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2200" dirty="0"/>
              <a:t>		</a:t>
            </a:r>
            <a:r>
              <a:rPr lang="en-IN" sz="2200" b="1" dirty="0"/>
              <a:t>Line AB is 100 mm long and it is 30</a:t>
            </a:r>
            <a:r>
              <a:rPr lang="en-IN" sz="2200" b="1" baseline="30000" dirty="0"/>
              <a:t>0</a:t>
            </a:r>
            <a:r>
              <a:rPr lang="en-IN" sz="2200" b="1" dirty="0"/>
              <a:t> &amp; 45</a:t>
            </a:r>
            <a:r>
              <a:rPr lang="en-IN" sz="2200" b="1" baseline="30000" dirty="0"/>
              <a:t>0 </a:t>
            </a:r>
            <a:r>
              <a:rPr lang="en-IN" sz="2200" b="1" dirty="0"/>
              <a:t>Inclined to HP &amp; VP respectively. End A is 15 mm above Hp and  20 mm  in front of VP. Draw the projections. Line is in 1</a:t>
            </a:r>
            <a:r>
              <a:rPr lang="en-IN" sz="2200" b="1" baseline="30000" dirty="0"/>
              <a:t>st</a:t>
            </a:r>
            <a:r>
              <a:rPr lang="en-IN" sz="2200" b="1" dirty="0"/>
              <a:t> quadrant.</a:t>
            </a:r>
          </a:p>
        </p:txBody>
      </p:sp>
      <p:grpSp>
        <p:nvGrpSpPr>
          <p:cNvPr id="4" name="Group 35"/>
          <p:cNvGrpSpPr>
            <a:grpSpLocks/>
          </p:cNvGrpSpPr>
          <p:nvPr/>
        </p:nvGrpSpPr>
        <p:grpSpPr bwMode="auto">
          <a:xfrm>
            <a:off x="5921375" y="4375150"/>
            <a:ext cx="277813" cy="368300"/>
            <a:chOff x="4983" y="2503"/>
            <a:chExt cx="175" cy="232"/>
          </a:xfrm>
        </p:grpSpPr>
        <p:sp>
          <p:nvSpPr>
            <p:cNvPr id="46117" name="Text Box 36"/>
            <p:cNvSpPr txBox="1">
              <a:spLocks noChangeArrowheads="1"/>
            </p:cNvSpPr>
            <p:nvPr/>
          </p:nvSpPr>
          <p:spPr bwMode="auto">
            <a:xfrm>
              <a:off x="4983" y="2503"/>
              <a:ext cx="175" cy="192"/>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b="1" i="1">
                  <a:solidFill>
                    <a:srgbClr val="000000"/>
                  </a:solidFill>
                </a:rPr>
                <a:t>1</a:t>
              </a:r>
            </a:p>
          </p:txBody>
        </p:sp>
        <p:sp>
          <p:nvSpPr>
            <p:cNvPr id="46118" name="Line 37"/>
            <p:cNvSpPr>
              <a:spLocks noChangeShapeType="1"/>
            </p:cNvSpPr>
            <p:nvPr/>
          </p:nvSpPr>
          <p:spPr bwMode="auto">
            <a:xfrm flipV="1">
              <a:off x="4992" y="2543"/>
              <a:ext cx="0" cy="193"/>
            </a:xfrm>
            <a:prstGeom prst="line">
              <a:avLst/>
            </a:prstGeom>
            <a:noFill/>
            <a:ln w="9360">
              <a:solidFill>
                <a:srgbClr val="000000"/>
              </a:solidFill>
              <a:miter lim="800000"/>
              <a:headEnd/>
              <a:tailEnd type="triangle" w="med" len="med"/>
            </a:ln>
          </p:spPr>
          <p:txBody>
            <a:bodyPr/>
            <a:lstStyle/>
            <a:p>
              <a:endParaRPr lang="en-US"/>
            </a:p>
          </p:txBody>
        </p:sp>
      </p:grpSp>
      <p:sp>
        <p:nvSpPr>
          <p:cNvPr id="15399" name="Text Box 39"/>
          <p:cNvSpPr txBox="1">
            <a:spLocks noChangeArrowheads="1"/>
          </p:cNvSpPr>
          <p:nvPr/>
        </p:nvSpPr>
        <p:spPr bwMode="auto">
          <a:xfrm rot="20342135">
            <a:off x="4687765" y="2513995"/>
            <a:ext cx="479916" cy="309958"/>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dirty="0">
                <a:solidFill>
                  <a:srgbClr val="000000"/>
                </a:solidFill>
              </a:rPr>
              <a:t>100</a:t>
            </a:r>
          </a:p>
        </p:txBody>
      </p:sp>
      <p:sp>
        <p:nvSpPr>
          <p:cNvPr id="15400" name="Text Box 40"/>
          <p:cNvSpPr txBox="1">
            <a:spLocks noChangeArrowheads="1"/>
          </p:cNvSpPr>
          <p:nvPr/>
        </p:nvSpPr>
        <p:spPr bwMode="auto">
          <a:xfrm rot="1755063">
            <a:off x="4388532" y="5355291"/>
            <a:ext cx="479916" cy="309958"/>
          </a:xfrm>
          <a:prstGeom prst="rect">
            <a:avLst/>
          </a:prstGeom>
          <a:noFill/>
          <a:ln w="9525">
            <a:noFill/>
            <a:round/>
            <a:headEnd/>
            <a:tailEnd/>
          </a:ln>
        </p:spPr>
        <p:txBody>
          <a:bodyPr wrap="none" lIns="90000" tIns="46800" rIns="90000" bIns="46800">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sz="1400" dirty="0">
                <a:solidFill>
                  <a:srgbClr val="000000"/>
                </a:solidFill>
              </a:rPr>
              <a:t>100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additive="repl">
                                        <p:cTn id="6" dur="1" fill="hold">
                                          <p:stCondLst>
                                            <p:cond delay="0"/>
                                          </p:stCondLst>
                                        </p:cTn>
                                        <p:tgtEl>
                                          <p:spTgt spid="15392"/>
                                        </p:tgtEl>
                                        <p:attrNameLst>
                                          <p:attrName>style.visibility</p:attrName>
                                        </p:attrNameLst>
                                      </p:cBhvr>
                                      <p:to>
                                        <p:strVal val="visible"/>
                                      </p:to>
                                    </p:set>
                                    <p:anim calcmode="lin" valueType="num">
                                      <p:cBhvr additive="repl">
                                        <p:cTn id="7" dur="500" fill="hold"/>
                                        <p:tgtEl>
                                          <p:spTgt spid="15392"/>
                                        </p:tgtEl>
                                        <p:attrNameLst>
                                          <p:attrName>ppt_x</p:attrName>
                                        </p:attrNameLst>
                                      </p:cBhvr>
                                      <p:tavLst>
                                        <p:tav tm="100000">
                                          <p:val>
                                            <p:strVal val="#ppt_x-#ppt_w/2"/>
                                          </p:val>
                                        </p:tav>
                                        <p:tav tm="100000">
                                          <p:val>
                                            <p:strVal val="#ppt_x"/>
                                          </p:val>
                                        </p:tav>
                                      </p:tavLst>
                                    </p:anim>
                                    <p:anim calcmode="lin" valueType="num">
                                      <p:cBhvr additive="repl">
                                        <p:cTn id="8" dur="500" fill="hold"/>
                                        <p:tgtEl>
                                          <p:spTgt spid="15392"/>
                                        </p:tgtEl>
                                        <p:attrNameLst>
                                          <p:attrName>ppt_y</p:attrName>
                                        </p:attrNameLst>
                                      </p:cBhvr>
                                      <p:tavLst>
                                        <p:tav tm="100000">
                                          <p:val>
                                            <p:strVal val="#ppt_y"/>
                                          </p:val>
                                        </p:tav>
                                        <p:tav tm="100000">
                                          <p:val>
                                            <p:strVal val="#ppt_y"/>
                                          </p:val>
                                        </p:tav>
                                      </p:tavLst>
                                    </p:anim>
                                    <p:anim calcmode="lin" valueType="num">
                                      <p:cBhvr additive="repl">
                                        <p:cTn id="9" dur="500" fill="hold"/>
                                        <p:tgtEl>
                                          <p:spTgt spid="15392"/>
                                        </p:tgtEl>
                                        <p:attrNameLst>
                                          <p:attrName>ppt_w</p:attrName>
                                        </p:attrNameLst>
                                      </p:cBhvr>
                                      <p:tavLst>
                                        <p:tav tm="100000">
                                          <p:val>
                                            <p:fltVal val="0"/>
                                          </p:val>
                                        </p:tav>
                                        <p:tav tm="100000">
                                          <p:val>
                                            <p:strVal val="#ppt_w"/>
                                          </p:val>
                                        </p:tav>
                                      </p:tavLst>
                                    </p:anim>
                                    <p:anim calcmode="lin" valueType="num">
                                      <p:cBhvr additive="repl">
                                        <p:cTn id="10" dur="500" fill="hold"/>
                                        <p:tgtEl>
                                          <p:spTgt spid="15392"/>
                                        </p:tgtEl>
                                        <p:attrNameLst>
                                          <p:attrName>ppt_h</p:attrName>
                                        </p:attrNameLst>
                                      </p:cBhvr>
                                      <p:tavLst>
                                        <p:tav tm="10000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additive="repl">
                                        <p:cTn id="14" dur="1" fill="hold">
                                          <p:stCondLst>
                                            <p:cond delay="0"/>
                                          </p:stCondLst>
                                        </p:cTn>
                                        <p:tgtEl>
                                          <p:spTgt spid="15393"/>
                                        </p:tgtEl>
                                        <p:attrNameLst>
                                          <p:attrName>style.visibility</p:attrName>
                                        </p:attrNameLst>
                                      </p:cBhvr>
                                      <p:to>
                                        <p:strVal val="visible"/>
                                      </p:to>
                                    </p:set>
                                    <p:anim calcmode="lin" valueType="num">
                                      <p:cBhvr additive="repl">
                                        <p:cTn id="15" dur="500" fill="hold"/>
                                        <p:tgtEl>
                                          <p:spTgt spid="15393"/>
                                        </p:tgtEl>
                                        <p:attrNameLst>
                                          <p:attrName>ppt_x</p:attrName>
                                        </p:attrNameLst>
                                      </p:cBhvr>
                                      <p:tavLst>
                                        <p:tav tm="100000">
                                          <p:val>
                                            <p:strVal val="#ppt_x-#ppt_w/2"/>
                                          </p:val>
                                        </p:tav>
                                        <p:tav tm="100000">
                                          <p:val>
                                            <p:strVal val="#ppt_x"/>
                                          </p:val>
                                        </p:tav>
                                      </p:tavLst>
                                    </p:anim>
                                    <p:anim calcmode="lin" valueType="num">
                                      <p:cBhvr additive="repl">
                                        <p:cTn id="16" dur="500" fill="hold"/>
                                        <p:tgtEl>
                                          <p:spTgt spid="15393"/>
                                        </p:tgtEl>
                                        <p:attrNameLst>
                                          <p:attrName>ppt_y</p:attrName>
                                        </p:attrNameLst>
                                      </p:cBhvr>
                                      <p:tavLst>
                                        <p:tav tm="100000">
                                          <p:val>
                                            <p:strVal val="#ppt_y"/>
                                          </p:val>
                                        </p:tav>
                                        <p:tav tm="100000">
                                          <p:val>
                                            <p:strVal val="#ppt_y"/>
                                          </p:val>
                                        </p:tav>
                                      </p:tavLst>
                                    </p:anim>
                                    <p:anim calcmode="lin" valueType="num">
                                      <p:cBhvr additive="repl">
                                        <p:cTn id="17" dur="500" fill="hold"/>
                                        <p:tgtEl>
                                          <p:spTgt spid="15393"/>
                                        </p:tgtEl>
                                        <p:attrNameLst>
                                          <p:attrName>ppt_w</p:attrName>
                                        </p:attrNameLst>
                                      </p:cBhvr>
                                      <p:tavLst>
                                        <p:tav tm="100000">
                                          <p:val>
                                            <p:fltVal val="0"/>
                                          </p:val>
                                        </p:tav>
                                        <p:tav tm="100000">
                                          <p:val>
                                            <p:strVal val="#ppt_w"/>
                                          </p:val>
                                        </p:tav>
                                      </p:tavLst>
                                    </p:anim>
                                    <p:anim calcmode="lin" valueType="num">
                                      <p:cBhvr additive="repl">
                                        <p:cTn id="18" dur="500" fill="hold"/>
                                        <p:tgtEl>
                                          <p:spTgt spid="15393"/>
                                        </p:tgtEl>
                                        <p:attrNameLst>
                                          <p:attrName>ppt_h</p:attrName>
                                        </p:attrNameLst>
                                      </p:cBhvr>
                                      <p:tavLst>
                                        <p:tav tm="10000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additive="repl">
                                        <p:cTn id="22" dur="1" fill="hold">
                                          <p:stCondLst>
                                            <p:cond delay="0"/>
                                          </p:stCondLst>
                                        </p:cTn>
                                        <p:tgtEl>
                                          <p:spTgt spid="15367"/>
                                        </p:tgtEl>
                                        <p:attrNameLst>
                                          <p:attrName>style.visibility</p:attrName>
                                        </p:attrNameLst>
                                      </p:cBhvr>
                                      <p:to>
                                        <p:strVal val="visible"/>
                                      </p:to>
                                    </p:set>
                                    <p:anim calcmode="lin" valueType="num">
                                      <p:cBhvr>
                                        <p:cTn id="23" dur="500" fill="hold"/>
                                        <p:tgtEl>
                                          <p:spTgt spid="15367"/>
                                        </p:tgtEl>
                                        <p:attrNameLst>
                                          <p:attrName>ppt_x</p:attrName>
                                        </p:attrNameLst>
                                      </p:cBhvr>
                                      <p:tavLst>
                                        <p:tav tm="100000">
                                          <p:val>
                                            <p:strVal val="0-#ppt_w/2"/>
                                          </p:val>
                                        </p:tav>
                                        <p:tav tm="100000">
                                          <p:val>
                                            <p:strVal val="#ppt_x"/>
                                          </p:val>
                                        </p:tav>
                                      </p:tavLst>
                                    </p:anim>
                                    <p:anim calcmode="lin" valueType="num">
                                      <p:cBhvr>
                                        <p:cTn id="24" dur="500" fill="hold"/>
                                        <p:tgtEl>
                                          <p:spTgt spid="15367"/>
                                        </p:tgtEl>
                                        <p:attrNameLst>
                                          <p:attrName>ppt_y</p:attrName>
                                        </p:attrNameLst>
                                      </p:cBhvr>
                                      <p:tavLst>
                                        <p:tav tm="10000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additive="repl">
                                        <p:cTn id="28" dur="1" fill="hold">
                                          <p:stCondLst>
                                            <p:cond delay="0"/>
                                          </p:stCondLst>
                                        </p:cTn>
                                        <p:tgtEl>
                                          <p:spTgt spid="15385"/>
                                        </p:tgtEl>
                                        <p:attrNameLst>
                                          <p:attrName>style.visibility</p:attrName>
                                        </p:attrNameLst>
                                      </p:cBhvr>
                                      <p:to>
                                        <p:strVal val="visible"/>
                                      </p:to>
                                    </p:set>
                                    <p:anim calcmode="lin" valueType="num">
                                      <p:cBhvr>
                                        <p:cTn id="29" dur="500" fill="hold"/>
                                        <p:tgtEl>
                                          <p:spTgt spid="15385"/>
                                        </p:tgtEl>
                                        <p:attrNameLst>
                                          <p:attrName>ppt_x</p:attrName>
                                        </p:attrNameLst>
                                      </p:cBhvr>
                                      <p:tavLst>
                                        <p:tav tm="100000">
                                          <p:val>
                                            <p:strVal val="0-#ppt_w/2"/>
                                          </p:val>
                                        </p:tav>
                                        <p:tav tm="100000">
                                          <p:val>
                                            <p:strVal val="#ppt_x"/>
                                          </p:val>
                                        </p:tav>
                                      </p:tavLst>
                                    </p:anim>
                                    <p:anim calcmode="lin" valueType="num">
                                      <p:cBhvr>
                                        <p:cTn id="30" dur="500" fill="hold"/>
                                        <p:tgtEl>
                                          <p:spTgt spid="15385"/>
                                        </p:tgtEl>
                                        <p:attrNameLst>
                                          <p:attrName>ppt_y</p:attrName>
                                        </p:attrNameLst>
                                      </p:cBhvr>
                                      <p:tavLst>
                                        <p:tav tm="10000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additive="repl">
                                        <p:cTn id="34" dur="1" fill="hold">
                                          <p:stCondLst>
                                            <p:cond delay="0"/>
                                          </p:stCondLst>
                                        </p:cTn>
                                        <p:tgtEl>
                                          <p:spTgt spid="15386"/>
                                        </p:tgtEl>
                                        <p:attrNameLst>
                                          <p:attrName>style.visibility</p:attrName>
                                        </p:attrNameLst>
                                      </p:cBhvr>
                                      <p:to>
                                        <p:strVal val="visible"/>
                                      </p:to>
                                    </p:set>
                                    <p:anim calcmode="lin" valueType="num">
                                      <p:cBhvr>
                                        <p:cTn id="35" dur="500" fill="hold"/>
                                        <p:tgtEl>
                                          <p:spTgt spid="15386"/>
                                        </p:tgtEl>
                                        <p:attrNameLst>
                                          <p:attrName>ppt_x</p:attrName>
                                        </p:attrNameLst>
                                      </p:cBhvr>
                                      <p:tavLst>
                                        <p:tav tm="100000">
                                          <p:val>
                                            <p:strVal val="0-#ppt_w/2"/>
                                          </p:val>
                                        </p:tav>
                                        <p:tav tm="100000">
                                          <p:val>
                                            <p:strVal val="#ppt_x"/>
                                          </p:val>
                                        </p:tav>
                                      </p:tavLst>
                                    </p:anim>
                                    <p:anim calcmode="lin" valueType="num">
                                      <p:cBhvr>
                                        <p:cTn id="36" dur="500" fill="hold"/>
                                        <p:tgtEl>
                                          <p:spTgt spid="15386"/>
                                        </p:tgtEl>
                                        <p:attrNameLst>
                                          <p:attrName>ppt_y</p:attrName>
                                        </p:attrNameLst>
                                      </p:cBhvr>
                                      <p:tavLst>
                                        <p:tav tm="10000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grpId="0" nodeType="clickEffect">
                                  <p:stCondLst>
                                    <p:cond delay="0"/>
                                  </p:stCondLst>
                                  <p:childTnLst>
                                    <p:set>
                                      <p:cBhvr additive="repl">
                                        <p:cTn id="40" dur="1" fill="hold">
                                          <p:stCondLst>
                                            <p:cond delay="0"/>
                                          </p:stCondLst>
                                        </p:cTn>
                                        <p:tgtEl>
                                          <p:spTgt spid="15368"/>
                                        </p:tgtEl>
                                        <p:attrNameLst>
                                          <p:attrName>style.visibility</p:attrName>
                                        </p:attrNameLst>
                                      </p:cBhvr>
                                      <p:to>
                                        <p:strVal val="visible"/>
                                      </p:to>
                                    </p:set>
                                    <p:anim calcmode="lin" valueType="num">
                                      <p:cBhvr additive="repl">
                                        <p:cTn id="41" dur="500" fill="hold"/>
                                        <p:tgtEl>
                                          <p:spTgt spid="15368"/>
                                        </p:tgtEl>
                                        <p:attrNameLst>
                                          <p:attrName>ppt_x</p:attrName>
                                        </p:attrNameLst>
                                      </p:cBhvr>
                                      <p:tavLst>
                                        <p:tav tm="100000">
                                          <p:val>
                                            <p:strVal val="#ppt_x"/>
                                          </p:val>
                                        </p:tav>
                                        <p:tav tm="100000">
                                          <p:val>
                                            <p:strVal val="#ppt_x"/>
                                          </p:val>
                                        </p:tav>
                                      </p:tavLst>
                                    </p:anim>
                                    <p:anim calcmode="lin" valueType="num">
                                      <p:cBhvr additive="repl">
                                        <p:cTn id="42" dur="500" fill="hold"/>
                                        <p:tgtEl>
                                          <p:spTgt spid="15368"/>
                                        </p:tgtEl>
                                        <p:attrNameLst>
                                          <p:attrName>ppt_y</p:attrName>
                                        </p:attrNameLst>
                                      </p:cBhvr>
                                      <p:tavLst>
                                        <p:tav tm="100000">
                                          <p:val>
                                            <p:strVal val="#ppt_y-#ppt_h/2"/>
                                          </p:val>
                                        </p:tav>
                                        <p:tav tm="100000">
                                          <p:val>
                                            <p:strVal val="#ppt_y"/>
                                          </p:val>
                                        </p:tav>
                                      </p:tavLst>
                                    </p:anim>
                                    <p:anim calcmode="lin" valueType="num">
                                      <p:cBhvr additive="repl">
                                        <p:cTn id="43" dur="500" fill="hold"/>
                                        <p:tgtEl>
                                          <p:spTgt spid="15368"/>
                                        </p:tgtEl>
                                        <p:attrNameLst>
                                          <p:attrName>ppt_w</p:attrName>
                                        </p:attrNameLst>
                                      </p:cBhvr>
                                      <p:tavLst>
                                        <p:tav tm="100000">
                                          <p:val>
                                            <p:strVal val="#ppt_w"/>
                                          </p:val>
                                        </p:tav>
                                        <p:tav tm="100000">
                                          <p:val>
                                            <p:strVal val="#ppt_w"/>
                                          </p:val>
                                        </p:tav>
                                      </p:tavLst>
                                    </p:anim>
                                    <p:anim calcmode="lin" valueType="num">
                                      <p:cBhvr additive="repl">
                                        <p:cTn id="44" dur="500" fill="hold"/>
                                        <p:tgtEl>
                                          <p:spTgt spid="15368"/>
                                        </p:tgtEl>
                                        <p:attrNameLst>
                                          <p:attrName>ppt_h</p:attrName>
                                        </p:attrNameLst>
                                      </p:cBhvr>
                                      <p:tavLst>
                                        <p:tav tm="10000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additive="repl">
                                        <p:cTn id="48" dur="1" fill="hold">
                                          <p:stCondLst>
                                            <p:cond delay="0"/>
                                          </p:stCondLst>
                                        </p:cTn>
                                        <p:tgtEl>
                                          <p:spTgt spid="15369"/>
                                        </p:tgtEl>
                                        <p:attrNameLst>
                                          <p:attrName>style.visibility</p:attrName>
                                        </p:attrNameLst>
                                      </p:cBhvr>
                                      <p:to>
                                        <p:strVal val="visible"/>
                                      </p:to>
                                    </p:set>
                                    <p:anim calcmode="lin" valueType="num">
                                      <p:cBhvr>
                                        <p:cTn id="49" dur="500" fill="hold"/>
                                        <p:tgtEl>
                                          <p:spTgt spid="15369"/>
                                        </p:tgtEl>
                                        <p:attrNameLst>
                                          <p:attrName>ppt_x</p:attrName>
                                        </p:attrNameLst>
                                      </p:cBhvr>
                                      <p:tavLst>
                                        <p:tav tm="100000">
                                          <p:val>
                                            <p:strVal val="0-#ppt_w/2"/>
                                          </p:val>
                                        </p:tav>
                                        <p:tav tm="100000">
                                          <p:val>
                                            <p:strVal val="#ppt_x"/>
                                          </p:val>
                                        </p:tav>
                                      </p:tavLst>
                                    </p:anim>
                                    <p:anim calcmode="lin" valueType="num">
                                      <p:cBhvr>
                                        <p:cTn id="50" dur="500" fill="hold"/>
                                        <p:tgtEl>
                                          <p:spTgt spid="15369"/>
                                        </p:tgtEl>
                                        <p:attrNameLst>
                                          <p:attrName>ppt_y</p:attrName>
                                        </p:attrNameLst>
                                      </p:cBhvr>
                                      <p:tavLst>
                                        <p:tav tm="10000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additive="repl">
                                        <p:cTn id="54" dur="1" fill="hold">
                                          <p:stCondLst>
                                            <p:cond delay="0"/>
                                          </p:stCondLst>
                                        </p:cTn>
                                        <p:tgtEl>
                                          <p:spTgt spid="15370"/>
                                        </p:tgtEl>
                                        <p:attrNameLst>
                                          <p:attrName>style.visibility</p:attrName>
                                        </p:attrNameLst>
                                      </p:cBhvr>
                                      <p:to>
                                        <p:strVal val="visible"/>
                                      </p:to>
                                    </p:set>
                                    <p:anim calcmode="lin" valueType="num">
                                      <p:cBhvr>
                                        <p:cTn id="55" dur="500" fill="hold"/>
                                        <p:tgtEl>
                                          <p:spTgt spid="15370"/>
                                        </p:tgtEl>
                                        <p:attrNameLst>
                                          <p:attrName>ppt_x</p:attrName>
                                        </p:attrNameLst>
                                      </p:cBhvr>
                                      <p:tavLst>
                                        <p:tav tm="100000">
                                          <p:val>
                                            <p:strVal val="0-#ppt_w/2"/>
                                          </p:val>
                                        </p:tav>
                                        <p:tav tm="100000">
                                          <p:val>
                                            <p:strVal val="#ppt_x"/>
                                          </p:val>
                                        </p:tav>
                                      </p:tavLst>
                                    </p:anim>
                                    <p:anim calcmode="lin" valueType="num">
                                      <p:cBhvr>
                                        <p:cTn id="56" dur="500" fill="hold"/>
                                        <p:tgtEl>
                                          <p:spTgt spid="15370"/>
                                        </p:tgtEl>
                                        <p:attrNameLst>
                                          <p:attrName>ppt_y</p:attrName>
                                        </p:attrNameLst>
                                      </p:cBhvr>
                                      <p:tavLst>
                                        <p:tav tm="10000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additive="repl">
                                        <p:cTn id="60" dur="1" fill="hold">
                                          <p:stCondLst>
                                            <p:cond delay="0"/>
                                          </p:stCondLst>
                                        </p:cTn>
                                        <p:tgtEl>
                                          <p:spTgt spid="15387"/>
                                        </p:tgtEl>
                                        <p:attrNameLst>
                                          <p:attrName>style.visibility</p:attrName>
                                        </p:attrNameLst>
                                      </p:cBhvr>
                                      <p:to>
                                        <p:strVal val="visible"/>
                                      </p:to>
                                    </p:set>
                                    <p:anim calcmode="lin" valueType="num">
                                      <p:cBhvr>
                                        <p:cTn id="61" dur="500" fill="hold"/>
                                        <p:tgtEl>
                                          <p:spTgt spid="15387"/>
                                        </p:tgtEl>
                                        <p:attrNameLst>
                                          <p:attrName>ppt_x</p:attrName>
                                        </p:attrNameLst>
                                      </p:cBhvr>
                                      <p:tavLst>
                                        <p:tav tm="100000">
                                          <p:val>
                                            <p:strVal val="0-#ppt_w/2"/>
                                          </p:val>
                                        </p:tav>
                                        <p:tav tm="100000">
                                          <p:val>
                                            <p:strVal val="#ppt_x"/>
                                          </p:val>
                                        </p:tav>
                                      </p:tavLst>
                                    </p:anim>
                                    <p:anim calcmode="lin" valueType="num">
                                      <p:cBhvr>
                                        <p:cTn id="62" dur="500" fill="hold"/>
                                        <p:tgtEl>
                                          <p:spTgt spid="15387"/>
                                        </p:tgtEl>
                                        <p:attrNameLst>
                                          <p:attrName>ppt_y</p:attrName>
                                        </p:attrNameLst>
                                      </p:cBhvr>
                                      <p:tavLst>
                                        <p:tav tm="10000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additive="repl">
                                        <p:cTn id="66" dur="1" fill="hold">
                                          <p:stCondLst>
                                            <p:cond delay="0"/>
                                          </p:stCondLst>
                                        </p:cTn>
                                        <p:tgtEl>
                                          <p:spTgt spid="15375"/>
                                        </p:tgtEl>
                                        <p:attrNameLst>
                                          <p:attrName>style.visibility</p:attrName>
                                        </p:attrNameLst>
                                      </p:cBhvr>
                                      <p:to>
                                        <p:strVal val="visible"/>
                                      </p:to>
                                    </p:set>
                                    <p:anim calcmode="lin" valueType="num">
                                      <p:cBhvr>
                                        <p:cTn id="67" dur="500" fill="hold"/>
                                        <p:tgtEl>
                                          <p:spTgt spid="15375"/>
                                        </p:tgtEl>
                                        <p:attrNameLst>
                                          <p:attrName>ppt_x</p:attrName>
                                        </p:attrNameLst>
                                      </p:cBhvr>
                                      <p:tavLst>
                                        <p:tav tm="100000">
                                          <p:val>
                                            <p:strVal val="0-#ppt_w/2"/>
                                          </p:val>
                                        </p:tav>
                                        <p:tav tm="100000">
                                          <p:val>
                                            <p:strVal val="#ppt_x"/>
                                          </p:val>
                                        </p:tav>
                                      </p:tavLst>
                                    </p:anim>
                                    <p:anim calcmode="lin" valueType="num">
                                      <p:cBhvr>
                                        <p:cTn id="68" dur="500" fill="hold"/>
                                        <p:tgtEl>
                                          <p:spTgt spid="15375"/>
                                        </p:tgtEl>
                                        <p:attrNameLst>
                                          <p:attrName>ppt_y</p:attrName>
                                        </p:attrNameLst>
                                      </p:cBhvr>
                                      <p:tavLst>
                                        <p:tav tm="10000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8" fill="hold" grpId="0" nodeType="clickEffect">
                                  <p:stCondLst>
                                    <p:cond delay="0"/>
                                  </p:stCondLst>
                                  <p:childTnLst>
                                    <p:set>
                                      <p:cBhvr additive="repl">
                                        <p:cTn id="72" dur="1" fill="hold">
                                          <p:stCondLst>
                                            <p:cond delay="0"/>
                                          </p:stCondLst>
                                        </p:cTn>
                                        <p:tgtEl>
                                          <p:spTgt spid="15381"/>
                                        </p:tgtEl>
                                        <p:attrNameLst>
                                          <p:attrName>style.visibility</p:attrName>
                                        </p:attrNameLst>
                                      </p:cBhvr>
                                      <p:to>
                                        <p:strVal val="visible"/>
                                      </p:to>
                                    </p:set>
                                    <p:anim calcmode="lin" valueType="num">
                                      <p:cBhvr additive="repl">
                                        <p:cTn id="73" dur="500" fill="hold"/>
                                        <p:tgtEl>
                                          <p:spTgt spid="15381"/>
                                        </p:tgtEl>
                                        <p:attrNameLst>
                                          <p:attrName>ppt_x</p:attrName>
                                        </p:attrNameLst>
                                      </p:cBhvr>
                                      <p:tavLst>
                                        <p:tav tm="100000">
                                          <p:val>
                                            <p:strVal val="#ppt_x-#ppt_w/2"/>
                                          </p:val>
                                        </p:tav>
                                        <p:tav tm="100000">
                                          <p:val>
                                            <p:strVal val="#ppt_x"/>
                                          </p:val>
                                        </p:tav>
                                      </p:tavLst>
                                    </p:anim>
                                    <p:anim calcmode="lin" valueType="num">
                                      <p:cBhvr additive="repl">
                                        <p:cTn id="74" dur="500" fill="hold"/>
                                        <p:tgtEl>
                                          <p:spTgt spid="15381"/>
                                        </p:tgtEl>
                                        <p:attrNameLst>
                                          <p:attrName>ppt_y</p:attrName>
                                        </p:attrNameLst>
                                      </p:cBhvr>
                                      <p:tavLst>
                                        <p:tav tm="100000">
                                          <p:val>
                                            <p:strVal val="#ppt_y"/>
                                          </p:val>
                                        </p:tav>
                                        <p:tav tm="100000">
                                          <p:val>
                                            <p:strVal val="#ppt_y"/>
                                          </p:val>
                                        </p:tav>
                                      </p:tavLst>
                                    </p:anim>
                                    <p:anim calcmode="lin" valueType="num">
                                      <p:cBhvr additive="repl">
                                        <p:cTn id="75" dur="500" fill="hold"/>
                                        <p:tgtEl>
                                          <p:spTgt spid="15381"/>
                                        </p:tgtEl>
                                        <p:attrNameLst>
                                          <p:attrName>ppt_w</p:attrName>
                                        </p:attrNameLst>
                                      </p:cBhvr>
                                      <p:tavLst>
                                        <p:tav tm="100000">
                                          <p:val>
                                            <p:fltVal val="0"/>
                                          </p:val>
                                        </p:tav>
                                        <p:tav tm="100000">
                                          <p:val>
                                            <p:strVal val="#ppt_w"/>
                                          </p:val>
                                        </p:tav>
                                      </p:tavLst>
                                    </p:anim>
                                    <p:anim calcmode="lin" valueType="num">
                                      <p:cBhvr additive="repl">
                                        <p:cTn id="76" dur="500" fill="hold"/>
                                        <p:tgtEl>
                                          <p:spTgt spid="15381"/>
                                        </p:tgtEl>
                                        <p:attrNameLst>
                                          <p:attrName>ppt_h</p:attrName>
                                        </p:attrNameLst>
                                      </p:cBhvr>
                                      <p:tavLst>
                                        <p:tav tm="10000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8" fill="hold" grpId="0" nodeType="clickEffect">
                                  <p:stCondLst>
                                    <p:cond delay="0"/>
                                  </p:stCondLst>
                                  <p:childTnLst>
                                    <p:set>
                                      <p:cBhvr additive="repl">
                                        <p:cTn id="80" dur="1" fill="hold">
                                          <p:stCondLst>
                                            <p:cond delay="0"/>
                                          </p:stCondLst>
                                        </p:cTn>
                                        <p:tgtEl>
                                          <p:spTgt spid="15371"/>
                                        </p:tgtEl>
                                        <p:attrNameLst>
                                          <p:attrName>style.visibility</p:attrName>
                                        </p:attrNameLst>
                                      </p:cBhvr>
                                      <p:to>
                                        <p:strVal val="visible"/>
                                      </p:to>
                                    </p:set>
                                    <p:anim calcmode="lin" valueType="num">
                                      <p:cBhvr additive="repl">
                                        <p:cTn id="81" dur="500" fill="hold"/>
                                        <p:tgtEl>
                                          <p:spTgt spid="15371"/>
                                        </p:tgtEl>
                                        <p:attrNameLst>
                                          <p:attrName>ppt_x</p:attrName>
                                        </p:attrNameLst>
                                      </p:cBhvr>
                                      <p:tavLst>
                                        <p:tav tm="100000">
                                          <p:val>
                                            <p:strVal val="#ppt_x-#ppt_w/2"/>
                                          </p:val>
                                        </p:tav>
                                        <p:tav tm="100000">
                                          <p:val>
                                            <p:strVal val="#ppt_x"/>
                                          </p:val>
                                        </p:tav>
                                      </p:tavLst>
                                    </p:anim>
                                    <p:anim calcmode="lin" valueType="num">
                                      <p:cBhvr additive="repl">
                                        <p:cTn id="82" dur="500" fill="hold"/>
                                        <p:tgtEl>
                                          <p:spTgt spid="15371"/>
                                        </p:tgtEl>
                                        <p:attrNameLst>
                                          <p:attrName>ppt_y</p:attrName>
                                        </p:attrNameLst>
                                      </p:cBhvr>
                                      <p:tavLst>
                                        <p:tav tm="100000">
                                          <p:val>
                                            <p:strVal val="#ppt_y"/>
                                          </p:val>
                                        </p:tav>
                                        <p:tav tm="100000">
                                          <p:val>
                                            <p:strVal val="#ppt_y"/>
                                          </p:val>
                                        </p:tav>
                                      </p:tavLst>
                                    </p:anim>
                                    <p:anim calcmode="lin" valueType="num">
                                      <p:cBhvr additive="repl">
                                        <p:cTn id="83" dur="500" fill="hold"/>
                                        <p:tgtEl>
                                          <p:spTgt spid="15371"/>
                                        </p:tgtEl>
                                        <p:attrNameLst>
                                          <p:attrName>ppt_w</p:attrName>
                                        </p:attrNameLst>
                                      </p:cBhvr>
                                      <p:tavLst>
                                        <p:tav tm="100000">
                                          <p:val>
                                            <p:fltVal val="0"/>
                                          </p:val>
                                        </p:tav>
                                        <p:tav tm="100000">
                                          <p:val>
                                            <p:strVal val="#ppt_w"/>
                                          </p:val>
                                        </p:tav>
                                      </p:tavLst>
                                    </p:anim>
                                    <p:anim calcmode="lin" valueType="num">
                                      <p:cBhvr additive="repl">
                                        <p:cTn id="84" dur="500" fill="hold"/>
                                        <p:tgtEl>
                                          <p:spTgt spid="15371"/>
                                        </p:tgtEl>
                                        <p:attrNameLst>
                                          <p:attrName>ppt_h</p:attrName>
                                        </p:attrNameLst>
                                      </p:cBhvr>
                                      <p:tavLst>
                                        <p:tav tm="10000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8" presetClass="entr" presetSubtype="3" fill="hold" grpId="0" nodeType="clickEffect">
                                  <p:stCondLst>
                                    <p:cond delay="0"/>
                                  </p:stCondLst>
                                  <p:childTnLst>
                                    <p:set>
                                      <p:cBhvr additive="repl">
                                        <p:cTn id="88" dur="1" fill="hold">
                                          <p:stCondLst>
                                            <p:cond delay="0"/>
                                          </p:stCondLst>
                                        </p:cTn>
                                        <p:tgtEl>
                                          <p:spTgt spid="15383"/>
                                        </p:tgtEl>
                                        <p:attrNameLst>
                                          <p:attrName>style.visibility</p:attrName>
                                        </p:attrNameLst>
                                      </p:cBhvr>
                                      <p:to>
                                        <p:strVal val="visible"/>
                                      </p:to>
                                    </p:set>
                                    <p:animEffect transition="in" filter="strips(upRight)">
                                      <p:cBhvr additive="repl">
                                        <p:cTn id="89" dur="500"/>
                                        <p:tgtEl>
                                          <p:spTgt spid="15383"/>
                                        </p:tgtEl>
                                      </p:cBhvr>
                                    </p:animEffect>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nodeType="clickEffect">
                                  <p:stCondLst>
                                    <p:cond delay="0"/>
                                  </p:stCondLst>
                                  <p:childTnLst>
                                    <p:set>
                                      <p:cBhvr additive="repl">
                                        <p:cTn id="93" dur="1" fill="hold">
                                          <p:stCondLst>
                                            <p:cond delay="0"/>
                                          </p:stCondLst>
                                        </p:cTn>
                                        <p:tgtEl>
                                          <p:spTgt spid="15399"/>
                                        </p:tgtEl>
                                        <p:attrNameLst>
                                          <p:attrName>style.visibility</p:attrName>
                                        </p:attrNameLst>
                                      </p:cBhvr>
                                      <p:to>
                                        <p:strVal val="visible"/>
                                      </p:to>
                                    </p:set>
                                    <p:anim calcmode="lin" valueType="num">
                                      <p:cBhvr additive="repl">
                                        <p:cTn id="94" dur="500" fill="hold"/>
                                        <p:tgtEl>
                                          <p:spTgt spid="15399"/>
                                        </p:tgtEl>
                                        <p:attrNameLst>
                                          <p:attrName>ppt_w</p:attrName>
                                        </p:attrNameLst>
                                      </p:cBhvr>
                                      <p:tavLst>
                                        <p:tav tm="100000">
                                          <p:val>
                                            <p:fltVal val="0"/>
                                          </p:val>
                                        </p:tav>
                                        <p:tav tm="100000">
                                          <p:val>
                                            <p:strVal val="#ppt_w"/>
                                          </p:val>
                                        </p:tav>
                                      </p:tavLst>
                                    </p:anim>
                                    <p:anim calcmode="lin" valueType="num">
                                      <p:cBhvr additive="repl">
                                        <p:cTn id="95" dur="500" fill="hold"/>
                                        <p:tgtEl>
                                          <p:spTgt spid="15399"/>
                                        </p:tgtEl>
                                        <p:attrNameLst>
                                          <p:attrName>ppt_h</p:attrName>
                                        </p:attrNameLst>
                                      </p:cBhvr>
                                      <p:tavLst>
                                        <p:tav tm="10000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7" presetClass="entr" presetSubtype="10" fill="hold" nodeType="clickEffect">
                                  <p:stCondLst>
                                    <p:cond delay="0"/>
                                  </p:stCondLst>
                                  <p:childTnLst>
                                    <p:set>
                                      <p:cBhvr additive="repl">
                                        <p:cTn id="99" dur="1" fill="hold">
                                          <p:stCondLst>
                                            <p:cond delay="0"/>
                                          </p:stCondLst>
                                        </p:cTn>
                                        <p:tgtEl>
                                          <p:spTgt spid="15391"/>
                                        </p:tgtEl>
                                        <p:attrNameLst>
                                          <p:attrName>style.visibility</p:attrName>
                                        </p:attrNameLst>
                                      </p:cBhvr>
                                      <p:to>
                                        <p:strVal val="visible"/>
                                      </p:to>
                                    </p:set>
                                    <p:anim calcmode="lin" valueType="num">
                                      <p:cBhvr additive="repl">
                                        <p:cTn id="100" dur="500" fill="hold"/>
                                        <p:tgtEl>
                                          <p:spTgt spid="15391"/>
                                        </p:tgtEl>
                                        <p:attrNameLst>
                                          <p:attrName>ppt_w</p:attrName>
                                        </p:attrNameLst>
                                      </p:cBhvr>
                                      <p:tavLst>
                                        <p:tav tm="100000">
                                          <p:val>
                                            <p:fltVal val="0"/>
                                          </p:val>
                                        </p:tav>
                                        <p:tav tm="100000">
                                          <p:val>
                                            <p:strVal val="#ppt_w"/>
                                          </p:val>
                                        </p:tav>
                                      </p:tavLst>
                                    </p:anim>
                                    <p:anim calcmode="lin" valueType="num">
                                      <p:cBhvr additive="repl">
                                        <p:cTn id="101" dur="500" fill="hold"/>
                                        <p:tgtEl>
                                          <p:spTgt spid="15391"/>
                                        </p:tgtEl>
                                        <p:attrNameLst>
                                          <p:attrName>ppt_h</p:attrName>
                                        </p:attrNameLst>
                                      </p:cBhvr>
                                      <p:tavLst>
                                        <p:tav tm="10000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nodeType="clickEffect">
                                  <p:stCondLst>
                                    <p:cond delay="0"/>
                                  </p:stCondLst>
                                  <p:childTnLst>
                                    <p:set>
                                      <p:cBhvr additive="repl">
                                        <p:cTn id="105" dur="1" fill="hold">
                                          <p:stCondLst>
                                            <p:cond delay="0"/>
                                          </p:stCondLst>
                                        </p:cTn>
                                        <p:tgtEl>
                                          <p:spTgt spid="2"/>
                                        </p:tgtEl>
                                        <p:attrNameLst>
                                          <p:attrName>style.visibility</p:attrName>
                                        </p:attrNameLst>
                                      </p:cBhvr>
                                      <p:to>
                                        <p:strVal val="visible"/>
                                      </p:to>
                                    </p:set>
                                    <p:animEffect transition="in" filter="strips(downRight)">
                                      <p:cBhvr additive="repl">
                                        <p:cTn id="106" dur="500"/>
                                        <p:tgtEl>
                                          <p:spTgt spid="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nodeType="clickEffect">
                                  <p:stCondLst>
                                    <p:cond delay="0"/>
                                  </p:stCondLst>
                                  <p:childTnLst>
                                    <p:set>
                                      <p:cBhvr additive="repl">
                                        <p:cTn id="110" dur="1" fill="hold">
                                          <p:stCondLst>
                                            <p:cond delay="0"/>
                                          </p:stCondLst>
                                        </p:cTn>
                                        <p:tgtEl>
                                          <p:spTgt spid="15388"/>
                                        </p:tgtEl>
                                        <p:attrNameLst>
                                          <p:attrName>style.visibility</p:attrName>
                                        </p:attrNameLst>
                                      </p:cBhvr>
                                      <p:to>
                                        <p:strVal val="visible"/>
                                      </p:to>
                                    </p:set>
                                    <p:anim calcmode="lin" valueType="num">
                                      <p:cBhvr>
                                        <p:cTn id="111" dur="500" fill="hold"/>
                                        <p:tgtEl>
                                          <p:spTgt spid="15388"/>
                                        </p:tgtEl>
                                        <p:attrNameLst>
                                          <p:attrName>ppt_x</p:attrName>
                                        </p:attrNameLst>
                                      </p:cBhvr>
                                      <p:tavLst>
                                        <p:tav tm="100000">
                                          <p:val>
                                            <p:strVal val="0-#ppt_w/2"/>
                                          </p:val>
                                        </p:tav>
                                        <p:tav tm="100000">
                                          <p:val>
                                            <p:strVal val="#ppt_x"/>
                                          </p:val>
                                        </p:tav>
                                      </p:tavLst>
                                    </p:anim>
                                    <p:anim calcmode="lin" valueType="num">
                                      <p:cBhvr>
                                        <p:cTn id="112" dur="500" fill="hold"/>
                                        <p:tgtEl>
                                          <p:spTgt spid="15388"/>
                                        </p:tgtEl>
                                        <p:attrNameLst>
                                          <p:attrName>ppt_y</p:attrName>
                                        </p:attrNameLst>
                                      </p:cBhvr>
                                      <p:tavLst>
                                        <p:tav tm="10000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8" presetClass="entr" presetSubtype="6" fill="hold" grpId="0" nodeType="clickEffect">
                                  <p:stCondLst>
                                    <p:cond delay="0"/>
                                  </p:stCondLst>
                                  <p:childTnLst>
                                    <p:set>
                                      <p:cBhvr additive="repl">
                                        <p:cTn id="116" dur="1" fill="hold">
                                          <p:stCondLst>
                                            <p:cond delay="0"/>
                                          </p:stCondLst>
                                        </p:cTn>
                                        <p:tgtEl>
                                          <p:spTgt spid="15382"/>
                                        </p:tgtEl>
                                        <p:attrNameLst>
                                          <p:attrName>style.visibility</p:attrName>
                                        </p:attrNameLst>
                                      </p:cBhvr>
                                      <p:to>
                                        <p:strVal val="visible"/>
                                      </p:to>
                                    </p:set>
                                    <p:animEffect transition="in" filter="strips(downRight)">
                                      <p:cBhvr additive="repl">
                                        <p:cTn id="117" dur="500"/>
                                        <p:tgtEl>
                                          <p:spTgt spid="15382"/>
                                        </p:tgtEl>
                                      </p:cBhvr>
                                    </p:animEffect>
                                  </p:child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nodeType="clickEffect">
                                  <p:stCondLst>
                                    <p:cond delay="0"/>
                                  </p:stCondLst>
                                  <p:childTnLst>
                                    <p:set>
                                      <p:cBhvr additive="repl">
                                        <p:cTn id="121" dur="1" fill="hold">
                                          <p:stCondLst>
                                            <p:cond delay="0"/>
                                          </p:stCondLst>
                                        </p:cTn>
                                        <p:tgtEl>
                                          <p:spTgt spid="15400"/>
                                        </p:tgtEl>
                                        <p:attrNameLst>
                                          <p:attrName>style.visibility</p:attrName>
                                        </p:attrNameLst>
                                      </p:cBhvr>
                                      <p:to>
                                        <p:strVal val="visible"/>
                                      </p:to>
                                    </p:set>
                                    <p:anim calcmode="lin" valueType="num">
                                      <p:cBhvr additive="repl">
                                        <p:cTn id="122" dur="500" fill="hold"/>
                                        <p:tgtEl>
                                          <p:spTgt spid="15400"/>
                                        </p:tgtEl>
                                        <p:attrNameLst>
                                          <p:attrName>ppt_w</p:attrName>
                                        </p:attrNameLst>
                                      </p:cBhvr>
                                      <p:tavLst>
                                        <p:tav tm="100000">
                                          <p:val>
                                            <p:fltVal val="0"/>
                                          </p:val>
                                        </p:tav>
                                        <p:tav tm="100000">
                                          <p:val>
                                            <p:strVal val="#ppt_w"/>
                                          </p:val>
                                        </p:tav>
                                      </p:tavLst>
                                    </p:anim>
                                    <p:anim calcmode="lin" valueType="num">
                                      <p:cBhvr additive="repl">
                                        <p:cTn id="123" dur="500" fill="hold"/>
                                        <p:tgtEl>
                                          <p:spTgt spid="15400"/>
                                        </p:tgtEl>
                                        <p:attrNameLst>
                                          <p:attrName>ppt_h</p:attrName>
                                        </p:attrNameLst>
                                      </p:cBhvr>
                                      <p:tavLst>
                                        <p:tav tm="10000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17" presetClass="entr" presetSubtype="10" fill="hold" nodeType="clickEffect">
                                  <p:stCondLst>
                                    <p:cond delay="0"/>
                                  </p:stCondLst>
                                  <p:childTnLst>
                                    <p:set>
                                      <p:cBhvr additive="repl">
                                        <p:cTn id="127" dur="1" fill="hold">
                                          <p:stCondLst>
                                            <p:cond delay="0"/>
                                          </p:stCondLst>
                                        </p:cTn>
                                        <p:tgtEl>
                                          <p:spTgt spid="15390"/>
                                        </p:tgtEl>
                                        <p:attrNameLst>
                                          <p:attrName>style.visibility</p:attrName>
                                        </p:attrNameLst>
                                      </p:cBhvr>
                                      <p:to>
                                        <p:strVal val="visible"/>
                                      </p:to>
                                    </p:set>
                                    <p:anim calcmode="lin" valueType="num">
                                      <p:cBhvr additive="repl">
                                        <p:cTn id="128" dur="500" fill="hold"/>
                                        <p:tgtEl>
                                          <p:spTgt spid="15390"/>
                                        </p:tgtEl>
                                        <p:attrNameLst>
                                          <p:attrName>ppt_w</p:attrName>
                                        </p:attrNameLst>
                                      </p:cBhvr>
                                      <p:tavLst>
                                        <p:tav tm="100000">
                                          <p:val>
                                            <p:fltVal val="0"/>
                                          </p:val>
                                        </p:tav>
                                        <p:tav tm="100000">
                                          <p:val>
                                            <p:strVal val="#ppt_w"/>
                                          </p:val>
                                        </p:tav>
                                      </p:tavLst>
                                    </p:anim>
                                    <p:anim calcmode="lin" valueType="num">
                                      <p:cBhvr additive="repl">
                                        <p:cTn id="129" dur="500" fill="hold"/>
                                        <p:tgtEl>
                                          <p:spTgt spid="15390"/>
                                        </p:tgtEl>
                                        <p:attrNameLst>
                                          <p:attrName>ppt_h</p:attrName>
                                        </p:attrNameLst>
                                      </p:cBhvr>
                                      <p:tavLst>
                                        <p:tav tm="100000">
                                          <p:val>
                                            <p:strVal val="#ppt_h"/>
                                          </p:val>
                                        </p:tav>
                                        <p:tav tm="100000">
                                          <p:val>
                                            <p:strVal val="#ppt_h"/>
                                          </p:val>
                                        </p:tav>
                                      </p:tavLst>
                                    </p:anim>
                                  </p:childTnLst>
                                </p:cTn>
                              </p:par>
                            </p:childTnLst>
                          </p:cTn>
                        </p:par>
                      </p:childTnLst>
                    </p:cTn>
                  </p:par>
                  <p:par>
                    <p:cTn id="130" fill="hold">
                      <p:stCondLst>
                        <p:cond delay="indefinite"/>
                      </p:stCondLst>
                      <p:childTnLst>
                        <p:par>
                          <p:cTn id="131" fill="hold">
                            <p:stCondLst>
                              <p:cond delay="0"/>
                            </p:stCondLst>
                            <p:childTnLst>
                              <p:par>
                                <p:cTn id="132" presetID="18" presetClass="entr" presetSubtype="12" fill="hold" nodeType="clickEffect">
                                  <p:stCondLst>
                                    <p:cond delay="0"/>
                                  </p:stCondLst>
                                  <p:childTnLst>
                                    <p:set>
                                      <p:cBhvr additive="repl">
                                        <p:cTn id="133" dur="1" fill="hold">
                                          <p:stCondLst>
                                            <p:cond delay="0"/>
                                          </p:stCondLst>
                                        </p:cTn>
                                        <p:tgtEl>
                                          <p:spTgt spid="3"/>
                                        </p:tgtEl>
                                        <p:attrNameLst>
                                          <p:attrName>style.visibility</p:attrName>
                                        </p:attrNameLst>
                                      </p:cBhvr>
                                      <p:to>
                                        <p:strVal val="visible"/>
                                      </p:to>
                                    </p:set>
                                    <p:animEffect transition="in" filter="strips(downLeft)">
                                      <p:cBhvr additive="repl">
                                        <p:cTn id="134" dur="500"/>
                                        <p:tgtEl>
                                          <p:spTgt spid="3"/>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8" fill="hold" nodeType="clickEffect">
                                  <p:stCondLst>
                                    <p:cond delay="0"/>
                                  </p:stCondLst>
                                  <p:childTnLst>
                                    <p:set>
                                      <p:cBhvr additive="repl">
                                        <p:cTn id="138" dur="1" fill="hold">
                                          <p:stCondLst>
                                            <p:cond delay="0"/>
                                          </p:stCondLst>
                                        </p:cTn>
                                        <p:tgtEl>
                                          <p:spTgt spid="15389"/>
                                        </p:tgtEl>
                                        <p:attrNameLst>
                                          <p:attrName>style.visibility</p:attrName>
                                        </p:attrNameLst>
                                      </p:cBhvr>
                                      <p:to>
                                        <p:strVal val="visible"/>
                                      </p:to>
                                    </p:set>
                                    <p:anim calcmode="lin" valueType="num">
                                      <p:cBhvr>
                                        <p:cTn id="139" dur="500" fill="hold"/>
                                        <p:tgtEl>
                                          <p:spTgt spid="15389"/>
                                        </p:tgtEl>
                                        <p:attrNameLst>
                                          <p:attrName>ppt_x</p:attrName>
                                        </p:attrNameLst>
                                      </p:cBhvr>
                                      <p:tavLst>
                                        <p:tav tm="100000">
                                          <p:val>
                                            <p:strVal val="0-#ppt_w/2"/>
                                          </p:val>
                                        </p:tav>
                                        <p:tav tm="100000">
                                          <p:val>
                                            <p:strVal val="#ppt_x"/>
                                          </p:val>
                                        </p:tav>
                                      </p:tavLst>
                                    </p:anim>
                                    <p:anim calcmode="lin" valueType="num">
                                      <p:cBhvr>
                                        <p:cTn id="140" dur="500" fill="hold"/>
                                        <p:tgtEl>
                                          <p:spTgt spid="15389"/>
                                        </p:tgtEl>
                                        <p:attrNameLst>
                                          <p:attrName>ppt_y</p:attrName>
                                        </p:attrNameLst>
                                      </p:cBhvr>
                                      <p:tavLst>
                                        <p:tav tm="10000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7" presetClass="entr" presetSubtype="8" fill="hold" grpId="0" nodeType="clickEffect">
                                  <p:stCondLst>
                                    <p:cond delay="0"/>
                                  </p:stCondLst>
                                  <p:childTnLst>
                                    <p:set>
                                      <p:cBhvr additive="repl">
                                        <p:cTn id="144" dur="1" fill="hold">
                                          <p:stCondLst>
                                            <p:cond delay="0"/>
                                          </p:stCondLst>
                                        </p:cTn>
                                        <p:tgtEl>
                                          <p:spTgt spid="15384"/>
                                        </p:tgtEl>
                                        <p:attrNameLst>
                                          <p:attrName>style.visibility</p:attrName>
                                        </p:attrNameLst>
                                      </p:cBhvr>
                                      <p:to>
                                        <p:strVal val="visible"/>
                                      </p:to>
                                    </p:set>
                                    <p:anim calcmode="lin" valueType="num">
                                      <p:cBhvr additive="repl">
                                        <p:cTn id="145" dur="500" fill="hold"/>
                                        <p:tgtEl>
                                          <p:spTgt spid="15384"/>
                                        </p:tgtEl>
                                        <p:attrNameLst>
                                          <p:attrName>ppt_x</p:attrName>
                                        </p:attrNameLst>
                                      </p:cBhvr>
                                      <p:tavLst>
                                        <p:tav tm="100000">
                                          <p:val>
                                            <p:strVal val="#ppt_x-#ppt_w/2"/>
                                          </p:val>
                                        </p:tav>
                                        <p:tav tm="100000">
                                          <p:val>
                                            <p:strVal val="#ppt_x"/>
                                          </p:val>
                                        </p:tav>
                                      </p:tavLst>
                                    </p:anim>
                                    <p:anim calcmode="lin" valueType="num">
                                      <p:cBhvr additive="repl">
                                        <p:cTn id="146" dur="500" fill="hold"/>
                                        <p:tgtEl>
                                          <p:spTgt spid="15384"/>
                                        </p:tgtEl>
                                        <p:attrNameLst>
                                          <p:attrName>ppt_y</p:attrName>
                                        </p:attrNameLst>
                                      </p:cBhvr>
                                      <p:tavLst>
                                        <p:tav tm="100000">
                                          <p:val>
                                            <p:strVal val="#ppt_y"/>
                                          </p:val>
                                        </p:tav>
                                        <p:tav tm="100000">
                                          <p:val>
                                            <p:strVal val="#ppt_y"/>
                                          </p:val>
                                        </p:tav>
                                      </p:tavLst>
                                    </p:anim>
                                    <p:anim calcmode="lin" valueType="num">
                                      <p:cBhvr additive="repl">
                                        <p:cTn id="147" dur="500" fill="hold"/>
                                        <p:tgtEl>
                                          <p:spTgt spid="15384"/>
                                        </p:tgtEl>
                                        <p:attrNameLst>
                                          <p:attrName>ppt_w</p:attrName>
                                        </p:attrNameLst>
                                      </p:cBhvr>
                                      <p:tavLst>
                                        <p:tav tm="100000">
                                          <p:val>
                                            <p:fltVal val="0"/>
                                          </p:val>
                                        </p:tav>
                                        <p:tav tm="100000">
                                          <p:val>
                                            <p:strVal val="#ppt_w"/>
                                          </p:val>
                                        </p:tav>
                                      </p:tavLst>
                                    </p:anim>
                                    <p:anim calcmode="lin" valueType="num">
                                      <p:cBhvr additive="repl">
                                        <p:cTn id="148" dur="500" fill="hold"/>
                                        <p:tgtEl>
                                          <p:spTgt spid="15384"/>
                                        </p:tgtEl>
                                        <p:attrNameLst>
                                          <p:attrName>ppt_h</p:attrName>
                                        </p:attrNameLst>
                                      </p:cBhvr>
                                      <p:tavLst>
                                        <p:tav tm="100000">
                                          <p:val>
                                            <p:strVal val="#ppt_h"/>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17" presetClass="entr" presetSubtype="8" fill="hold" grpId="0" nodeType="clickEffect">
                                  <p:stCondLst>
                                    <p:cond delay="0"/>
                                  </p:stCondLst>
                                  <p:childTnLst>
                                    <p:set>
                                      <p:cBhvr additive="repl">
                                        <p:cTn id="152" dur="1" fill="hold">
                                          <p:stCondLst>
                                            <p:cond delay="0"/>
                                          </p:stCondLst>
                                        </p:cTn>
                                        <p:tgtEl>
                                          <p:spTgt spid="15379"/>
                                        </p:tgtEl>
                                        <p:attrNameLst>
                                          <p:attrName>style.visibility</p:attrName>
                                        </p:attrNameLst>
                                      </p:cBhvr>
                                      <p:to>
                                        <p:strVal val="visible"/>
                                      </p:to>
                                    </p:set>
                                    <p:anim calcmode="lin" valueType="num">
                                      <p:cBhvr additive="repl">
                                        <p:cTn id="153" dur="500" fill="hold"/>
                                        <p:tgtEl>
                                          <p:spTgt spid="15379"/>
                                        </p:tgtEl>
                                        <p:attrNameLst>
                                          <p:attrName>ppt_x</p:attrName>
                                        </p:attrNameLst>
                                      </p:cBhvr>
                                      <p:tavLst>
                                        <p:tav tm="100000">
                                          <p:val>
                                            <p:strVal val="#ppt_x-#ppt_w/2"/>
                                          </p:val>
                                        </p:tav>
                                        <p:tav tm="100000">
                                          <p:val>
                                            <p:strVal val="#ppt_x"/>
                                          </p:val>
                                        </p:tav>
                                      </p:tavLst>
                                    </p:anim>
                                    <p:anim calcmode="lin" valueType="num">
                                      <p:cBhvr additive="repl">
                                        <p:cTn id="154" dur="500" fill="hold"/>
                                        <p:tgtEl>
                                          <p:spTgt spid="15379"/>
                                        </p:tgtEl>
                                        <p:attrNameLst>
                                          <p:attrName>ppt_y</p:attrName>
                                        </p:attrNameLst>
                                      </p:cBhvr>
                                      <p:tavLst>
                                        <p:tav tm="100000">
                                          <p:val>
                                            <p:strVal val="#ppt_y"/>
                                          </p:val>
                                        </p:tav>
                                        <p:tav tm="100000">
                                          <p:val>
                                            <p:strVal val="#ppt_y"/>
                                          </p:val>
                                        </p:tav>
                                      </p:tavLst>
                                    </p:anim>
                                    <p:anim calcmode="lin" valueType="num">
                                      <p:cBhvr additive="repl">
                                        <p:cTn id="155" dur="500" fill="hold"/>
                                        <p:tgtEl>
                                          <p:spTgt spid="15379"/>
                                        </p:tgtEl>
                                        <p:attrNameLst>
                                          <p:attrName>ppt_w</p:attrName>
                                        </p:attrNameLst>
                                      </p:cBhvr>
                                      <p:tavLst>
                                        <p:tav tm="100000">
                                          <p:val>
                                            <p:fltVal val="0"/>
                                          </p:val>
                                        </p:tav>
                                        <p:tav tm="100000">
                                          <p:val>
                                            <p:strVal val="#ppt_w"/>
                                          </p:val>
                                        </p:tav>
                                      </p:tavLst>
                                    </p:anim>
                                    <p:anim calcmode="lin" valueType="num">
                                      <p:cBhvr additive="repl">
                                        <p:cTn id="156" dur="500" fill="hold"/>
                                        <p:tgtEl>
                                          <p:spTgt spid="15379"/>
                                        </p:tgtEl>
                                        <p:attrNameLst>
                                          <p:attrName>ppt_h</p:attrName>
                                        </p:attrNameLst>
                                      </p:cBhvr>
                                      <p:tavLst>
                                        <p:tav tm="10000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4" fill="hold" grpId="0" nodeType="clickEffect">
                                  <p:stCondLst>
                                    <p:cond delay="0"/>
                                  </p:stCondLst>
                                  <p:childTnLst>
                                    <p:set>
                                      <p:cBhvr additive="repl">
                                        <p:cTn id="160" dur="1" fill="hold">
                                          <p:stCondLst>
                                            <p:cond delay="0"/>
                                          </p:stCondLst>
                                        </p:cTn>
                                        <p:tgtEl>
                                          <p:spTgt spid="15380"/>
                                        </p:tgtEl>
                                        <p:attrNameLst>
                                          <p:attrName>style.visibility</p:attrName>
                                        </p:attrNameLst>
                                      </p:cBhvr>
                                      <p:to>
                                        <p:strVal val="visible"/>
                                      </p:to>
                                    </p:set>
                                    <p:anim calcmode="lin" valueType="num">
                                      <p:cBhvr additive="repl">
                                        <p:cTn id="161" dur="500" fill="hold"/>
                                        <p:tgtEl>
                                          <p:spTgt spid="15380"/>
                                        </p:tgtEl>
                                        <p:attrNameLst>
                                          <p:attrName>ppt_x</p:attrName>
                                        </p:attrNameLst>
                                      </p:cBhvr>
                                      <p:tavLst>
                                        <p:tav tm="100000">
                                          <p:val>
                                            <p:strVal val="#ppt_x"/>
                                          </p:val>
                                        </p:tav>
                                        <p:tav tm="100000">
                                          <p:val>
                                            <p:strVal val="#ppt_x"/>
                                          </p:val>
                                        </p:tav>
                                      </p:tavLst>
                                    </p:anim>
                                    <p:anim calcmode="lin" valueType="num">
                                      <p:cBhvr additive="repl">
                                        <p:cTn id="162" dur="500" fill="hold"/>
                                        <p:tgtEl>
                                          <p:spTgt spid="15380"/>
                                        </p:tgtEl>
                                        <p:attrNameLst>
                                          <p:attrName>ppt_y</p:attrName>
                                        </p:attrNameLst>
                                      </p:cBhvr>
                                      <p:tavLst>
                                        <p:tav tm="100000">
                                          <p:val>
                                            <p:strVal val="#ppt_y+#ppt_h/2"/>
                                          </p:val>
                                        </p:tav>
                                        <p:tav tm="100000">
                                          <p:val>
                                            <p:strVal val="#ppt_y"/>
                                          </p:val>
                                        </p:tav>
                                      </p:tavLst>
                                    </p:anim>
                                    <p:anim calcmode="lin" valueType="num">
                                      <p:cBhvr additive="repl">
                                        <p:cTn id="163" dur="500" fill="hold"/>
                                        <p:tgtEl>
                                          <p:spTgt spid="15380"/>
                                        </p:tgtEl>
                                        <p:attrNameLst>
                                          <p:attrName>ppt_w</p:attrName>
                                        </p:attrNameLst>
                                      </p:cBhvr>
                                      <p:tavLst>
                                        <p:tav tm="100000">
                                          <p:val>
                                            <p:strVal val="#ppt_w"/>
                                          </p:val>
                                        </p:tav>
                                        <p:tav tm="100000">
                                          <p:val>
                                            <p:strVal val="#ppt_w"/>
                                          </p:val>
                                        </p:tav>
                                      </p:tavLst>
                                    </p:anim>
                                    <p:anim calcmode="lin" valueType="num">
                                      <p:cBhvr additive="repl">
                                        <p:cTn id="164" dur="500" fill="hold"/>
                                        <p:tgtEl>
                                          <p:spTgt spid="15380"/>
                                        </p:tgtEl>
                                        <p:attrNameLst>
                                          <p:attrName>ppt_h</p:attrName>
                                        </p:attrNameLst>
                                      </p:cBhvr>
                                      <p:tavLst>
                                        <p:tav tm="100000">
                                          <p:val>
                                            <p:fltVal val="0"/>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7" presetClass="entr" presetSubtype="4" fill="hold" nodeType="clickEffect">
                                  <p:stCondLst>
                                    <p:cond delay="0"/>
                                  </p:stCondLst>
                                  <p:childTnLst>
                                    <p:set>
                                      <p:cBhvr additive="repl">
                                        <p:cTn id="168" dur="1" fill="hold">
                                          <p:stCondLst>
                                            <p:cond delay="0"/>
                                          </p:stCondLst>
                                        </p:cTn>
                                        <p:tgtEl>
                                          <p:spTgt spid="4"/>
                                        </p:tgtEl>
                                        <p:attrNameLst>
                                          <p:attrName>style.visibility</p:attrName>
                                        </p:attrNameLst>
                                      </p:cBhvr>
                                      <p:to>
                                        <p:strVal val="visible"/>
                                      </p:to>
                                    </p:set>
                                    <p:anim calcmode="lin" valueType="num">
                                      <p:cBhvr additive="repl">
                                        <p:cTn id="169" dur="500" fill="hold"/>
                                        <p:tgtEl>
                                          <p:spTgt spid="4"/>
                                        </p:tgtEl>
                                        <p:attrNameLst>
                                          <p:attrName>ppt_x</p:attrName>
                                        </p:attrNameLst>
                                      </p:cBhvr>
                                      <p:tavLst>
                                        <p:tav tm="100000">
                                          <p:val>
                                            <p:strVal val="#ppt_x"/>
                                          </p:val>
                                        </p:tav>
                                        <p:tav tm="100000">
                                          <p:val>
                                            <p:strVal val="#ppt_x"/>
                                          </p:val>
                                        </p:tav>
                                      </p:tavLst>
                                    </p:anim>
                                    <p:anim calcmode="lin" valueType="num">
                                      <p:cBhvr additive="repl">
                                        <p:cTn id="170" dur="500" fill="hold"/>
                                        <p:tgtEl>
                                          <p:spTgt spid="4"/>
                                        </p:tgtEl>
                                        <p:attrNameLst>
                                          <p:attrName>ppt_y</p:attrName>
                                        </p:attrNameLst>
                                      </p:cBhvr>
                                      <p:tavLst>
                                        <p:tav tm="100000">
                                          <p:val>
                                            <p:strVal val="#ppt_y+#ppt_h/2"/>
                                          </p:val>
                                        </p:tav>
                                        <p:tav tm="100000">
                                          <p:val>
                                            <p:strVal val="#ppt_y"/>
                                          </p:val>
                                        </p:tav>
                                      </p:tavLst>
                                    </p:anim>
                                    <p:anim calcmode="lin" valueType="num">
                                      <p:cBhvr additive="repl">
                                        <p:cTn id="171" dur="500" fill="hold"/>
                                        <p:tgtEl>
                                          <p:spTgt spid="4"/>
                                        </p:tgtEl>
                                        <p:attrNameLst>
                                          <p:attrName>ppt_w</p:attrName>
                                        </p:attrNameLst>
                                      </p:cBhvr>
                                      <p:tavLst>
                                        <p:tav tm="100000">
                                          <p:val>
                                            <p:strVal val="#ppt_w"/>
                                          </p:val>
                                        </p:tav>
                                        <p:tav tm="100000">
                                          <p:val>
                                            <p:strVal val="#ppt_w"/>
                                          </p:val>
                                        </p:tav>
                                      </p:tavLst>
                                    </p:anim>
                                    <p:anim calcmode="lin" valueType="num">
                                      <p:cBhvr additive="repl">
                                        <p:cTn id="172" dur="500" fill="hold"/>
                                        <p:tgtEl>
                                          <p:spTgt spid="4"/>
                                        </p:tgtEl>
                                        <p:attrNameLst>
                                          <p:attrName>ppt_h</p:attrName>
                                        </p:attrNameLst>
                                      </p:cBhvr>
                                      <p:tavLst>
                                        <p:tav tm="100000">
                                          <p:val>
                                            <p:fltVal val="0"/>
                                          </p:val>
                                        </p:tav>
                                        <p:tav tm="100000">
                                          <p:val>
                                            <p:strVal val="#ppt_h"/>
                                          </p:val>
                                        </p:tav>
                                      </p:tavLst>
                                    </p:anim>
                                  </p:childTnLst>
                                </p:cTn>
                              </p:par>
                            </p:childTnLst>
                          </p:cTn>
                        </p:par>
                      </p:childTnLst>
                    </p:cTn>
                  </p:par>
                  <p:par>
                    <p:cTn id="173" fill="hold">
                      <p:stCondLst>
                        <p:cond delay="indefinite"/>
                      </p:stCondLst>
                      <p:childTnLst>
                        <p:par>
                          <p:cTn id="174" fill="hold">
                            <p:stCondLst>
                              <p:cond delay="0"/>
                            </p:stCondLst>
                            <p:childTnLst>
                              <p:par>
                                <p:cTn id="175" presetID="18" presetClass="entr" presetSubtype="3" fill="hold" grpId="0" nodeType="clickEffect">
                                  <p:stCondLst>
                                    <p:cond delay="0"/>
                                  </p:stCondLst>
                                  <p:childTnLst>
                                    <p:set>
                                      <p:cBhvr additive="repl">
                                        <p:cTn id="176" dur="1" fill="hold">
                                          <p:stCondLst>
                                            <p:cond delay="0"/>
                                          </p:stCondLst>
                                        </p:cTn>
                                        <p:tgtEl>
                                          <p:spTgt spid="15377"/>
                                        </p:tgtEl>
                                        <p:attrNameLst>
                                          <p:attrName>style.visibility</p:attrName>
                                        </p:attrNameLst>
                                      </p:cBhvr>
                                      <p:to>
                                        <p:strVal val="visible"/>
                                      </p:to>
                                    </p:set>
                                    <p:animEffect transition="in" filter="strips(upRight)">
                                      <p:cBhvr additive="repl">
                                        <p:cTn id="177" dur="500"/>
                                        <p:tgtEl>
                                          <p:spTgt spid="15377"/>
                                        </p:tgtEl>
                                      </p:cBhvr>
                                    </p:animEffect>
                                  </p:childTnLst>
                                </p:cTn>
                              </p:par>
                            </p:childTnLst>
                          </p:cTn>
                        </p:par>
                      </p:childTnLst>
                    </p:cTn>
                  </p:par>
                  <p:par>
                    <p:cTn id="178" fill="hold">
                      <p:stCondLst>
                        <p:cond delay="indefinite"/>
                      </p:stCondLst>
                      <p:childTnLst>
                        <p:par>
                          <p:cTn id="179" fill="hold">
                            <p:stCondLst>
                              <p:cond delay="0"/>
                            </p:stCondLst>
                            <p:childTnLst>
                              <p:par>
                                <p:cTn id="180" presetID="2" presetClass="entr" presetSubtype="8" fill="hold" nodeType="clickEffect">
                                  <p:stCondLst>
                                    <p:cond delay="0"/>
                                  </p:stCondLst>
                                  <p:childTnLst>
                                    <p:set>
                                      <p:cBhvr additive="repl">
                                        <p:cTn id="181" dur="1" fill="hold">
                                          <p:stCondLst>
                                            <p:cond delay="0"/>
                                          </p:stCondLst>
                                        </p:cTn>
                                        <p:tgtEl>
                                          <p:spTgt spid="15373"/>
                                        </p:tgtEl>
                                        <p:attrNameLst>
                                          <p:attrName>style.visibility</p:attrName>
                                        </p:attrNameLst>
                                      </p:cBhvr>
                                      <p:to>
                                        <p:strVal val="visible"/>
                                      </p:to>
                                    </p:set>
                                    <p:anim calcmode="lin" valueType="num">
                                      <p:cBhvr>
                                        <p:cTn id="182" dur="500" fill="hold"/>
                                        <p:tgtEl>
                                          <p:spTgt spid="15373"/>
                                        </p:tgtEl>
                                        <p:attrNameLst>
                                          <p:attrName>ppt_x</p:attrName>
                                        </p:attrNameLst>
                                      </p:cBhvr>
                                      <p:tavLst>
                                        <p:tav tm="100000">
                                          <p:val>
                                            <p:strVal val="0-#ppt_w/2"/>
                                          </p:val>
                                        </p:tav>
                                        <p:tav tm="100000">
                                          <p:val>
                                            <p:strVal val="#ppt_x"/>
                                          </p:val>
                                        </p:tav>
                                      </p:tavLst>
                                    </p:anim>
                                    <p:anim calcmode="lin" valueType="num">
                                      <p:cBhvr>
                                        <p:cTn id="183" dur="500" fill="hold"/>
                                        <p:tgtEl>
                                          <p:spTgt spid="15373"/>
                                        </p:tgtEl>
                                        <p:attrNameLst>
                                          <p:attrName>ppt_y</p:attrName>
                                        </p:attrNameLst>
                                      </p:cBhvr>
                                      <p:tavLst>
                                        <p:tav tm="100000">
                                          <p:val>
                                            <p:strVal val="#ppt_y"/>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18" presetClass="entr" presetSubtype="12" fill="hold" grpId="0" nodeType="clickEffect">
                                  <p:stCondLst>
                                    <p:cond delay="0"/>
                                  </p:stCondLst>
                                  <p:childTnLst>
                                    <p:set>
                                      <p:cBhvr additive="repl">
                                        <p:cTn id="187" dur="1" fill="hold">
                                          <p:stCondLst>
                                            <p:cond delay="0"/>
                                          </p:stCondLst>
                                        </p:cTn>
                                        <p:tgtEl>
                                          <p:spTgt spid="15372"/>
                                        </p:tgtEl>
                                        <p:attrNameLst>
                                          <p:attrName>style.visibility</p:attrName>
                                        </p:attrNameLst>
                                      </p:cBhvr>
                                      <p:to>
                                        <p:strVal val="visible"/>
                                      </p:to>
                                    </p:set>
                                    <p:animEffect transition="in" filter="strips(downLeft)">
                                      <p:cBhvr additive="repl">
                                        <p:cTn id="188" dur="500"/>
                                        <p:tgtEl>
                                          <p:spTgt spid="15372"/>
                                        </p:tgtEl>
                                      </p:cBhvr>
                                    </p:animEffect>
                                  </p:childTnLst>
                                </p:cTn>
                              </p:par>
                            </p:childTnLst>
                          </p:cTn>
                        </p:par>
                      </p:childTnLst>
                    </p:cTn>
                  </p:par>
                  <p:par>
                    <p:cTn id="189" fill="hold">
                      <p:stCondLst>
                        <p:cond delay="indefinite"/>
                      </p:stCondLst>
                      <p:childTnLst>
                        <p:par>
                          <p:cTn id="190" fill="hold">
                            <p:stCondLst>
                              <p:cond delay="0"/>
                            </p:stCondLst>
                            <p:childTnLst>
                              <p:par>
                                <p:cTn id="191" presetID="17" presetClass="entr" presetSubtype="1" fill="hold" grpId="0" nodeType="clickEffect">
                                  <p:stCondLst>
                                    <p:cond delay="0"/>
                                  </p:stCondLst>
                                  <p:childTnLst>
                                    <p:set>
                                      <p:cBhvr additive="repl">
                                        <p:cTn id="192" dur="1" fill="hold">
                                          <p:stCondLst>
                                            <p:cond delay="0"/>
                                          </p:stCondLst>
                                        </p:cTn>
                                        <p:tgtEl>
                                          <p:spTgt spid="15374"/>
                                        </p:tgtEl>
                                        <p:attrNameLst>
                                          <p:attrName>style.visibility</p:attrName>
                                        </p:attrNameLst>
                                      </p:cBhvr>
                                      <p:to>
                                        <p:strVal val="visible"/>
                                      </p:to>
                                    </p:set>
                                    <p:anim calcmode="lin" valueType="num">
                                      <p:cBhvr additive="repl">
                                        <p:cTn id="193" dur="500" fill="hold"/>
                                        <p:tgtEl>
                                          <p:spTgt spid="15374"/>
                                        </p:tgtEl>
                                        <p:attrNameLst>
                                          <p:attrName>ppt_x</p:attrName>
                                        </p:attrNameLst>
                                      </p:cBhvr>
                                      <p:tavLst>
                                        <p:tav tm="100000">
                                          <p:val>
                                            <p:strVal val="#ppt_x"/>
                                          </p:val>
                                        </p:tav>
                                        <p:tav tm="100000">
                                          <p:val>
                                            <p:strVal val="#ppt_x"/>
                                          </p:val>
                                        </p:tav>
                                      </p:tavLst>
                                    </p:anim>
                                    <p:anim calcmode="lin" valueType="num">
                                      <p:cBhvr additive="repl">
                                        <p:cTn id="194" dur="500" fill="hold"/>
                                        <p:tgtEl>
                                          <p:spTgt spid="15374"/>
                                        </p:tgtEl>
                                        <p:attrNameLst>
                                          <p:attrName>ppt_y</p:attrName>
                                        </p:attrNameLst>
                                      </p:cBhvr>
                                      <p:tavLst>
                                        <p:tav tm="100000">
                                          <p:val>
                                            <p:strVal val="#ppt_y-#ppt_h/2"/>
                                          </p:val>
                                        </p:tav>
                                        <p:tav tm="100000">
                                          <p:val>
                                            <p:strVal val="#ppt_y"/>
                                          </p:val>
                                        </p:tav>
                                      </p:tavLst>
                                    </p:anim>
                                    <p:anim calcmode="lin" valueType="num">
                                      <p:cBhvr additive="repl">
                                        <p:cTn id="195" dur="500" fill="hold"/>
                                        <p:tgtEl>
                                          <p:spTgt spid="15374"/>
                                        </p:tgtEl>
                                        <p:attrNameLst>
                                          <p:attrName>ppt_w</p:attrName>
                                        </p:attrNameLst>
                                      </p:cBhvr>
                                      <p:tavLst>
                                        <p:tav tm="100000">
                                          <p:val>
                                            <p:strVal val="#ppt_w"/>
                                          </p:val>
                                        </p:tav>
                                        <p:tav tm="100000">
                                          <p:val>
                                            <p:strVal val="#ppt_w"/>
                                          </p:val>
                                        </p:tav>
                                      </p:tavLst>
                                    </p:anim>
                                    <p:anim calcmode="lin" valueType="num">
                                      <p:cBhvr additive="repl">
                                        <p:cTn id="196" dur="500" fill="hold"/>
                                        <p:tgtEl>
                                          <p:spTgt spid="15374"/>
                                        </p:tgtEl>
                                        <p:attrNameLst>
                                          <p:attrName>ppt_h</p:attrName>
                                        </p:attrNameLst>
                                      </p:cBhvr>
                                      <p:tavLst>
                                        <p:tav tm="100000">
                                          <p:val>
                                            <p:fltVal val="0"/>
                                          </p:val>
                                        </p:tav>
                                        <p:tav tm="100000">
                                          <p:val>
                                            <p:strVal val="#ppt_h"/>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8" fill="hold" nodeType="clickEffect">
                                  <p:stCondLst>
                                    <p:cond delay="0"/>
                                  </p:stCondLst>
                                  <p:childTnLst>
                                    <p:set>
                                      <p:cBhvr additive="repl">
                                        <p:cTn id="200" dur="1" fill="hold">
                                          <p:stCondLst>
                                            <p:cond delay="0"/>
                                          </p:stCondLst>
                                        </p:cTn>
                                        <p:tgtEl>
                                          <p:spTgt spid="15376"/>
                                        </p:tgtEl>
                                        <p:attrNameLst>
                                          <p:attrName>style.visibility</p:attrName>
                                        </p:attrNameLst>
                                      </p:cBhvr>
                                      <p:to>
                                        <p:strVal val="visible"/>
                                      </p:to>
                                    </p:set>
                                    <p:anim calcmode="lin" valueType="num">
                                      <p:cBhvr>
                                        <p:cTn id="201" dur="500" fill="hold"/>
                                        <p:tgtEl>
                                          <p:spTgt spid="15376"/>
                                        </p:tgtEl>
                                        <p:attrNameLst>
                                          <p:attrName>ppt_x</p:attrName>
                                        </p:attrNameLst>
                                      </p:cBhvr>
                                      <p:tavLst>
                                        <p:tav tm="100000">
                                          <p:val>
                                            <p:strVal val="0-#ppt_w/2"/>
                                          </p:val>
                                        </p:tav>
                                        <p:tav tm="100000">
                                          <p:val>
                                            <p:strVal val="#ppt_x"/>
                                          </p:val>
                                        </p:tav>
                                      </p:tavLst>
                                    </p:anim>
                                    <p:anim calcmode="lin" valueType="num">
                                      <p:cBhvr>
                                        <p:cTn id="202" dur="500" fill="hold"/>
                                        <p:tgtEl>
                                          <p:spTgt spid="15376"/>
                                        </p:tgtEl>
                                        <p:attrNameLst>
                                          <p:attrName>ppt_y</p:attrName>
                                        </p:attrNameLst>
                                      </p:cBhvr>
                                      <p:tavLst>
                                        <p:tav tm="100000">
                                          <p:val>
                                            <p:strVal val="#ppt_y"/>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18" presetClass="entr" presetSubtype="6" fill="hold" grpId="0" nodeType="clickEffect">
                                  <p:stCondLst>
                                    <p:cond delay="0"/>
                                  </p:stCondLst>
                                  <p:childTnLst>
                                    <p:set>
                                      <p:cBhvr additive="repl">
                                        <p:cTn id="206" dur="1" fill="hold">
                                          <p:stCondLst>
                                            <p:cond delay="0"/>
                                          </p:stCondLst>
                                        </p:cTn>
                                        <p:tgtEl>
                                          <p:spTgt spid="15378"/>
                                        </p:tgtEl>
                                        <p:attrNameLst>
                                          <p:attrName>style.visibility</p:attrName>
                                        </p:attrNameLst>
                                      </p:cBhvr>
                                      <p:to>
                                        <p:strVal val="visible"/>
                                      </p:to>
                                    </p:set>
                                    <p:animEffect transition="in" filter="strips(downRight)">
                                      <p:cBhvr additive="repl">
                                        <p:cTn id="207" dur="500"/>
                                        <p:tgtEl>
                                          <p:spTgt spid="15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animBg="1"/>
      <p:bldP spid="15368" grpId="0" animBg="1"/>
      <p:bldP spid="15369" grpId="0" animBg="1"/>
      <p:bldP spid="15371" grpId="0" animBg="1"/>
      <p:bldP spid="15372" grpId="0" animBg="1"/>
      <p:bldP spid="15374" grpId="0" animBg="1"/>
      <p:bldP spid="15377" grpId="0" animBg="1"/>
      <p:bldP spid="15378" grpId="0" animBg="1"/>
      <p:bldP spid="15379" grpId="0" animBg="1"/>
      <p:bldP spid="15380" grpId="0" animBg="1"/>
      <p:bldP spid="15381" grpId="0" animBg="1"/>
      <p:bldP spid="15382" grpId="0" animBg="1"/>
      <p:bldP spid="15383" grpId="0" animBg="1"/>
      <p:bldP spid="15384" grpId="0" animBg="1"/>
      <p:bldP spid="1538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69" name="Picture 1"/>
          <p:cNvPicPr>
            <a:picLocks noChangeAspect="1" noChangeArrowheads="1"/>
          </p:cNvPicPr>
          <p:nvPr/>
        </p:nvPicPr>
        <p:blipFill>
          <a:blip r:embed="rId2"/>
          <a:srcRect/>
          <a:stretch>
            <a:fillRect/>
          </a:stretch>
        </p:blipFill>
        <p:spPr bwMode="auto">
          <a:xfrm>
            <a:off x="228600" y="152400"/>
            <a:ext cx="8686800" cy="6483286"/>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2339102"/>
          </a:xfrm>
          <a:prstGeom prst="rect">
            <a:avLst/>
          </a:prstGeom>
        </p:spPr>
        <p:txBody>
          <a:bodyPr wrap="square">
            <a:spAutoFit/>
          </a:bodyPr>
          <a:lstStyle/>
          <a:p>
            <a:pPr>
              <a:buNone/>
            </a:pPr>
            <a:endParaRPr lang="en-US" sz="2400" b="1" dirty="0">
              <a:solidFill>
                <a:srgbClr val="FF0000"/>
              </a:solidFill>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Problem-7. </a:t>
            </a:r>
            <a:r>
              <a:rPr lang="en-US" sz="2400" dirty="0"/>
              <a:t>An 180⁰ arc (half circle) is parallel to VP and 30 away from it. End points A and B is on HP. Arc radius is 40mm and point B is 20 away from the Profile plane. Draw its F.V, T.V and Left side view.</a:t>
            </a:r>
          </a:p>
          <a:p>
            <a:pPr>
              <a:buNone/>
            </a:pPr>
            <a:endParaRPr lang="en-US" sz="2600" dirty="0"/>
          </a:p>
          <a:p>
            <a:pPr>
              <a:buNone/>
            </a:pPr>
            <a:endParaRPr lang="en-US" sz="2400" dirty="0">
              <a:solidFill>
                <a:srgbClr val="7030A0"/>
              </a:solidFill>
            </a:endParaRPr>
          </a:p>
        </p:txBody>
      </p:sp>
      <p:pic>
        <p:nvPicPr>
          <p:cNvPr id="287745" name="Picture 1"/>
          <p:cNvPicPr>
            <a:picLocks noChangeAspect="1" noChangeArrowheads="1"/>
          </p:cNvPicPr>
          <p:nvPr/>
        </p:nvPicPr>
        <p:blipFill>
          <a:blip r:embed="rId2"/>
          <a:srcRect/>
          <a:stretch>
            <a:fillRect/>
          </a:stretch>
        </p:blipFill>
        <p:spPr bwMode="auto">
          <a:xfrm>
            <a:off x="533400" y="1371600"/>
            <a:ext cx="8153400" cy="5334000"/>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745"/>
                                        </p:tgtEl>
                                        <p:attrNameLst>
                                          <p:attrName>style.visibility</p:attrName>
                                        </p:attrNameLst>
                                      </p:cBhvr>
                                      <p:to>
                                        <p:strVal val="visible"/>
                                      </p:to>
                                    </p:set>
                                    <p:animEffect transition="in" filter="fade">
                                      <p:cBhvr>
                                        <p:cTn id="7" dur="2000"/>
                                        <p:tgtEl>
                                          <p:spTgt spid="287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CLASS-5</a:t>
            </a:r>
            <a:br>
              <a:rPr lang="en-US" b="1" dirty="0"/>
            </a:br>
            <a:r>
              <a:rPr lang="en-IN" dirty="0">
                <a:solidFill>
                  <a:srgbClr val="FF0000"/>
                </a:solidFill>
                <a:cs typeface="Arial" pitchFamily="34" charset="0"/>
              </a:rPr>
              <a:t>Projection of Planes</a:t>
            </a:r>
            <a:endParaRPr lang="en-US"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457200" y="1214438"/>
            <a:ext cx="8229600" cy="5286375"/>
          </a:xfrm>
        </p:spPr>
        <p:txBody>
          <a:bodyPr/>
          <a:lstStyle/>
          <a:p>
            <a:pPr algn="just" eaLnBrk="1" hangingPunct="1">
              <a:buFont typeface="Arial" pitchFamily="34" charset="0"/>
              <a:buNone/>
            </a:pPr>
            <a:r>
              <a:rPr lang="en-IN"/>
              <a:t>	</a:t>
            </a:r>
            <a:r>
              <a:rPr lang="en-IN" sz="2800">
                <a:latin typeface="Arial" pitchFamily="34" charset="0"/>
                <a:cs typeface="Arial" pitchFamily="34" charset="0"/>
              </a:rPr>
              <a:t>A plane is a two-dimensional geometric entity. It has length and width but no thickness. Plane is pre-defined shapes.</a:t>
            </a:r>
          </a:p>
          <a:p>
            <a:pPr algn="just" eaLnBrk="1" hangingPunct="1">
              <a:buFont typeface="Arial" pitchFamily="34" charset="0"/>
              <a:buNone/>
            </a:pPr>
            <a:r>
              <a:rPr lang="en-IN" sz="2800">
                <a:latin typeface="Arial" pitchFamily="34" charset="0"/>
                <a:cs typeface="Arial" pitchFamily="34" charset="0"/>
              </a:rPr>
              <a:t>	Example-</a:t>
            </a:r>
          </a:p>
          <a:p>
            <a:pPr algn="just" eaLnBrk="1" hangingPunct="1"/>
            <a:r>
              <a:rPr lang="en-IN" sz="2400">
                <a:latin typeface="Arial" pitchFamily="34" charset="0"/>
                <a:cs typeface="Arial" pitchFamily="34" charset="0"/>
              </a:rPr>
              <a:t>Triangular Plane,</a:t>
            </a:r>
          </a:p>
          <a:p>
            <a:pPr algn="just" eaLnBrk="1" hangingPunct="1"/>
            <a:r>
              <a:rPr lang="en-IN" sz="2400">
                <a:latin typeface="Arial" pitchFamily="34" charset="0"/>
                <a:cs typeface="Arial" pitchFamily="34" charset="0"/>
              </a:rPr>
              <a:t> Square Plane, </a:t>
            </a:r>
          </a:p>
          <a:p>
            <a:pPr algn="just" eaLnBrk="1" hangingPunct="1"/>
            <a:r>
              <a:rPr lang="en-IN" sz="2400">
                <a:latin typeface="Arial" pitchFamily="34" charset="0"/>
                <a:cs typeface="Arial" pitchFamily="34" charset="0"/>
              </a:rPr>
              <a:t>Rectangular Plane,</a:t>
            </a:r>
          </a:p>
          <a:p>
            <a:pPr algn="just" eaLnBrk="1" hangingPunct="1"/>
            <a:r>
              <a:rPr lang="en-IN" sz="2400">
                <a:latin typeface="Arial" pitchFamily="34" charset="0"/>
                <a:cs typeface="Arial" pitchFamily="34" charset="0"/>
              </a:rPr>
              <a:t> Pentagonal Plane, </a:t>
            </a:r>
          </a:p>
          <a:p>
            <a:pPr algn="just" eaLnBrk="1" hangingPunct="1"/>
            <a:r>
              <a:rPr lang="en-IN" sz="2400">
                <a:latin typeface="Arial" pitchFamily="34" charset="0"/>
                <a:cs typeface="Arial" pitchFamily="34" charset="0"/>
              </a:rPr>
              <a:t>Hexagonal Plane, </a:t>
            </a:r>
          </a:p>
          <a:p>
            <a:pPr algn="just" eaLnBrk="1" hangingPunct="1"/>
            <a:r>
              <a:rPr lang="en-IN" sz="2400">
                <a:latin typeface="Arial" pitchFamily="34" charset="0"/>
                <a:cs typeface="Arial" pitchFamily="34" charset="0"/>
              </a:rPr>
              <a:t>Circular Plane </a:t>
            </a:r>
          </a:p>
          <a:p>
            <a:pPr algn="just" eaLnBrk="1" hangingPunct="1"/>
            <a:r>
              <a:rPr lang="en-IN" sz="2400">
                <a:latin typeface="Arial" pitchFamily="34" charset="0"/>
                <a:cs typeface="Arial" pitchFamily="34" charset="0"/>
              </a:rPr>
              <a:t> Semicircular Plane etc</a:t>
            </a:r>
            <a:r>
              <a:rPr lang="en-IN" sz="2800">
                <a:latin typeface="Arial" pitchFamily="34" charset="0"/>
                <a:cs typeface="Arial" pitchFamily="34" charset="0"/>
              </a:rPr>
              <a:t>.</a:t>
            </a:r>
          </a:p>
        </p:txBody>
      </p:sp>
      <p:sp>
        <p:nvSpPr>
          <p:cNvPr id="4" name="Rectangle 3"/>
          <p:cNvSpPr/>
          <p:nvPr/>
        </p:nvSpPr>
        <p:spPr>
          <a:xfrm>
            <a:off x="1214414" y="214290"/>
            <a:ext cx="6801862" cy="923330"/>
          </a:xfrm>
          <a:prstGeom prst="rect">
            <a:avLst/>
          </a:prstGeom>
          <a:noFill/>
        </p:spPr>
        <p:txBody>
          <a:bodyPr wrap="none">
            <a:spAutoFit/>
          </a:bodyPr>
          <a:lstStyle/>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Projection of planes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descr="C:\Users\User\Documents\shapes.jpg"/>
          <p:cNvPicPr>
            <a:picLocks noChangeAspect="1" noChangeArrowheads="1"/>
          </p:cNvPicPr>
          <p:nvPr/>
        </p:nvPicPr>
        <p:blipFill>
          <a:blip r:embed="rId2"/>
          <a:srcRect/>
          <a:stretch>
            <a:fillRect/>
          </a:stretch>
        </p:blipFill>
        <p:spPr bwMode="auto">
          <a:xfrm>
            <a:off x="-1" y="0"/>
            <a:ext cx="9242721" cy="71342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1" name="Rectangle 17"/>
          <p:cNvSpPr>
            <a:spLocks noChangeArrowheads="1"/>
          </p:cNvSpPr>
          <p:nvPr/>
        </p:nvSpPr>
        <p:spPr bwMode="auto">
          <a:xfrm>
            <a:off x="250825" y="1295400"/>
            <a:ext cx="8620125" cy="1863725"/>
          </a:xfrm>
          <a:prstGeom prst="rect">
            <a:avLst/>
          </a:prstGeom>
          <a:solidFill>
            <a:srgbClr val="CCECFF"/>
          </a:solidFill>
          <a:ln w="9525">
            <a:noFill/>
            <a:miter lim="800000"/>
            <a:headEnd/>
            <a:tailEnd/>
          </a:ln>
        </p:spPr>
        <p:txBody>
          <a:bodyPr wrap="none" anchor="ctr"/>
          <a:lstStyle/>
          <a:p>
            <a:endParaRPr lang="en-US"/>
          </a:p>
        </p:txBody>
      </p:sp>
      <p:sp>
        <p:nvSpPr>
          <p:cNvPr id="41992" name="Rectangle 8"/>
          <p:cNvSpPr>
            <a:spLocks noChangeArrowheads="1"/>
          </p:cNvSpPr>
          <p:nvPr/>
        </p:nvSpPr>
        <p:spPr bwMode="auto">
          <a:xfrm>
            <a:off x="376238" y="1295400"/>
            <a:ext cx="8366125" cy="1758950"/>
          </a:xfrm>
          <a:prstGeom prst="rect">
            <a:avLst/>
          </a:prstGeom>
          <a:noFill/>
          <a:ln w="9525">
            <a:noFill/>
            <a:miter lim="800000"/>
            <a:headEnd/>
            <a:tailEnd/>
          </a:ln>
          <a:effectLst/>
        </p:spPr>
        <p:txBody>
          <a:bodyPr wrap="none">
            <a:spAutoFit/>
          </a:bodyPr>
          <a:lstStyle/>
          <a:p>
            <a:pPr>
              <a:lnSpc>
                <a:spcPct val="140000"/>
              </a:lnSpc>
              <a:defRPr/>
            </a:pPr>
            <a:r>
              <a:rPr lang="en-US" sz="2600">
                <a:latin typeface="Arial" charset="0"/>
                <a:cs typeface="Arial" charset="0"/>
              </a:rPr>
              <a:t>Graphic language</a:t>
            </a:r>
            <a:r>
              <a:rPr lang="en-US" sz="2600" b="1">
                <a:latin typeface="Arial" charset="0"/>
                <a:cs typeface="Arial" charset="0"/>
              </a:rPr>
              <a:t> </a:t>
            </a:r>
            <a:r>
              <a:rPr lang="en-US" sz="2600">
                <a:latin typeface="Arial" charset="0"/>
                <a:cs typeface="Arial" charset="0"/>
              </a:rPr>
              <a:t>in</a:t>
            </a:r>
            <a:r>
              <a:rPr lang="en-US" sz="2600" b="1">
                <a:latin typeface="Arial" charset="0"/>
                <a:cs typeface="Arial" charset="0"/>
              </a:rPr>
              <a:t>  “engineering application”   </a:t>
            </a:r>
            <a:r>
              <a:rPr lang="en-US" sz="2600">
                <a:latin typeface="Arial" charset="0"/>
                <a:cs typeface="Arial" charset="0"/>
              </a:rPr>
              <a:t>use</a:t>
            </a:r>
          </a:p>
          <a:p>
            <a:pPr>
              <a:lnSpc>
                <a:spcPct val="140000"/>
              </a:lnSpc>
              <a:defRPr/>
            </a:pPr>
            <a:r>
              <a:rPr lang="en-US" sz="2600" b="1" i="1">
                <a:solidFill>
                  <a:srgbClr val="CC3300"/>
                </a:solidFill>
                <a:effectLst>
                  <a:outerShdw blurRad="38100" dist="38100" dir="2700000" algn="tl">
                    <a:srgbClr val="C0C0C0"/>
                  </a:outerShdw>
                </a:effectLst>
                <a:latin typeface="Arial" charset="0"/>
              </a:rPr>
              <a:t>l</a:t>
            </a:r>
            <a:r>
              <a:rPr lang="en-US" sz="2600" b="1" i="1">
                <a:solidFill>
                  <a:srgbClr val="CC3300"/>
                </a:solidFill>
                <a:effectLst>
                  <a:outerShdw blurRad="38100" dist="38100" dir="2700000" algn="tl">
                    <a:srgbClr val="C0C0C0"/>
                  </a:outerShdw>
                </a:effectLst>
                <a:latin typeface="Arial" charset="0"/>
                <a:cs typeface="Arial" charset="0"/>
              </a:rPr>
              <a:t>ines</a:t>
            </a:r>
            <a:r>
              <a:rPr lang="en-US" sz="2600" b="1" i="1">
                <a:solidFill>
                  <a:srgbClr val="FF9900"/>
                </a:solidFill>
                <a:effectLst>
                  <a:outerShdw blurRad="38100" dist="38100" dir="2700000" algn="tl">
                    <a:srgbClr val="C0C0C0"/>
                  </a:outerShdw>
                </a:effectLst>
                <a:latin typeface="Arial" charset="0"/>
                <a:cs typeface="Arial" charset="0"/>
              </a:rPr>
              <a:t>  </a:t>
            </a:r>
            <a:r>
              <a:rPr lang="en-US" sz="2600">
                <a:latin typeface="Arial" charset="0"/>
                <a:cs typeface="Arial" charset="0"/>
              </a:rPr>
              <a:t>to represent the </a:t>
            </a:r>
            <a:r>
              <a:rPr lang="en-US" sz="2600" b="1" i="1">
                <a:solidFill>
                  <a:srgbClr val="CC00CC"/>
                </a:solidFill>
                <a:effectLst>
                  <a:outerShdw blurRad="38100" dist="38100" dir="2700000" algn="tl">
                    <a:srgbClr val="C0C0C0"/>
                  </a:outerShdw>
                </a:effectLst>
                <a:latin typeface="Arial" charset="0"/>
                <a:cs typeface="Arial" charset="0"/>
              </a:rPr>
              <a:t>surfaces</a:t>
            </a:r>
            <a:r>
              <a:rPr lang="en-US" sz="2600">
                <a:latin typeface="Arial" charset="0"/>
                <a:cs typeface="Arial" charset="0"/>
              </a:rPr>
              <a:t>,  </a:t>
            </a:r>
            <a:r>
              <a:rPr lang="en-US" sz="2600" b="1" i="1">
                <a:solidFill>
                  <a:srgbClr val="CC00CC"/>
                </a:solidFill>
                <a:effectLst>
                  <a:outerShdw blurRad="38100" dist="38100" dir="2700000" algn="tl">
                    <a:srgbClr val="C0C0C0"/>
                  </a:outerShdw>
                </a:effectLst>
                <a:latin typeface="Arial" charset="0"/>
                <a:cs typeface="Arial" charset="0"/>
              </a:rPr>
              <a:t>edges</a:t>
            </a:r>
            <a:r>
              <a:rPr lang="en-US" sz="2600">
                <a:latin typeface="Arial" charset="0"/>
                <a:cs typeface="Arial" charset="0"/>
              </a:rPr>
              <a:t>  and </a:t>
            </a:r>
            <a:r>
              <a:rPr lang="en-US" sz="2600" b="1" i="1">
                <a:solidFill>
                  <a:srgbClr val="CC00CC"/>
                </a:solidFill>
                <a:effectLst>
                  <a:outerShdw blurRad="38100" dist="38100" dir="2700000" algn="tl">
                    <a:srgbClr val="C0C0C0"/>
                  </a:outerShdw>
                </a:effectLst>
                <a:latin typeface="Arial" charset="0"/>
                <a:cs typeface="Arial" charset="0"/>
              </a:rPr>
              <a:t>contours</a:t>
            </a:r>
            <a:br>
              <a:rPr lang="en-US" sz="2600" b="1" i="1">
                <a:solidFill>
                  <a:srgbClr val="CC0099"/>
                </a:solidFill>
                <a:effectLst>
                  <a:outerShdw blurRad="38100" dist="38100" dir="2700000" algn="tl">
                    <a:srgbClr val="C0C0C0"/>
                  </a:outerShdw>
                </a:effectLst>
                <a:latin typeface="Arial" charset="0"/>
                <a:cs typeface="Arial" charset="0"/>
              </a:rPr>
            </a:br>
            <a:r>
              <a:rPr lang="en-US" sz="2600">
                <a:latin typeface="Arial" charset="0"/>
                <a:cs typeface="Arial" charset="0"/>
              </a:rPr>
              <a:t>of objects.</a:t>
            </a:r>
          </a:p>
        </p:txBody>
      </p:sp>
      <p:grpSp>
        <p:nvGrpSpPr>
          <p:cNvPr id="2" name="Group 19"/>
          <p:cNvGrpSpPr>
            <a:grpSpLocks/>
          </p:cNvGrpSpPr>
          <p:nvPr/>
        </p:nvGrpSpPr>
        <p:grpSpPr bwMode="auto">
          <a:xfrm>
            <a:off x="471488" y="4319588"/>
            <a:ext cx="8281987" cy="822325"/>
            <a:chOff x="321" y="2721"/>
            <a:chExt cx="5217" cy="518"/>
          </a:xfrm>
        </p:grpSpPr>
        <p:sp>
          <p:nvSpPr>
            <p:cNvPr id="41996" name="Text Box 12"/>
            <p:cNvSpPr txBox="1">
              <a:spLocks noChangeArrowheads="1"/>
            </p:cNvSpPr>
            <p:nvPr/>
          </p:nvSpPr>
          <p:spPr bwMode="auto">
            <a:xfrm>
              <a:off x="601" y="2721"/>
              <a:ext cx="4937" cy="518"/>
            </a:xfrm>
            <a:prstGeom prst="rect">
              <a:avLst/>
            </a:prstGeom>
            <a:noFill/>
            <a:ln w="9525">
              <a:noFill/>
              <a:miter lim="800000"/>
              <a:headEnd/>
              <a:tailEnd/>
            </a:ln>
            <a:effectLst/>
          </p:spPr>
          <p:txBody>
            <a:bodyPr>
              <a:spAutoFit/>
            </a:bodyPr>
            <a:lstStyle/>
            <a:p>
              <a:pPr>
                <a:defRPr/>
              </a:pPr>
              <a:r>
                <a:rPr lang="en-US" sz="2400">
                  <a:latin typeface="Arial" charset="0"/>
                  <a:cs typeface="Arial" charset="0"/>
                </a:rPr>
                <a:t>A drawing can be done using  </a:t>
              </a:r>
              <a:r>
                <a:rPr lang="en-US" sz="2400" b="1" i="1">
                  <a:solidFill>
                    <a:srgbClr val="CC3300"/>
                  </a:solidFill>
                  <a:effectLst>
                    <a:outerShdw blurRad="38100" dist="38100" dir="2700000" algn="tl">
                      <a:srgbClr val="C0C0C0"/>
                    </a:outerShdw>
                  </a:effectLst>
                  <a:latin typeface="Arial" charset="0"/>
                  <a:cs typeface="Arial" charset="0"/>
                </a:rPr>
                <a:t>freehand</a:t>
              </a:r>
              <a:r>
                <a:rPr lang="en-US" sz="2400">
                  <a:latin typeface="Arial" charset="0"/>
                  <a:cs typeface="Arial" charset="0"/>
                </a:rPr>
                <a:t>,  </a:t>
              </a:r>
              <a:r>
                <a:rPr lang="en-US" sz="2400" b="1" i="1">
                  <a:solidFill>
                    <a:srgbClr val="CC3300"/>
                  </a:solidFill>
                  <a:effectLst>
                    <a:outerShdw blurRad="38100" dist="38100" dir="2700000" algn="tl">
                      <a:srgbClr val="C0C0C0"/>
                    </a:outerShdw>
                  </a:effectLst>
                  <a:latin typeface="Arial" charset="0"/>
                  <a:cs typeface="Arial" charset="0"/>
                </a:rPr>
                <a:t>instruments</a:t>
              </a:r>
              <a:r>
                <a:rPr lang="en-US" sz="2400" b="1" i="1">
                  <a:solidFill>
                    <a:srgbClr val="FF9900"/>
                  </a:solidFill>
                  <a:effectLst>
                    <a:outerShdw blurRad="38100" dist="38100" dir="2700000" algn="tl">
                      <a:srgbClr val="C0C0C0"/>
                    </a:outerShdw>
                  </a:effectLst>
                  <a:latin typeface="Arial" charset="0"/>
                  <a:cs typeface="Arial" charset="0"/>
                </a:rPr>
                <a:t> </a:t>
              </a:r>
              <a:r>
                <a:rPr lang="en-US" sz="2400">
                  <a:latin typeface="Arial" charset="0"/>
                  <a:cs typeface="Arial" charset="0"/>
                </a:rPr>
                <a:t>or  </a:t>
              </a:r>
              <a:r>
                <a:rPr lang="en-US" sz="2400" b="1" i="1">
                  <a:solidFill>
                    <a:srgbClr val="CC3300"/>
                  </a:solidFill>
                  <a:effectLst>
                    <a:outerShdw blurRad="38100" dist="38100" dir="2700000" algn="tl">
                      <a:srgbClr val="C0C0C0"/>
                    </a:outerShdw>
                  </a:effectLst>
                  <a:latin typeface="Arial" charset="0"/>
                  <a:cs typeface="Arial" charset="0"/>
                </a:rPr>
                <a:t>computer</a:t>
              </a:r>
              <a:r>
                <a:rPr lang="en-US" sz="2400" i="1">
                  <a:solidFill>
                    <a:srgbClr val="FF9900"/>
                  </a:solidFill>
                  <a:effectLst>
                    <a:outerShdw blurRad="38100" dist="38100" dir="2700000" algn="tl">
                      <a:srgbClr val="C0C0C0"/>
                    </a:outerShdw>
                  </a:effectLst>
                  <a:latin typeface="Arial" charset="0"/>
                  <a:cs typeface="Arial" charset="0"/>
                </a:rPr>
                <a:t>  </a:t>
              </a:r>
              <a:r>
                <a:rPr lang="en-US" sz="2400">
                  <a:latin typeface="Arial" charset="0"/>
                  <a:cs typeface="Arial" charset="0"/>
                </a:rPr>
                <a:t>methods.</a:t>
              </a:r>
            </a:p>
          </p:txBody>
        </p:sp>
        <p:sp>
          <p:nvSpPr>
            <p:cNvPr id="41997" name="Rectangle 13"/>
            <p:cNvSpPr>
              <a:spLocks noChangeArrowheads="1"/>
            </p:cNvSpPr>
            <p:nvPr/>
          </p:nvSpPr>
          <p:spPr bwMode="auto">
            <a:xfrm>
              <a:off x="321" y="2780"/>
              <a:ext cx="167" cy="167"/>
            </a:xfrm>
            <a:prstGeom prst="rect">
              <a:avLst/>
            </a:prstGeom>
            <a:solidFill>
              <a:srgbClr val="0000FF"/>
            </a:solidFill>
            <a:ln w="9525">
              <a:noFill/>
              <a:miter lim="800000"/>
              <a:headEnd/>
              <a:tailEnd/>
            </a:ln>
            <a:effectLst>
              <a:outerShdw dist="107763" dir="2700000" algn="ctr" rotWithShape="0">
                <a:schemeClr val="bg2"/>
              </a:outerShdw>
            </a:effectLst>
          </p:spPr>
          <p:txBody>
            <a:bodyPr wrap="none" anchor="ctr"/>
            <a:lstStyle/>
            <a:p>
              <a:pPr>
                <a:defRPr/>
              </a:pPr>
              <a:endParaRPr lang="en-US"/>
            </a:p>
          </p:txBody>
        </p:sp>
      </p:grpSp>
      <p:sp>
        <p:nvSpPr>
          <p:cNvPr id="15365" name="Rectangle 14"/>
          <p:cNvSpPr>
            <a:spLocks noChangeArrowheads="1"/>
          </p:cNvSpPr>
          <p:nvPr/>
        </p:nvSpPr>
        <p:spPr bwMode="auto">
          <a:xfrm>
            <a:off x="311150" y="301625"/>
            <a:ext cx="8504238" cy="701675"/>
          </a:xfrm>
          <a:prstGeom prst="rect">
            <a:avLst/>
          </a:prstGeom>
          <a:noFill/>
          <a:ln w="9525">
            <a:noFill/>
            <a:miter lim="800000"/>
            <a:headEnd/>
            <a:tailEnd/>
          </a:ln>
        </p:spPr>
        <p:txBody>
          <a:bodyPr wrap="none">
            <a:spAutoFit/>
          </a:bodyPr>
          <a:lstStyle/>
          <a:p>
            <a:pPr algn="ctr"/>
            <a:r>
              <a:rPr lang="en-US" sz="4000" b="1">
                <a:solidFill>
                  <a:schemeClr val="accent2"/>
                </a:solidFill>
                <a:latin typeface="Arial" pitchFamily="34" charset="0"/>
                <a:cs typeface="Arial" pitchFamily="34" charset="0"/>
              </a:rPr>
              <a:t>Composition of Graphic Language</a:t>
            </a:r>
          </a:p>
        </p:txBody>
      </p:sp>
      <p:grpSp>
        <p:nvGrpSpPr>
          <p:cNvPr id="3" name="Group 18"/>
          <p:cNvGrpSpPr>
            <a:grpSpLocks/>
          </p:cNvGrpSpPr>
          <p:nvPr/>
        </p:nvGrpSpPr>
        <p:grpSpPr bwMode="auto">
          <a:xfrm>
            <a:off x="477838" y="3479800"/>
            <a:ext cx="7834312" cy="457200"/>
            <a:chOff x="295" y="2192"/>
            <a:chExt cx="4935" cy="288"/>
          </a:xfrm>
        </p:grpSpPr>
        <p:sp>
          <p:nvSpPr>
            <p:cNvPr id="41999" name="Rectangle 15"/>
            <p:cNvSpPr>
              <a:spLocks noChangeArrowheads="1"/>
            </p:cNvSpPr>
            <p:nvPr/>
          </p:nvSpPr>
          <p:spPr bwMode="auto">
            <a:xfrm>
              <a:off x="581" y="2192"/>
              <a:ext cx="4649" cy="288"/>
            </a:xfrm>
            <a:prstGeom prst="rect">
              <a:avLst/>
            </a:prstGeom>
            <a:noFill/>
            <a:ln w="9525">
              <a:noFill/>
              <a:miter lim="800000"/>
              <a:headEnd/>
              <a:tailEnd/>
            </a:ln>
            <a:effectLst/>
          </p:spPr>
          <p:txBody>
            <a:bodyPr wrap="none">
              <a:spAutoFit/>
            </a:bodyPr>
            <a:lstStyle/>
            <a:p>
              <a:pPr>
                <a:defRPr/>
              </a:pPr>
              <a:r>
                <a:rPr lang="en-US" sz="2400">
                  <a:latin typeface="Arial" charset="0"/>
                  <a:cs typeface="Arial" charset="0"/>
                </a:rPr>
                <a:t>The language is known as  “</a:t>
              </a:r>
              <a:r>
                <a:rPr lang="en-US" sz="2400" b="1" i="1">
                  <a:solidFill>
                    <a:srgbClr val="CC3300"/>
                  </a:solidFill>
                  <a:effectLst>
                    <a:outerShdw blurRad="38100" dist="38100" dir="2700000" algn="tl">
                      <a:srgbClr val="C0C0C0"/>
                    </a:outerShdw>
                  </a:effectLst>
                  <a:latin typeface="Arial" charset="0"/>
                  <a:cs typeface="Arial" charset="0"/>
                </a:rPr>
                <a:t>drawing</a:t>
              </a:r>
              <a:r>
                <a:rPr lang="en-US" sz="2400">
                  <a:latin typeface="Arial" charset="0"/>
                  <a:cs typeface="Arial" charset="0"/>
                </a:rPr>
                <a:t>”  or  “</a:t>
              </a:r>
              <a:r>
                <a:rPr lang="en-US" sz="2400" b="1" i="1">
                  <a:solidFill>
                    <a:srgbClr val="CC3300"/>
                  </a:solidFill>
                  <a:effectLst>
                    <a:outerShdw blurRad="38100" dist="38100" dir="2700000" algn="tl">
                      <a:srgbClr val="C0C0C0"/>
                    </a:outerShdw>
                  </a:effectLst>
                  <a:latin typeface="Arial" charset="0"/>
                  <a:cs typeface="Arial" charset="0"/>
                </a:rPr>
                <a:t>drafting</a:t>
              </a:r>
              <a:r>
                <a:rPr lang="en-US" sz="2400">
                  <a:latin typeface="Arial" charset="0"/>
                  <a:cs typeface="Arial" charset="0"/>
                </a:rPr>
                <a:t>” .</a:t>
              </a:r>
            </a:p>
          </p:txBody>
        </p:sp>
        <p:sp>
          <p:nvSpPr>
            <p:cNvPr id="42000" name="Rectangle 16"/>
            <p:cNvSpPr>
              <a:spLocks noChangeArrowheads="1"/>
            </p:cNvSpPr>
            <p:nvPr/>
          </p:nvSpPr>
          <p:spPr bwMode="auto">
            <a:xfrm>
              <a:off x="295" y="2231"/>
              <a:ext cx="167" cy="167"/>
            </a:xfrm>
            <a:prstGeom prst="rect">
              <a:avLst/>
            </a:prstGeom>
            <a:solidFill>
              <a:srgbClr val="0000FF"/>
            </a:solidFill>
            <a:ln w="9525">
              <a:noFill/>
              <a:miter lim="800000"/>
              <a:headEnd/>
              <a:tailEnd/>
            </a:ln>
            <a:effectLst>
              <a:outerShdw dist="107763" dir="2700000" algn="ctr" rotWithShape="0">
                <a:schemeClr val="bg2"/>
              </a:outerShdw>
            </a:effectLst>
          </p:spPr>
          <p:txBody>
            <a:bodyPr wrap="none" anchor="ctr"/>
            <a:lstStyle/>
            <a:p>
              <a:pPr>
                <a:defRPr/>
              </a:pPr>
              <a:endParaRPr lang="en-US"/>
            </a:p>
          </p:txBody>
        </p:sp>
      </p:gr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92"/>
                                        </p:tgtEl>
                                        <p:attrNameLst>
                                          <p:attrName>style.visibility</p:attrName>
                                        </p:attrNameLst>
                                      </p:cBhvr>
                                      <p:to>
                                        <p:strVal val="visible"/>
                                      </p:to>
                                    </p:set>
                                    <p:animEffect transition="in" filter="wipe(left)">
                                      <p:cBhvr>
                                        <p:cTn id="7" dur="500"/>
                                        <p:tgtEl>
                                          <p:spTgt spid="4199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001"/>
                                        </p:tgtEl>
                                        <p:attrNameLst>
                                          <p:attrName>style.visibility</p:attrName>
                                        </p:attrNameLst>
                                      </p:cBhvr>
                                      <p:to>
                                        <p:strVal val="visible"/>
                                      </p:to>
                                    </p:set>
                                    <p:animEffect transition="in" filter="fade">
                                      <p:cBhvr>
                                        <p:cTn id="11" dur="1000"/>
                                        <p:tgtEl>
                                          <p:spTgt spid="4200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1" grpId="0" animBg="1"/>
      <p:bldP spid="4199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IN"/>
              <a:t>Steps required for Drawing </a:t>
            </a:r>
          </a:p>
        </p:txBody>
      </p:sp>
      <p:sp>
        <p:nvSpPr>
          <p:cNvPr id="50179" name="Content Placeholder 2"/>
          <p:cNvSpPr>
            <a:spLocks noGrp="1"/>
          </p:cNvSpPr>
          <p:nvPr>
            <p:ph idx="1"/>
          </p:nvPr>
        </p:nvSpPr>
        <p:spPr/>
        <p:txBody>
          <a:bodyPr/>
          <a:lstStyle/>
          <a:p>
            <a:pPr algn="ctr">
              <a:buFont typeface="Arial" pitchFamily="34" charset="0"/>
              <a:buNone/>
            </a:pPr>
            <a:r>
              <a:rPr lang="en-IN" b="1"/>
              <a:t>Object parallel to a plane</a:t>
            </a:r>
          </a:p>
          <a:p>
            <a:r>
              <a:rPr lang="en-IN"/>
              <a:t>When an plane is parallel to a HP /VP , true shape and dimensions will be projected on that plane.</a:t>
            </a:r>
          </a:p>
          <a:p>
            <a:r>
              <a:rPr lang="en-IN"/>
              <a:t>When an plane is inclined  to a HP /VP , apparent shape and dimensions will be projected on the corresponding plane.</a:t>
            </a:r>
          </a:p>
          <a:p>
            <a:pPr>
              <a:buFont typeface="Arial" pitchFamily="34" charset="0"/>
              <a:buNone/>
            </a:pPr>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224588" y="5572125"/>
            <a:ext cx="2005012" cy="1150938"/>
            <a:chOff x="3929" y="3459"/>
            <a:chExt cx="1351" cy="776"/>
          </a:xfrm>
        </p:grpSpPr>
        <p:sp>
          <p:nvSpPr>
            <p:cNvPr id="5325" name="Rectangle 3"/>
            <p:cNvSpPr>
              <a:spLocks noChangeArrowheads="1"/>
            </p:cNvSpPr>
            <p:nvPr/>
          </p:nvSpPr>
          <p:spPr bwMode="auto">
            <a:xfrm>
              <a:off x="3984" y="3459"/>
              <a:ext cx="1296" cy="720"/>
            </a:xfrm>
            <a:prstGeom prst="rect">
              <a:avLst/>
            </a:prstGeom>
            <a:solidFill>
              <a:srgbClr val="FFFFCC"/>
            </a:solidFill>
            <a:ln w="9525">
              <a:solidFill>
                <a:schemeClr val="tx1"/>
              </a:solidFill>
              <a:miter lim="800000"/>
              <a:headEnd/>
              <a:tailEnd/>
            </a:ln>
          </p:spPr>
          <p:txBody>
            <a:bodyPr wrap="none" anchor="ctr"/>
            <a:lstStyle/>
            <a:p>
              <a:pPr eaLnBrk="1" hangingPunct="1"/>
              <a:endParaRPr lang="en-IN" altLang="en-US"/>
            </a:p>
          </p:txBody>
        </p:sp>
        <p:sp>
          <p:nvSpPr>
            <p:cNvPr id="5326" name="Rectangle 4"/>
            <p:cNvSpPr>
              <a:spLocks noChangeArrowheads="1"/>
            </p:cNvSpPr>
            <p:nvPr/>
          </p:nvSpPr>
          <p:spPr bwMode="auto">
            <a:xfrm rot="-2401154">
              <a:off x="4416" y="3696"/>
              <a:ext cx="522" cy="288"/>
            </a:xfrm>
            <a:prstGeom prst="rect">
              <a:avLst/>
            </a:prstGeom>
            <a:solidFill>
              <a:schemeClr val="bg1"/>
            </a:solidFill>
            <a:ln w="28575">
              <a:solidFill>
                <a:schemeClr val="tx1"/>
              </a:solidFill>
              <a:miter lim="800000"/>
              <a:headEnd/>
              <a:tailEnd/>
            </a:ln>
          </p:spPr>
          <p:txBody>
            <a:bodyPr wrap="none" anchor="ctr"/>
            <a:lstStyle/>
            <a:p>
              <a:pPr eaLnBrk="1" hangingPunct="1"/>
              <a:endParaRPr lang="en-IN" altLang="en-US"/>
            </a:p>
          </p:txBody>
        </p:sp>
        <p:sp>
          <p:nvSpPr>
            <p:cNvPr id="5327" name="Text Box 5"/>
            <p:cNvSpPr txBox="1">
              <a:spLocks noChangeArrowheads="1"/>
            </p:cNvSpPr>
            <p:nvPr/>
          </p:nvSpPr>
          <p:spPr bwMode="auto">
            <a:xfrm>
              <a:off x="3929" y="4050"/>
              <a:ext cx="255"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HP</a:t>
              </a:r>
            </a:p>
          </p:txBody>
        </p:sp>
        <p:grpSp>
          <p:nvGrpSpPr>
            <p:cNvPr id="3" name="Group 6"/>
            <p:cNvGrpSpPr>
              <a:grpSpLocks/>
            </p:cNvGrpSpPr>
            <p:nvPr/>
          </p:nvGrpSpPr>
          <p:grpSpPr bwMode="auto">
            <a:xfrm rot="-2461732">
              <a:off x="4241" y="3582"/>
              <a:ext cx="841" cy="488"/>
              <a:chOff x="2403" y="3551"/>
              <a:chExt cx="841" cy="488"/>
            </a:xfrm>
          </p:grpSpPr>
          <p:sp>
            <p:nvSpPr>
              <p:cNvPr id="5329" name="Text Box 7"/>
              <p:cNvSpPr txBox="1">
                <a:spLocks noChangeArrowheads="1"/>
              </p:cNvSpPr>
              <p:nvPr/>
            </p:nvSpPr>
            <p:spPr bwMode="auto">
              <a:xfrm>
                <a:off x="2405" y="3564"/>
                <a:ext cx="204"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a</a:t>
                </a:r>
                <a:r>
                  <a:rPr lang="en-US" altLang="en-US" sz="1200" baseline="-25000">
                    <a:latin typeface="Times New Roman" pitchFamily="18" charset="0"/>
                  </a:rPr>
                  <a:t>1</a:t>
                </a:r>
              </a:p>
            </p:txBody>
          </p:sp>
          <p:sp>
            <p:nvSpPr>
              <p:cNvPr id="5330" name="Text Box 8"/>
              <p:cNvSpPr txBox="1">
                <a:spLocks noChangeArrowheads="1"/>
              </p:cNvSpPr>
              <p:nvPr/>
            </p:nvSpPr>
            <p:spPr bwMode="auto">
              <a:xfrm>
                <a:off x="2403" y="3852"/>
                <a:ext cx="210"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b</a:t>
                </a:r>
                <a:r>
                  <a:rPr lang="en-US" altLang="en-US" sz="1200" baseline="-25000">
                    <a:latin typeface="Times New Roman" pitchFamily="18" charset="0"/>
                  </a:rPr>
                  <a:t>1</a:t>
                </a:r>
              </a:p>
            </p:txBody>
          </p:sp>
          <p:sp>
            <p:nvSpPr>
              <p:cNvPr id="5331" name="Text Box 9"/>
              <p:cNvSpPr txBox="1">
                <a:spLocks noChangeArrowheads="1"/>
              </p:cNvSpPr>
              <p:nvPr/>
            </p:nvSpPr>
            <p:spPr bwMode="auto">
              <a:xfrm>
                <a:off x="3026" y="3854"/>
                <a:ext cx="204"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c</a:t>
                </a:r>
                <a:r>
                  <a:rPr lang="en-US" altLang="en-US" sz="1200" baseline="-25000">
                    <a:latin typeface="Times New Roman" pitchFamily="18" charset="0"/>
                  </a:rPr>
                  <a:t>1</a:t>
                </a:r>
              </a:p>
            </p:txBody>
          </p:sp>
          <p:sp>
            <p:nvSpPr>
              <p:cNvPr id="5332" name="Text Box 10"/>
              <p:cNvSpPr txBox="1">
                <a:spLocks noChangeArrowheads="1"/>
              </p:cNvSpPr>
              <p:nvPr/>
            </p:nvSpPr>
            <p:spPr bwMode="auto">
              <a:xfrm>
                <a:off x="3034" y="3551"/>
                <a:ext cx="210"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d</a:t>
                </a:r>
                <a:r>
                  <a:rPr lang="en-US" altLang="en-US" sz="1200" baseline="-25000">
                    <a:latin typeface="Times New Roman" pitchFamily="18" charset="0"/>
                  </a:rPr>
                  <a:t>1</a:t>
                </a:r>
              </a:p>
            </p:txBody>
          </p:sp>
        </p:grpSp>
      </p:grpSp>
      <p:grpSp>
        <p:nvGrpSpPr>
          <p:cNvPr id="4" name="Group 11"/>
          <p:cNvGrpSpPr>
            <a:grpSpLocks/>
          </p:cNvGrpSpPr>
          <p:nvPr/>
        </p:nvGrpSpPr>
        <p:grpSpPr bwMode="auto">
          <a:xfrm>
            <a:off x="6224588" y="4572000"/>
            <a:ext cx="2005012" cy="1965325"/>
            <a:chOff x="3929" y="2706"/>
            <a:chExt cx="1351" cy="1422"/>
          </a:xfrm>
        </p:grpSpPr>
        <p:sp>
          <p:nvSpPr>
            <p:cNvPr id="5319" name="Rectangle 12"/>
            <p:cNvSpPr>
              <a:spLocks noChangeArrowheads="1"/>
            </p:cNvSpPr>
            <p:nvPr/>
          </p:nvSpPr>
          <p:spPr bwMode="auto">
            <a:xfrm>
              <a:off x="3984" y="2742"/>
              <a:ext cx="1296" cy="720"/>
            </a:xfrm>
            <a:prstGeom prst="rect">
              <a:avLst/>
            </a:prstGeom>
            <a:solidFill>
              <a:srgbClr val="CCECFF"/>
            </a:solidFill>
            <a:ln w="9525">
              <a:solidFill>
                <a:schemeClr val="tx1"/>
              </a:solidFill>
              <a:miter lim="800000"/>
              <a:headEnd/>
              <a:tailEnd/>
            </a:ln>
          </p:spPr>
          <p:txBody>
            <a:bodyPr wrap="none" anchor="ctr"/>
            <a:lstStyle/>
            <a:p>
              <a:pPr eaLnBrk="1" hangingPunct="1"/>
              <a:endParaRPr lang="en-IN" altLang="en-US"/>
            </a:p>
          </p:txBody>
        </p:sp>
        <p:sp>
          <p:nvSpPr>
            <p:cNvPr id="5320" name="Line 13"/>
            <p:cNvSpPr>
              <a:spLocks noChangeShapeType="1"/>
            </p:cNvSpPr>
            <p:nvPr/>
          </p:nvSpPr>
          <p:spPr bwMode="auto">
            <a:xfrm flipV="1">
              <a:off x="4368" y="2880"/>
              <a:ext cx="0" cy="1056"/>
            </a:xfrm>
            <a:prstGeom prst="line">
              <a:avLst/>
            </a:prstGeom>
            <a:noFill/>
            <a:ln w="9525">
              <a:solidFill>
                <a:schemeClr val="folHlink"/>
              </a:solidFill>
              <a:round/>
              <a:headEnd/>
              <a:tailEnd/>
            </a:ln>
          </p:spPr>
          <p:txBody>
            <a:bodyPr wrap="none" anchor="ctr"/>
            <a:lstStyle/>
            <a:p>
              <a:endParaRPr lang="en-US"/>
            </a:p>
          </p:txBody>
        </p:sp>
        <p:sp>
          <p:nvSpPr>
            <p:cNvPr id="5321" name="Line 14"/>
            <p:cNvSpPr>
              <a:spLocks noChangeShapeType="1"/>
            </p:cNvSpPr>
            <p:nvPr/>
          </p:nvSpPr>
          <p:spPr bwMode="auto">
            <a:xfrm flipV="1">
              <a:off x="4782" y="2832"/>
              <a:ext cx="0" cy="720"/>
            </a:xfrm>
            <a:prstGeom prst="line">
              <a:avLst/>
            </a:prstGeom>
            <a:noFill/>
            <a:ln w="9525">
              <a:solidFill>
                <a:schemeClr val="folHlink"/>
              </a:solidFill>
              <a:round/>
              <a:headEnd/>
              <a:tailEnd/>
            </a:ln>
          </p:spPr>
          <p:txBody>
            <a:bodyPr wrap="none" anchor="ctr"/>
            <a:lstStyle/>
            <a:p>
              <a:endParaRPr lang="en-US"/>
            </a:p>
          </p:txBody>
        </p:sp>
        <p:sp>
          <p:nvSpPr>
            <p:cNvPr id="5322" name="Line 15"/>
            <p:cNvSpPr>
              <a:spLocks noChangeShapeType="1"/>
            </p:cNvSpPr>
            <p:nvPr/>
          </p:nvSpPr>
          <p:spPr bwMode="auto">
            <a:xfrm flipV="1">
              <a:off x="4965" y="2832"/>
              <a:ext cx="0" cy="960"/>
            </a:xfrm>
            <a:prstGeom prst="line">
              <a:avLst/>
            </a:prstGeom>
            <a:noFill/>
            <a:ln w="9525">
              <a:solidFill>
                <a:schemeClr val="folHlink"/>
              </a:solidFill>
              <a:round/>
              <a:headEnd/>
              <a:tailEnd/>
            </a:ln>
          </p:spPr>
          <p:txBody>
            <a:bodyPr wrap="none" anchor="ctr"/>
            <a:lstStyle/>
            <a:p>
              <a:endParaRPr lang="en-US"/>
            </a:p>
          </p:txBody>
        </p:sp>
        <p:sp>
          <p:nvSpPr>
            <p:cNvPr id="5323" name="Line 16"/>
            <p:cNvSpPr>
              <a:spLocks noChangeShapeType="1"/>
            </p:cNvSpPr>
            <p:nvPr/>
          </p:nvSpPr>
          <p:spPr bwMode="auto">
            <a:xfrm flipV="1">
              <a:off x="4560" y="2880"/>
              <a:ext cx="0" cy="1248"/>
            </a:xfrm>
            <a:prstGeom prst="line">
              <a:avLst/>
            </a:prstGeom>
            <a:noFill/>
            <a:ln w="9525">
              <a:solidFill>
                <a:schemeClr val="folHlink"/>
              </a:solidFill>
              <a:round/>
              <a:headEnd/>
              <a:tailEnd/>
            </a:ln>
          </p:spPr>
          <p:txBody>
            <a:bodyPr wrap="none" anchor="ctr"/>
            <a:lstStyle/>
            <a:p>
              <a:endParaRPr lang="en-US"/>
            </a:p>
          </p:txBody>
        </p:sp>
        <p:sp>
          <p:nvSpPr>
            <p:cNvPr id="5324" name="Text Box 17"/>
            <p:cNvSpPr txBox="1">
              <a:spLocks noChangeArrowheads="1"/>
            </p:cNvSpPr>
            <p:nvPr/>
          </p:nvSpPr>
          <p:spPr bwMode="auto">
            <a:xfrm>
              <a:off x="3929" y="2706"/>
              <a:ext cx="255" cy="199"/>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VP</a:t>
              </a:r>
            </a:p>
          </p:txBody>
        </p:sp>
      </p:grpSp>
      <p:grpSp>
        <p:nvGrpSpPr>
          <p:cNvPr id="5" name="Group 18"/>
          <p:cNvGrpSpPr>
            <a:grpSpLocks/>
          </p:cNvGrpSpPr>
          <p:nvPr/>
        </p:nvGrpSpPr>
        <p:grpSpPr bwMode="auto">
          <a:xfrm>
            <a:off x="3321050" y="4648200"/>
            <a:ext cx="2012950" cy="923925"/>
            <a:chOff x="2099" y="2706"/>
            <a:chExt cx="1357" cy="753"/>
          </a:xfrm>
        </p:grpSpPr>
        <p:sp>
          <p:nvSpPr>
            <p:cNvPr id="5309" name="Rectangle 19"/>
            <p:cNvSpPr>
              <a:spLocks noChangeArrowheads="1"/>
            </p:cNvSpPr>
            <p:nvPr/>
          </p:nvSpPr>
          <p:spPr bwMode="auto">
            <a:xfrm>
              <a:off x="2160" y="2739"/>
              <a:ext cx="1296" cy="720"/>
            </a:xfrm>
            <a:prstGeom prst="rect">
              <a:avLst/>
            </a:prstGeom>
            <a:solidFill>
              <a:srgbClr val="CCECFF"/>
            </a:solidFill>
            <a:ln w="9525">
              <a:solidFill>
                <a:schemeClr val="tx1"/>
              </a:solidFill>
              <a:miter lim="800000"/>
              <a:headEnd/>
              <a:tailEnd/>
            </a:ln>
          </p:spPr>
          <p:txBody>
            <a:bodyPr wrap="none" anchor="ctr"/>
            <a:lstStyle/>
            <a:p>
              <a:pPr eaLnBrk="1" hangingPunct="1"/>
              <a:endParaRPr lang="en-IN" altLang="en-US"/>
            </a:p>
          </p:txBody>
        </p:sp>
        <p:sp>
          <p:nvSpPr>
            <p:cNvPr id="5310" name="Line 20"/>
            <p:cNvSpPr>
              <a:spLocks noChangeShapeType="1"/>
            </p:cNvSpPr>
            <p:nvPr/>
          </p:nvSpPr>
          <p:spPr bwMode="auto">
            <a:xfrm>
              <a:off x="2304" y="3264"/>
              <a:ext cx="1008" cy="0"/>
            </a:xfrm>
            <a:prstGeom prst="line">
              <a:avLst/>
            </a:prstGeom>
            <a:noFill/>
            <a:ln w="9525">
              <a:solidFill>
                <a:schemeClr val="tx1"/>
              </a:solidFill>
              <a:round/>
              <a:headEnd/>
              <a:tailEnd/>
            </a:ln>
          </p:spPr>
          <p:txBody>
            <a:bodyPr wrap="none" anchor="ctr"/>
            <a:lstStyle/>
            <a:p>
              <a:endParaRPr lang="en-US"/>
            </a:p>
          </p:txBody>
        </p:sp>
        <p:sp>
          <p:nvSpPr>
            <p:cNvPr id="5311" name="Line 21"/>
            <p:cNvSpPr>
              <a:spLocks noChangeShapeType="1"/>
            </p:cNvSpPr>
            <p:nvPr/>
          </p:nvSpPr>
          <p:spPr bwMode="auto">
            <a:xfrm flipV="1">
              <a:off x="2544" y="2928"/>
              <a:ext cx="528" cy="336"/>
            </a:xfrm>
            <a:prstGeom prst="line">
              <a:avLst/>
            </a:prstGeom>
            <a:noFill/>
            <a:ln w="28575">
              <a:solidFill>
                <a:srgbClr val="FF3300"/>
              </a:solidFill>
              <a:round/>
              <a:headEnd/>
              <a:tailEnd/>
            </a:ln>
          </p:spPr>
          <p:txBody>
            <a:bodyPr wrap="none" anchor="ctr"/>
            <a:lstStyle/>
            <a:p>
              <a:endParaRPr lang="en-US"/>
            </a:p>
          </p:txBody>
        </p:sp>
        <p:sp>
          <p:nvSpPr>
            <p:cNvPr id="5312" name="Text Box 22"/>
            <p:cNvSpPr txBox="1">
              <a:spLocks noChangeArrowheads="1"/>
            </p:cNvSpPr>
            <p:nvPr/>
          </p:nvSpPr>
          <p:spPr bwMode="auto">
            <a:xfrm>
              <a:off x="2099" y="2706"/>
              <a:ext cx="255" cy="224"/>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VP</a:t>
              </a:r>
            </a:p>
          </p:txBody>
        </p:sp>
        <p:grpSp>
          <p:nvGrpSpPr>
            <p:cNvPr id="6" name="Group 23"/>
            <p:cNvGrpSpPr>
              <a:grpSpLocks/>
            </p:cNvGrpSpPr>
            <p:nvPr/>
          </p:nvGrpSpPr>
          <p:grpSpPr bwMode="auto">
            <a:xfrm rot="-1871115">
              <a:off x="2335" y="2906"/>
              <a:ext cx="962" cy="399"/>
              <a:chOff x="463" y="3092"/>
              <a:chExt cx="1021" cy="399"/>
            </a:xfrm>
          </p:grpSpPr>
          <p:sp>
            <p:nvSpPr>
              <p:cNvPr id="5314" name="Text Box 24"/>
              <p:cNvSpPr txBox="1">
                <a:spLocks noChangeArrowheads="1"/>
              </p:cNvSpPr>
              <p:nvPr/>
            </p:nvSpPr>
            <p:spPr bwMode="auto">
              <a:xfrm>
                <a:off x="477" y="3177"/>
                <a:ext cx="216" cy="224"/>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a’</a:t>
                </a:r>
              </a:p>
            </p:txBody>
          </p:sp>
          <p:sp>
            <p:nvSpPr>
              <p:cNvPr id="5315" name="Text Box 25"/>
              <p:cNvSpPr txBox="1">
                <a:spLocks noChangeArrowheads="1"/>
              </p:cNvSpPr>
              <p:nvPr/>
            </p:nvSpPr>
            <p:spPr bwMode="auto">
              <a:xfrm>
                <a:off x="1261" y="3092"/>
                <a:ext cx="223" cy="224"/>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d’</a:t>
                </a:r>
              </a:p>
            </p:txBody>
          </p:sp>
          <p:grpSp>
            <p:nvGrpSpPr>
              <p:cNvPr id="7" name="Group 26"/>
              <p:cNvGrpSpPr>
                <a:grpSpLocks/>
              </p:cNvGrpSpPr>
              <p:nvPr/>
            </p:nvGrpSpPr>
            <p:grpSpPr bwMode="auto">
              <a:xfrm>
                <a:off x="463" y="3190"/>
                <a:ext cx="1001" cy="301"/>
                <a:chOff x="452" y="3189"/>
                <a:chExt cx="1001" cy="301"/>
              </a:xfrm>
            </p:grpSpPr>
            <p:sp>
              <p:nvSpPr>
                <p:cNvPr id="5317" name="Text Box 27"/>
                <p:cNvSpPr txBox="1">
                  <a:spLocks noChangeArrowheads="1"/>
                </p:cNvSpPr>
                <p:nvPr/>
              </p:nvSpPr>
              <p:spPr bwMode="auto">
                <a:xfrm>
                  <a:off x="1237" y="3189"/>
                  <a:ext cx="216" cy="224"/>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c’</a:t>
                  </a:r>
                </a:p>
              </p:txBody>
            </p:sp>
            <p:sp>
              <p:nvSpPr>
                <p:cNvPr id="5318" name="Rectangle 28"/>
                <p:cNvSpPr>
                  <a:spLocks noChangeArrowheads="1"/>
                </p:cNvSpPr>
                <p:nvPr/>
              </p:nvSpPr>
              <p:spPr bwMode="auto">
                <a:xfrm>
                  <a:off x="452" y="3266"/>
                  <a:ext cx="222" cy="224"/>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b’</a:t>
                  </a:r>
                </a:p>
              </p:txBody>
            </p:sp>
          </p:grpSp>
        </p:grpSp>
      </p:grpSp>
      <p:grpSp>
        <p:nvGrpSpPr>
          <p:cNvPr id="8" name="Group 29"/>
          <p:cNvGrpSpPr>
            <a:grpSpLocks/>
          </p:cNvGrpSpPr>
          <p:nvPr/>
        </p:nvGrpSpPr>
        <p:grpSpPr bwMode="auto">
          <a:xfrm>
            <a:off x="427038" y="4648200"/>
            <a:ext cx="2005012" cy="925513"/>
            <a:chOff x="280" y="2699"/>
            <a:chExt cx="1352" cy="762"/>
          </a:xfrm>
        </p:grpSpPr>
        <p:sp>
          <p:nvSpPr>
            <p:cNvPr id="5300" name="Rectangle 30"/>
            <p:cNvSpPr>
              <a:spLocks noChangeArrowheads="1"/>
            </p:cNvSpPr>
            <p:nvPr/>
          </p:nvSpPr>
          <p:spPr bwMode="auto">
            <a:xfrm>
              <a:off x="336" y="2736"/>
              <a:ext cx="1296" cy="720"/>
            </a:xfrm>
            <a:prstGeom prst="rect">
              <a:avLst/>
            </a:prstGeom>
            <a:solidFill>
              <a:srgbClr val="CCECFF"/>
            </a:solidFill>
            <a:ln w="9525">
              <a:solidFill>
                <a:schemeClr val="tx1"/>
              </a:solidFill>
              <a:miter lim="800000"/>
              <a:headEnd/>
              <a:tailEnd/>
            </a:ln>
          </p:spPr>
          <p:txBody>
            <a:bodyPr wrap="none" anchor="ctr"/>
            <a:lstStyle/>
            <a:p>
              <a:pPr eaLnBrk="1" hangingPunct="1"/>
              <a:endParaRPr lang="en-IN" altLang="en-US"/>
            </a:p>
          </p:txBody>
        </p:sp>
        <p:sp>
          <p:nvSpPr>
            <p:cNvPr id="5301" name="Text Box 31"/>
            <p:cNvSpPr txBox="1">
              <a:spLocks noChangeArrowheads="1"/>
            </p:cNvSpPr>
            <p:nvPr/>
          </p:nvSpPr>
          <p:spPr bwMode="auto">
            <a:xfrm>
              <a:off x="280" y="2699"/>
              <a:ext cx="255" cy="226"/>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VP</a:t>
              </a:r>
            </a:p>
          </p:txBody>
        </p:sp>
        <p:sp>
          <p:nvSpPr>
            <p:cNvPr id="5302" name="Line 32"/>
            <p:cNvSpPr>
              <a:spLocks noChangeShapeType="1"/>
            </p:cNvSpPr>
            <p:nvPr/>
          </p:nvSpPr>
          <p:spPr bwMode="auto">
            <a:xfrm>
              <a:off x="624" y="3267"/>
              <a:ext cx="672" cy="0"/>
            </a:xfrm>
            <a:prstGeom prst="line">
              <a:avLst/>
            </a:prstGeom>
            <a:noFill/>
            <a:ln w="28575">
              <a:solidFill>
                <a:srgbClr val="FF3300"/>
              </a:solidFill>
              <a:round/>
              <a:headEnd/>
              <a:tailEnd/>
            </a:ln>
          </p:spPr>
          <p:txBody>
            <a:bodyPr wrap="none" anchor="ctr"/>
            <a:lstStyle/>
            <a:p>
              <a:endParaRPr lang="en-US"/>
            </a:p>
          </p:txBody>
        </p:sp>
        <p:grpSp>
          <p:nvGrpSpPr>
            <p:cNvPr id="9" name="Group 33"/>
            <p:cNvGrpSpPr>
              <a:grpSpLocks/>
            </p:cNvGrpSpPr>
            <p:nvPr/>
          </p:nvGrpSpPr>
          <p:grpSpPr bwMode="auto">
            <a:xfrm>
              <a:off x="467" y="3139"/>
              <a:ext cx="992" cy="322"/>
              <a:chOff x="467" y="3139"/>
              <a:chExt cx="992" cy="322"/>
            </a:xfrm>
          </p:grpSpPr>
          <p:sp>
            <p:nvSpPr>
              <p:cNvPr id="5304" name="Text Box 34"/>
              <p:cNvSpPr txBox="1">
                <a:spLocks noChangeArrowheads="1"/>
              </p:cNvSpPr>
              <p:nvPr/>
            </p:nvSpPr>
            <p:spPr bwMode="auto">
              <a:xfrm>
                <a:off x="468" y="3141"/>
                <a:ext cx="205" cy="226"/>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a’</a:t>
                </a:r>
              </a:p>
            </p:txBody>
          </p:sp>
          <p:sp>
            <p:nvSpPr>
              <p:cNvPr id="5305" name="Text Box 35"/>
              <p:cNvSpPr txBox="1">
                <a:spLocks noChangeArrowheads="1"/>
              </p:cNvSpPr>
              <p:nvPr/>
            </p:nvSpPr>
            <p:spPr bwMode="auto">
              <a:xfrm>
                <a:off x="1249" y="3139"/>
                <a:ext cx="210" cy="227"/>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d’</a:t>
                </a:r>
              </a:p>
            </p:txBody>
          </p:sp>
          <p:grpSp>
            <p:nvGrpSpPr>
              <p:cNvPr id="10" name="Group 36"/>
              <p:cNvGrpSpPr>
                <a:grpSpLocks/>
              </p:cNvGrpSpPr>
              <p:nvPr/>
            </p:nvGrpSpPr>
            <p:grpSpPr bwMode="auto">
              <a:xfrm>
                <a:off x="467" y="3235"/>
                <a:ext cx="984" cy="226"/>
                <a:chOff x="467" y="3232"/>
                <a:chExt cx="984" cy="226"/>
              </a:xfrm>
            </p:grpSpPr>
            <p:sp>
              <p:nvSpPr>
                <p:cNvPr id="5307" name="Text Box 37"/>
                <p:cNvSpPr txBox="1">
                  <a:spLocks noChangeArrowheads="1"/>
                </p:cNvSpPr>
                <p:nvPr/>
              </p:nvSpPr>
              <p:spPr bwMode="auto">
                <a:xfrm>
                  <a:off x="1247" y="3232"/>
                  <a:ext cx="204" cy="226"/>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c’</a:t>
                  </a:r>
                </a:p>
              </p:txBody>
            </p:sp>
            <p:sp>
              <p:nvSpPr>
                <p:cNvPr id="5308" name="Rectangle 38"/>
                <p:cNvSpPr>
                  <a:spLocks noChangeArrowheads="1"/>
                </p:cNvSpPr>
                <p:nvPr/>
              </p:nvSpPr>
              <p:spPr bwMode="auto">
                <a:xfrm>
                  <a:off x="467" y="3232"/>
                  <a:ext cx="210" cy="226"/>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b’</a:t>
                  </a:r>
                </a:p>
              </p:txBody>
            </p:sp>
          </p:grpSp>
        </p:grpSp>
      </p:grpSp>
      <p:grpSp>
        <p:nvGrpSpPr>
          <p:cNvPr id="11" name="Group 39"/>
          <p:cNvGrpSpPr>
            <a:grpSpLocks/>
          </p:cNvGrpSpPr>
          <p:nvPr/>
        </p:nvGrpSpPr>
        <p:grpSpPr bwMode="auto">
          <a:xfrm>
            <a:off x="6199188" y="831850"/>
            <a:ext cx="2701925" cy="3130550"/>
            <a:chOff x="3792" y="192"/>
            <a:chExt cx="1821" cy="2109"/>
          </a:xfrm>
        </p:grpSpPr>
        <p:sp>
          <p:nvSpPr>
            <p:cNvPr id="5298" name="AutoShape 40"/>
            <p:cNvSpPr>
              <a:spLocks noChangeArrowheads="1"/>
            </p:cNvSpPr>
            <p:nvPr/>
          </p:nvSpPr>
          <p:spPr bwMode="auto">
            <a:xfrm rot="5323066" flipV="1">
              <a:off x="3476" y="508"/>
              <a:ext cx="1588" cy="956"/>
            </a:xfrm>
            <a:prstGeom prst="parallelogram">
              <a:avLst>
                <a:gd name="adj" fmla="val 55024"/>
              </a:avLst>
            </a:prstGeom>
            <a:solidFill>
              <a:srgbClr val="CCECFF"/>
            </a:solidFill>
            <a:ln w="9525">
              <a:solidFill>
                <a:schemeClr val="tx1"/>
              </a:solidFill>
              <a:miter lim="800000"/>
              <a:headEnd/>
              <a:tailEnd/>
            </a:ln>
          </p:spPr>
          <p:txBody>
            <a:bodyPr wrap="none" anchor="ctr"/>
            <a:lstStyle/>
            <a:p>
              <a:pPr eaLnBrk="1" hangingPunct="1"/>
              <a:endParaRPr lang="en-IN" altLang="en-US"/>
            </a:p>
          </p:txBody>
        </p:sp>
        <p:sp>
          <p:nvSpPr>
            <p:cNvPr id="5299" name="AutoShape 41"/>
            <p:cNvSpPr>
              <a:spLocks noChangeArrowheads="1"/>
            </p:cNvSpPr>
            <p:nvPr/>
          </p:nvSpPr>
          <p:spPr bwMode="auto">
            <a:xfrm rot="19742203" flipV="1">
              <a:off x="3925" y="1292"/>
              <a:ext cx="1688" cy="966"/>
            </a:xfrm>
            <a:prstGeom prst="parallelogram">
              <a:avLst>
                <a:gd name="adj" fmla="val 57883"/>
              </a:avLst>
            </a:prstGeom>
            <a:solidFill>
              <a:srgbClr val="FFFFCC"/>
            </a:solidFill>
            <a:ln w="9525">
              <a:solidFill>
                <a:schemeClr val="tx1"/>
              </a:solidFill>
              <a:miter lim="800000"/>
              <a:headEnd/>
              <a:tailEnd/>
            </a:ln>
          </p:spPr>
          <p:txBody>
            <a:bodyPr wrap="none" anchor="ctr"/>
            <a:lstStyle/>
            <a:p>
              <a:pPr eaLnBrk="1" hangingPunct="1"/>
              <a:endParaRPr lang="en-IN" altLang="en-US"/>
            </a:p>
          </p:txBody>
        </p:sp>
        <p:graphicFrame>
          <p:nvGraphicFramePr>
            <p:cNvPr id="5126" name="Object 6"/>
            <p:cNvGraphicFramePr>
              <a:graphicFrameLocks noChangeAspect="1"/>
            </p:cNvGraphicFramePr>
            <p:nvPr/>
          </p:nvGraphicFramePr>
          <p:xfrm>
            <a:off x="3792" y="654"/>
            <a:ext cx="193" cy="234"/>
          </p:xfrm>
          <a:graphic>
            <a:graphicData uri="http://schemas.openxmlformats.org/presentationml/2006/ole">
              <mc:AlternateContent xmlns:mc="http://schemas.openxmlformats.org/markup-compatibility/2006">
                <mc:Choice xmlns:v="urn:schemas-microsoft-com:vml" Requires="v">
                  <p:oleObj spid="_x0000_s83982" name="CorelDRAW" r:id="rId4" imgW="417960" imgH="505440" progId="">
                    <p:embed/>
                  </p:oleObj>
                </mc:Choice>
                <mc:Fallback>
                  <p:oleObj name="CorelDRAW" r:id="rId4" imgW="417960" imgH="50544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654"/>
                          <a:ext cx="193"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p:cNvGraphicFramePr>
              <a:graphicFrameLocks noChangeAspect="1"/>
            </p:cNvGraphicFramePr>
            <p:nvPr/>
          </p:nvGraphicFramePr>
          <p:xfrm>
            <a:off x="4654" y="2173"/>
            <a:ext cx="267" cy="128"/>
          </p:xfrm>
          <a:graphic>
            <a:graphicData uri="http://schemas.openxmlformats.org/presentationml/2006/ole">
              <mc:AlternateContent xmlns:mc="http://schemas.openxmlformats.org/markup-compatibility/2006">
                <mc:Choice xmlns:v="urn:schemas-microsoft-com:vml" Requires="v">
                  <p:oleObj spid="_x0000_s83983" name="CorelDRAW" r:id="rId6" imgW="668520" imgH="320400" progId="">
                    <p:embed/>
                  </p:oleObj>
                </mc:Choice>
                <mc:Fallback>
                  <p:oleObj name="CorelDRAW" r:id="rId6" imgW="668520" imgH="32040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4" y="2173"/>
                          <a:ext cx="267" cy="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188" name="AutoShape 44"/>
          <p:cNvSpPr>
            <a:spLocks noChangeArrowheads="1"/>
          </p:cNvSpPr>
          <p:nvPr/>
        </p:nvSpPr>
        <p:spPr bwMode="auto">
          <a:xfrm rot="16971031" flipV="1">
            <a:off x="7246937" y="2146301"/>
            <a:ext cx="1120775" cy="425450"/>
          </a:xfrm>
          <a:prstGeom prst="parallelogram">
            <a:avLst>
              <a:gd name="adj" fmla="val 31075"/>
            </a:avLst>
          </a:prstGeom>
          <a:solidFill>
            <a:schemeClr val="hlink"/>
          </a:solidFill>
          <a:ln w="19050">
            <a:solidFill>
              <a:srgbClr val="FF3300"/>
            </a:solidFill>
            <a:miter lim="800000"/>
            <a:headEnd/>
            <a:tailEnd/>
          </a:ln>
        </p:spPr>
        <p:txBody>
          <a:bodyPr wrap="none" anchor="ctr"/>
          <a:lstStyle/>
          <a:p>
            <a:pPr eaLnBrk="1" hangingPunct="1"/>
            <a:endParaRPr lang="en-IN" altLang="en-US"/>
          </a:p>
        </p:txBody>
      </p:sp>
      <p:sp>
        <p:nvSpPr>
          <p:cNvPr id="6189" name="WordArt 45"/>
          <p:cNvSpPr>
            <a:spLocks noChangeArrowheads="1" noChangeShapeType="1" noTextEdit="1"/>
          </p:cNvSpPr>
          <p:nvPr/>
        </p:nvSpPr>
        <p:spPr bwMode="auto">
          <a:xfrm rot="385241">
            <a:off x="6567488" y="1724025"/>
            <a:ext cx="268287" cy="271463"/>
          </a:xfrm>
          <a:prstGeom prst="rect">
            <a:avLst/>
          </a:prstGeom>
        </p:spPr>
        <p:txBody>
          <a:bodyPr wrap="none" fromWordArt="1">
            <a:prstTxWarp prst="textSlantUp">
              <a:avLst>
                <a:gd name="adj" fmla="val 55556"/>
              </a:avLst>
            </a:prstTxWarp>
          </a:bodyPr>
          <a:lstStyle/>
          <a:p>
            <a:pPr algn="ctr"/>
            <a:r>
              <a:rPr lang="en-US" sz="1200" kern="10">
                <a:ln w="9525">
                  <a:solidFill>
                    <a:srgbClr val="000000"/>
                  </a:solidFill>
                  <a:round/>
                  <a:headEnd/>
                  <a:tailEnd/>
                </a:ln>
                <a:solidFill>
                  <a:srgbClr val="000000"/>
                </a:solidFill>
                <a:latin typeface="Arial"/>
                <a:cs typeface="Arial"/>
              </a:rPr>
              <a:t>FV-3</a:t>
            </a:r>
          </a:p>
        </p:txBody>
      </p:sp>
      <p:grpSp>
        <p:nvGrpSpPr>
          <p:cNvPr id="12" name="Group 46"/>
          <p:cNvGrpSpPr>
            <a:grpSpLocks/>
          </p:cNvGrpSpPr>
          <p:nvPr/>
        </p:nvGrpSpPr>
        <p:grpSpPr bwMode="auto">
          <a:xfrm>
            <a:off x="6705600" y="1390650"/>
            <a:ext cx="1371600" cy="1427163"/>
            <a:chOff x="4224" y="1110"/>
            <a:chExt cx="960" cy="999"/>
          </a:xfrm>
        </p:grpSpPr>
        <p:sp>
          <p:nvSpPr>
            <p:cNvPr id="5290" name="Line 47"/>
            <p:cNvSpPr>
              <a:spLocks noChangeShapeType="1"/>
            </p:cNvSpPr>
            <p:nvPr/>
          </p:nvSpPr>
          <p:spPr bwMode="auto">
            <a:xfrm flipH="1" flipV="1">
              <a:off x="4224" y="1779"/>
              <a:ext cx="537" cy="330"/>
            </a:xfrm>
            <a:prstGeom prst="line">
              <a:avLst/>
            </a:prstGeom>
            <a:noFill/>
            <a:ln w="9525">
              <a:solidFill>
                <a:schemeClr val="bg2"/>
              </a:solidFill>
              <a:round/>
              <a:headEnd/>
              <a:tailEnd/>
            </a:ln>
          </p:spPr>
          <p:txBody>
            <a:bodyPr wrap="none" anchor="ctr"/>
            <a:lstStyle/>
            <a:p>
              <a:endParaRPr lang="en-US"/>
            </a:p>
          </p:txBody>
        </p:sp>
        <p:sp>
          <p:nvSpPr>
            <p:cNvPr id="5291" name="Line 48"/>
            <p:cNvSpPr>
              <a:spLocks noChangeShapeType="1"/>
            </p:cNvSpPr>
            <p:nvPr/>
          </p:nvSpPr>
          <p:spPr bwMode="auto">
            <a:xfrm flipH="1" flipV="1">
              <a:off x="4464" y="1680"/>
              <a:ext cx="636" cy="426"/>
            </a:xfrm>
            <a:prstGeom prst="line">
              <a:avLst/>
            </a:prstGeom>
            <a:noFill/>
            <a:ln w="9525">
              <a:solidFill>
                <a:schemeClr val="bg2"/>
              </a:solidFill>
              <a:round/>
              <a:headEnd/>
              <a:tailEnd/>
            </a:ln>
          </p:spPr>
          <p:txBody>
            <a:bodyPr wrap="none" anchor="ctr"/>
            <a:lstStyle/>
            <a:p>
              <a:endParaRPr lang="en-US"/>
            </a:p>
          </p:txBody>
        </p:sp>
        <p:sp>
          <p:nvSpPr>
            <p:cNvPr id="5292" name="Line 49"/>
            <p:cNvSpPr>
              <a:spLocks noChangeShapeType="1"/>
            </p:cNvSpPr>
            <p:nvPr/>
          </p:nvSpPr>
          <p:spPr bwMode="auto">
            <a:xfrm flipH="1" flipV="1">
              <a:off x="4464" y="1232"/>
              <a:ext cx="453" cy="247"/>
            </a:xfrm>
            <a:prstGeom prst="line">
              <a:avLst/>
            </a:prstGeom>
            <a:noFill/>
            <a:ln w="9525">
              <a:solidFill>
                <a:schemeClr val="bg2"/>
              </a:solidFill>
              <a:round/>
              <a:headEnd/>
              <a:tailEnd/>
            </a:ln>
          </p:spPr>
          <p:txBody>
            <a:bodyPr wrap="none" anchor="ctr"/>
            <a:lstStyle/>
            <a:p>
              <a:endParaRPr lang="en-US"/>
            </a:p>
          </p:txBody>
        </p:sp>
        <p:sp>
          <p:nvSpPr>
            <p:cNvPr id="5293" name="Line 50"/>
            <p:cNvSpPr>
              <a:spLocks noChangeShapeType="1"/>
            </p:cNvSpPr>
            <p:nvPr/>
          </p:nvSpPr>
          <p:spPr bwMode="auto">
            <a:xfrm flipH="1" flipV="1">
              <a:off x="4644" y="1110"/>
              <a:ext cx="540" cy="317"/>
            </a:xfrm>
            <a:prstGeom prst="line">
              <a:avLst/>
            </a:prstGeom>
            <a:noFill/>
            <a:ln w="9525">
              <a:solidFill>
                <a:schemeClr val="bg2"/>
              </a:solidFill>
              <a:round/>
              <a:headEnd/>
              <a:tailEnd/>
            </a:ln>
          </p:spPr>
          <p:txBody>
            <a:bodyPr wrap="none" anchor="ctr"/>
            <a:lstStyle/>
            <a:p>
              <a:endParaRPr lang="en-US"/>
            </a:p>
          </p:txBody>
        </p:sp>
        <p:sp>
          <p:nvSpPr>
            <p:cNvPr id="5294" name="Line 51"/>
            <p:cNvSpPr>
              <a:spLocks noChangeShapeType="1"/>
            </p:cNvSpPr>
            <p:nvPr/>
          </p:nvSpPr>
          <p:spPr bwMode="auto">
            <a:xfrm flipH="1" flipV="1">
              <a:off x="4758" y="1170"/>
              <a:ext cx="144" cy="96"/>
            </a:xfrm>
            <a:prstGeom prst="line">
              <a:avLst/>
            </a:prstGeom>
            <a:noFill/>
            <a:ln w="9525">
              <a:solidFill>
                <a:schemeClr val="tx1"/>
              </a:solidFill>
              <a:round/>
              <a:headEnd/>
              <a:tailEnd type="triangle" w="med" len="med"/>
            </a:ln>
          </p:spPr>
          <p:txBody>
            <a:bodyPr wrap="none" anchor="ctr"/>
            <a:lstStyle/>
            <a:p>
              <a:endParaRPr lang="en-US"/>
            </a:p>
          </p:txBody>
        </p:sp>
        <p:sp>
          <p:nvSpPr>
            <p:cNvPr id="5295" name="Line 52"/>
            <p:cNvSpPr>
              <a:spLocks noChangeShapeType="1"/>
            </p:cNvSpPr>
            <p:nvPr/>
          </p:nvSpPr>
          <p:spPr bwMode="auto">
            <a:xfrm flipH="1" flipV="1">
              <a:off x="4626" y="1788"/>
              <a:ext cx="144" cy="96"/>
            </a:xfrm>
            <a:prstGeom prst="line">
              <a:avLst/>
            </a:prstGeom>
            <a:noFill/>
            <a:ln w="9525">
              <a:solidFill>
                <a:schemeClr val="tx1"/>
              </a:solidFill>
              <a:round/>
              <a:headEnd/>
              <a:tailEnd type="triangle" w="med" len="med"/>
            </a:ln>
          </p:spPr>
          <p:txBody>
            <a:bodyPr wrap="none" anchor="ctr"/>
            <a:lstStyle/>
            <a:p>
              <a:endParaRPr lang="en-US"/>
            </a:p>
          </p:txBody>
        </p:sp>
        <p:sp>
          <p:nvSpPr>
            <p:cNvPr id="5296" name="Line 53"/>
            <p:cNvSpPr>
              <a:spLocks noChangeShapeType="1"/>
            </p:cNvSpPr>
            <p:nvPr/>
          </p:nvSpPr>
          <p:spPr bwMode="auto">
            <a:xfrm flipH="1" flipV="1">
              <a:off x="4464" y="1920"/>
              <a:ext cx="144" cy="96"/>
            </a:xfrm>
            <a:prstGeom prst="line">
              <a:avLst/>
            </a:prstGeom>
            <a:noFill/>
            <a:ln w="9525">
              <a:solidFill>
                <a:schemeClr val="tx1"/>
              </a:solidFill>
              <a:round/>
              <a:headEnd/>
              <a:tailEnd type="triangle" w="med" len="med"/>
            </a:ln>
          </p:spPr>
          <p:txBody>
            <a:bodyPr wrap="none" anchor="ctr"/>
            <a:lstStyle/>
            <a:p>
              <a:endParaRPr lang="en-US"/>
            </a:p>
          </p:txBody>
        </p:sp>
        <p:sp>
          <p:nvSpPr>
            <p:cNvPr id="5297" name="Line 54"/>
            <p:cNvSpPr>
              <a:spLocks noChangeShapeType="1"/>
            </p:cNvSpPr>
            <p:nvPr/>
          </p:nvSpPr>
          <p:spPr bwMode="auto">
            <a:xfrm flipH="1" flipV="1">
              <a:off x="4614" y="1320"/>
              <a:ext cx="192" cy="96"/>
            </a:xfrm>
            <a:prstGeom prst="line">
              <a:avLst/>
            </a:prstGeom>
            <a:noFill/>
            <a:ln w="9525">
              <a:solidFill>
                <a:schemeClr val="tx1"/>
              </a:solidFill>
              <a:round/>
              <a:headEnd/>
              <a:tailEnd type="triangle" w="med" len="med"/>
            </a:ln>
          </p:spPr>
          <p:txBody>
            <a:bodyPr wrap="none" anchor="ctr"/>
            <a:lstStyle/>
            <a:p>
              <a:endParaRPr lang="en-US"/>
            </a:p>
          </p:txBody>
        </p:sp>
      </p:grpSp>
      <p:grpSp>
        <p:nvGrpSpPr>
          <p:cNvPr id="13" name="Group 55"/>
          <p:cNvGrpSpPr>
            <a:grpSpLocks/>
          </p:cNvGrpSpPr>
          <p:nvPr/>
        </p:nvGrpSpPr>
        <p:grpSpPr bwMode="auto">
          <a:xfrm>
            <a:off x="6604000" y="1354138"/>
            <a:ext cx="711200" cy="1150937"/>
            <a:chOff x="4065" y="544"/>
            <a:chExt cx="479" cy="775"/>
          </a:xfrm>
        </p:grpSpPr>
        <p:sp>
          <p:nvSpPr>
            <p:cNvPr id="5285" name="Line 56"/>
            <p:cNvSpPr>
              <a:spLocks noChangeShapeType="1"/>
            </p:cNvSpPr>
            <p:nvPr/>
          </p:nvSpPr>
          <p:spPr bwMode="auto">
            <a:xfrm flipV="1">
              <a:off x="4180" y="1116"/>
              <a:ext cx="189" cy="125"/>
            </a:xfrm>
            <a:prstGeom prst="line">
              <a:avLst/>
            </a:prstGeom>
            <a:noFill/>
            <a:ln w="28575">
              <a:solidFill>
                <a:srgbClr val="FF3300"/>
              </a:solidFill>
              <a:round/>
              <a:headEnd/>
              <a:tailEnd/>
            </a:ln>
          </p:spPr>
          <p:txBody>
            <a:bodyPr wrap="none" anchor="ctr"/>
            <a:lstStyle/>
            <a:p>
              <a:endParaRPr lang="en-US"/>
            </a:p>
          </p:txBody>
        </p:sp>
        <p:sp>
          <p:nvSpPr>
            <p:cNvPr id="5286" name="Line 57"/>
            <p:cNvSpPr>
              <a:spLocks noChangeShapeType="1"/>
            </p:cNvSpPr>
            <p:nvPr/>
          </p:nvSpPr>
          <p:spPr bwMode="auto">
            <a:xfrm flipV="1">
              <a:off x="4365" y="562"/>
              <a:ext cx="170" cy="554"/>
            </a:xfrm>
            <a:prstGeom prst="line">
              <a:avLst/>
            </a:prstGeom>
            <a:noFill/>
            <a:ln w="28575">
              <a:solidFill>
                <a:srgbClr val="FF3300"/>
              </a:solidFill>
              <a:round/>
              <a:headEnd/>
              <a:tailEnd/>
            </a:ln>
          </p:spPr>
          <p:txBody>
            <a:bodyPr wrap="none" anchor="ctr"/>
            <a:lstStyle/>
            <a:p>
              <a:endParaRPr lang="en-US"/>
            </a:p>
          </p:txBody>
        </p:sp>
        <p:sp>
          <p:nvSpPr>
            <p:cNvPr id="5287" name="Line 58"/>
            <p:cNvSpPr>
              <a:spLocks noChangeShapeType="1"/>
            </p:cNvSpPr>
            <p:nvPr/>
          </p:nvSpPr>
          <p:spPr bwMode="auto">
            <a:xfrm flipH="1">
              <a:off x="4163" y="666"/>
              <a:ext cx="190" cy="578"/>
            </a:xfrm>
            <a:prstGeom prst="line">
              <a:avLst/>
            </a:prstGeom>
            <a:noFill/>
            <a:ln w="28575">
              <a:solidFill>
                <a:srgbClr val="FF3300"/>
              </a:solidFill>
              <a:round/>
              <a:headEnd/>
              <a:tailEnd/>
            </a:ln>
          </p:spPr>
          <p:txBody>
            <a:bodyPr wrap="none" anchor="ctr"/>
            <a:lstStyle/>
            <a:p>
              <a:endParaRPr lang="en-US"/>
            </a:p>
          </p:txBody>
        </p:sp>
        <p:sp>
          <p:nvSpPr>
            <p:cNvPr id="5288" name="Line 59"/>
            <p:cNvSpPr>
              <a:spLocks noChangeShapeType="1"/>
            </p:cNvSpPr>
            <p:nvPr/>
          </p:nvSpPr>
          <p:spPr bwMode="auto">
            <a:xfrm flipV="1">
              <a:off x="4325" y="544"/>
              <a:ext cx="219" cy="156"/>
            </a:xfrm>
            <a:prstGeom prst="line">
              <a:avLst/>
            </a:prstGeom>
            <a:noFill/>
            <a:ln w="28575">
              <a:solidFill>
                <a:srgbClr val="FF3300"/>
              </a:solidFill>
              <a:round/>
              <a:headEnd/>
              <a:tailEnd/>
            </a:ln>
          </p:spPr>
          <p:txBody>
            <a:bodyPr wrap="none" anchor="ctr"/>
            <a:lstStyle/>
            <a:p>
              <a:endParaRPr lang="en-US"/>
            </a:p>
          </p:txBody>
        </p:sp>
        <p:sp>
          <p:nvSpPr>
            <p:cNvPr id="5289" name="Line 60"/>
            <p:cNvSpPr>
              <a:spLocks noChangeShapeType="1"/>
            </p:cNvSpPr>
            <p:nvPr/>
          </p:nvSpPr>
          <p:spPr bwMode="auto">
            <a:xfrm flipV="1">
              <a:off x="4065" y="1041"/>
              <a:ext cx="416" cy="278"/>
            </a:xfrm>
            <a:prstGeom prst="line">
              <a:avLst/>
            </a:prstGeom>
            <a:noFill/>
            <a:ln w="9525">
              <a:solidFill>
                <a:schemeClr val="tx1"/>
              </a:solidFill>
              <a:round/>
              <a:headEnd/>
              <a:tailEnd/>
            </a:ln>
          </p:spPr>
          <p:txBody>
            <a:bodyPr wrap="none" anchor="ctr"/>
            <a:lstStyle/>
            <a:p>
              <a:endParaRPr lang="en-US"/>
            </a:p>
          </p:txBody>
        </p:sp>
      </p:grpSp>
      <p:sp>
        <p:nvSpPr>
          <p:cNvPr id="6205" name="AutoShape 61"/>
          <p:cNvSpPr>
            <a:spLocks noChangeArrowheads="1"/>
          </p:cNvSpPr>
          <p:nvPr/>
        </p:nvSpPr>
        <p:spPr bwMode="auto">
          <a:xfrm>
            <a:off x="7477125" y="3087688"/>
            <a:ext cx="677863" cy="479425"/>
          </a:xfrm>
          <a:prstGeom prst="parallelogram">
            <a:avLst>
              <a:gd name="adj" fmla="val 41239"/>
            </a:avLst>
          </a:prstGeom>
          <a:solidFill>
            <a:schemeClr val="bg1"/>
          </a:solidFill>
          <a:ln w="19050">
            <a:solidFill>
              <a:schemeClr val="tx1"/>
            </a:solidFill>
            <a:miter lim="800000"/>
            <a:headEnd/>
            <a:tailEnd/>
          </a:ln>
        </p:spPr>
        <p:txBody>
          <a:bodyPr wrap="none" anchor="ctr"/>
          <a:lstStyle/>
          <a:p>
            <a:pPr eaLnBrk="1" hangingPunct="1"/>
            <a:endParaRPr lang="en-IN" altLang="en-US"/>
          </a:p>
        </p:txBody>
      </p:sp>
      <p:grpSp>
        <p:nvGrpSpPr>
          <p:cNvPr id="14" name="Group 62"/>
          <p:cNvGrpSpPr>
            <a:grpSpLocks/>
          </p:cNvGrpSpPr>
          <p:nvPr/>
        </p:nvGrpSpPr>
        <p:grpSpPr bwMode="auto">
          <a:xfrm>
            <a:off x="7477125" y="1860550"/>
            <a:ext cx="669925" cy="1727200"/>
            <a:chOff x="4654" y="885"/>
            <a:chExt cx="451" cy="1163"/>
          </a:xfrm>
        </p:grpSpPr>
        <p:grpSp>
          <p:nvGrpSpPr>
            <p:cNvPr id="15" name="Group 63"/>
            <p:cNvGrpSpPr>
              <a:grpSpLocks/>
            </p:cNvGrpSpPr>
            <p:nvPr/>
          </p:nvGrpSpPr>
          <p:grpSpPr bwMode="auto">
            <a:xfrm>
              <a:off x="4654" y="885"/>
              <a:ext cx="451" cy="1163"/>
              <a:chOff x="4654" y="885"/>
              <a:chExt cx="451" cy="1163"/>
            </a:xfrm>
          </p:grpSpPr>
          <p:sp>
            <p:nvSpPr>
              <p:cNvPr id="5278" name="Line 64"/>
              <p:cNvSpPr>
                <a:spLocks noChangeShapeType="1"/>
              </p:cNvSpPr>
              <p:nvPr/>
            </p:nvSpPr>
            <p:spPr bwMode="auto">
              <a:xfrm>
                <a:off x="4801" y="1533"/>
                <a:ext cx="0" cy="184"/>
              </a:xfrm>
              <a:prstGeom prst="line">
                <a:avLst/>
              </a:prstGeom>
              <a:noFill/>
              <a:ln w="9525">
                <a:solidFill>
                  <a:schemeClr val="bg2"/>
                </a:solidFill>
                <a:round/>
                <a:headEnd/>
                <a:tailEnd/>
              </a:ln>
            </p:spPr>
            <p:txBody>
              <a:bodyPr wrap="none" anchor="ctr"/>
              <a:lstStyle/>
              <a:p>
                <a:endParaRPr lang="en-US"/>
              </a:p>
            </p:txBody>
          </p:sp>
          <p:sp>
            <p:nvSpPr>
              <p:cNvPr id="5279" name="Line 65"/>
              <p:cNvSpPr>
                <a:spLocks noChangeShapeType="1"/>
              </p:cNvSpPr>
              <p:nvPr/>
            </p:nvSpPr>
            <p:spPr bwMode="auto">
              <a:xfrm flipH="1">
                <a:off x="4654" y="1533"/>
                <a:ext cx="6" cy="467"/>
              </a:xfrm>
              <a:prstGeom prst="line">
                <a:avLst/>
              </a:prstGeom>
              <a:noFill/>
              <a:ln w="9525">
                <a:solidFill>
                  <a:schemeClr val="bg2"/>
                </a:solidFill>
                <a:round/>
                <a:headEnd/>
                <a:tailEnd/>
              </a:ln>
            </p:spPr>
            <p:txBody>
              <a:bodyPr wrap="none" anchor="ctr"/>
              <a:lstStyle/>
              <a:p>
                <a:endParaRPr lang="en-US"/>
              </a:p>
            </p:txBody>
          </p:sp>
          <p:sp>
            <p:nvSpPr>
              <p:cNvPr id="5280" name="Line 66"/>
              <p:cNvSpPr>
                <a:spLocks noChangeShapeType="1"/>
              </p:cNvSpPr>
              <p:nvPr/>
            </p:nvSpPr>
            <p:spPr bwMode="auto">
              <a:xfrm>
                <a:off x="5105" y="885"/>
                <a:ext cx="0" cy="876"/>
              </a:xfrm>
              <a:prstGeom prst="line">
                <a:avLst/>
              </a:prstGeom>
              <a:noFill/>
              <a:ln w="9525">
                <a:solidFill>
                  <a:schemeClr val="bg2"/>
                </a:solidFill>
                <a:round/>
                <a:headEnd/>
                <a:tailEnd/>
              </a:ln>
            </p:spPr>
            <p:txBody>
              <a:bodyPr wrap="none" anchor="ctr"/>
              <a:lstStyle/>
              <a:p>
                <a:endParaRPr lang="en-US"/>
              </a:p>
            </p:txBody>
          </p:sp>
          <p:sp>
            <p:nvSpPr>
              <p:cNvPr id="5281" name="Line 67"/>
              <p:cNvSpPr>
                <a:spLocks noChangeShapeType="1"/>
              </p:cNvSpPr>
              <p:nvPr/>
            </p:nvSpPr>
            <p:spPr bwMode="auto">
              <a:xfrm>
                <a:off x="4663" y="1671"/>
                <a:ext cx="0" cy="139"/>
              </a:xfrm>
              <a:prstGeom prst="line">
                <a:avLst/>
              </a:prstGeom>
              <a:noFill/>
              <a:ln w="9525">
                <a:solidFill>
                  <a:schemeClr val="tx1"/>
                </a:solidFill>
                <a:round/>
                <a:headEnd/>
                <a:tailEnd type="triangle" w="med" len="med"/>
              </a:ln>
            </p:spPr>
            <p:txBody>
              <a:bodyPr wrap="none" anchor="ctr"/>
              <a:lstStyle/>
              <a:p>
                <a:endParaRPr lang="en-US"/>
              </a:p>
            </p:txBody>
          </p:sp>
          <p:sp>
            <p:nvSpPr>
              <p:cNvPr id="5282" name="Line 68"/>
              <p:cNvSpPr>
                <a:spLocks noChangeShapeType="1"/>
              </p:cNvSpPr>
              <p:nvPr/>
            </p:nvSpPr>
            <p:spPr bwMode="auto">
              <a:xfrm>
                <a:off x="4966" y="1533"/>
                <a:ext cx="0" cy="515"/>
              </a:xfrm>
              <a:prstGeom prst="line">
                <a:avLst/>
              </a:prstGeom>
              <a:noFill/>
              <a:ln w="9525">
                <a:solidFill>
                  <a:schemeClr val="bg2"/>
                </a:solidFill>
                <a:round/>
                <a:headEnd/>
                <a:tailEnd/>
              </a:ln>
            </p:spPr>
            <p:txBody>
              <a:bodyPr wrap="none" anchor="ctr"/>
              <a:lstStyle/>
              <a:p>
                <a:endParaRPr lang="en-US"/>
              </a:p>
            </p:txBody>
          </p:sp>
          <p:sp>
            <p:nvSpPr>
              <p:cNvPr id="5283" name="Line 69"/>
              <p:cNvSpPr>
                <a:spLocks noChangeShapeType="1"/>
              </p:cNvSpPr>
              <p:nvPr/>
            </p:nvSpPr>
            <p:spPr bwMode="auto">
              <a:xfrm>
                <a:off x="4966" y="1711"/>
                <a:ext cx="0" cy="138"/>
              </a:xfrm>
              <a:prstGeom prst="line">
                <a:avLst/>
              </a:prstGeom>
              <a:noFill/>
              <a:ln w="9525">
                <a:solidFill>
                  <a:schemeClr val="tx1"/>
                </a:solidFill>
                <a:round/>
                <a:headEnd/>
                <a:tailEnd type="triangle" w="med" len="med"/>
              </a:ln>
            </p:spPr>
            <p:txBody>
              <a:bodyPr wrap="none" anchor="ctr"/>
              <a:lstStyle/>
              <a:p>
                <a:endParaRPr lang="en-US"/>
              </a:p>
            </p:txBody>
          </p:sp>
          <p:sp>
            <p:nvSpPr>
              <p:cNvPr id="5284" name="Line 70"/>
              <p:cNvSpPr>
                <a:spLocks noChangeShapeType="1"/>
              </p:cNvSpPr>
              <p:nvPr/>
            </p:nvSpPr>
            <p:spPr bwMode="auto">
              <a:xfrm>
                <a:off x="5105" y="1455"/>
                <a:ext cx="0" cy="184"/>
              </a:xfrm>
              <a:prstGeom prst="line">
                <a:avLst/>
              </a:prstGeom>
              <a:noFill/>
              <a:ln w="9525">
                <a:solidFill>
                  <a:schemeClr val="tx1"/>
                </a:solidFill>
                <a:round/>
                <a:headEnd/>
                <a:tailEnd type="triangle" w="med" len="med"/>
              </a:ln>
            </p:spPr>
            <p:txBody>
              <a:bodyPr wrap="none" anchor="ctr"/>
              <a:lstStyle/>
              <a:p>
                <a:endParaRPr lang="en-US"/>
              </a:p>
            </p:txBody>
          </p:sp>
        </p:grpSp>
        <p:sp>
          <p:nvSpPr>
            <p:cNvPr id="5277" name="Line 71"/>
            <p:cNvSpPr>
              <a:spLocks noChangeShapeType="1"/>
            </p:cNvSpPr>
            <p:nvPr/>
          </p:nvSpPr>
          <p:spPr bwMode="auto">
            <a:xfrm>
              <a:off x="4801" y="1579"/>
              <a:ext cx="0" cy="92"/>
            </a:xfrm>
            <a:prstGeom prst="line">
              <a:avLst/>
            </a:prstGeom>
            <a:noFill/>
            <a:ln w="9525">
              <a:solidFill>
                <a:schemeClr val="tx1"/>
              </a:solidFill>
              <a:round/>
              <a:headEnd/>
              <a:tailEnd type="triangle" w="med" len="med"/>
            </a:ln>
          </p:spPr>
          <p:txBody>
            <a:bodyPr wrap="none" anchor="ctr"/>
            <a:lstStyle/>
            <a:p>
              <a:endParaRPr lang="en-US"/>
            </a:p>
          </p:txBody>
        </p:sp>
      </p:grpSp>
      <p:sp>
        <p:nvSpPr>
          <p:cNvPr id="6216" name="WordArt 72" descr="Paper bag"/>
          <p:cNvSpPr>
            <a:spLocks noChangeArrowheads="1" noChangeShapeType="1" noTextEdit="1"/>
          </p:cNvSpPr>
          <p:nvPr/>
        </p:nvSpPr>
        <p:spPr bwMode="auto">
          <a:xfrm rot="-4252640">
            <a:off x="7596188" y="3243263"/>
            <a:ext cx="339725" cy="149225"/>
          </a:xfrm>
          <a:prstGeom prst="rect">
            <a:avLst/>
          </a:prstGeom>
        </p:spPr>
        <p:txBody>
          <a:bodyPr wrap="none" fromWordArt="1">
            <a:prstTxWarp prst="textPlain">
              <a:avLst>
                <a:gd name="adj" fmla="val 56361"/>
              </a:avLst>
            </a:prstTxWarp>
          </a:bodyPr>
          <a:lstStyle/>
          <a:p>
            <a:pPr algn="ctr"/>
            <a:r>
              <a:rPr lang="en-US" sz="800" kern="10">
                <a:ln w="9525">
                  <a:solidFill>
                    <a:srgbClr val="008000"/>
                  </a:solidFill>
                  <a:round/>
                  <a:headEnd/>
                  <a:tailEnd/>
                </a:ln>
                <a:blipFill dpi="0" rotWithShape="0">
                  <a:blip r:embed="rId8"/>
                  <a:srcRect/>
                  <a:tile tx="0" ty="0" sx="100000" sy="100000" flip="none" algn="tl"/>
                </a:blipFill>
                <a:latin typeface="Arial"/>
                <a:cs typeface="Arial"/>
              </a:rPr>
              <a:t>T V-3</a:t>
            </a:r>
          </a:p>
        </p:txBody>
      </p:sp>
      <p:grpSp>
        <p:nvGrpSpPr>
          <p:cNvPr id="16" name="Group 73"/>
          <p:cNvGrpSpPr>
            <a:grpSpLocks/>
          </p:cNvGrpSpPr>
          <p:nvPr/>
        </p:nvGrpSpPr>
        <p:grpSpPr bwMode="auto">
          <a:xfrm>
            <a:off x="3313113" y="866775"/>
            <a:ext cx="2630487" cy="3048000"/>
            <a:chOff x="1872" y="173"/>
            <a:chExt cx="1891" cy="2190"/>
          </a:xfrm>
        </p:grpSpPr>
        <p:sp>
          <p:nvSpPr>
            <p:cNvPr id="5274" name="AutoShape 74"/>
            <p:cNvSpPr>
              <a:spLocks noChangeArrowheads="1"/>
            </p:cNvSpPr>
            <p:nvPr/>
          </p:nvSpPr>
          <p:spPr bwMode="auto">
            <a:xfrm rot="5323066" flipV="1">
              <a:off x="1544" y="501"/>
              <a:ext cx="1649" cy="993"/>
            </a:xfrm>
            <a:prstGeom prst="parallelogram">
              <a:avLst>
                <a:gd name="adj" fmla="val 55008"/>
              </a:avLst>
            </a:prstGeom>
            <a:solidFill>
              <a:srgbClr val="CCECFF"/>
            </a:solidFill>
            <a:ln w="9525">
              <a:solidFill>
                <a:schemeClr val="tx1"/>
              </a:solidFill>
              <a:miter lim="800000"/>
              <a:headEnd/>
              <a:tailEnd/>
            </a:ln>
          </p:spPr>
          <p:txBody>
            <a:bodyPr wrap="none" anchor="ctr"/>
            <a:lstStyle/>
            <a:p>
              <a:pPr eaLnBrk="1" hangingPunct="1"/>
              <a:endParaRPr lang="en-IN" altLang="en-US"/>
            </a:p>
          </p:txBody>
        </p:sp>
        <p:sp>
          <p:nvSpPr>
            <p:cNvPr id="5275" name="AutoShape 75"/>
            <p:cNvSpPr>
              <a:spLocks noChangeArrowheads="1"/>
            </p:cNvSpPr>
            <p:nvPr/>
          </p:nvSpPr>
          <p:spPr bwMode="auto">
            <a:xfrm rot="19742203" flipV="1">
              <a:off x="2010" y="1315"/>
              <a:ext cx="1753" cy="1003"/>
            </a:xfrm>
            <a:prstGeom prst="parallelogram">
              <a:avLst>
                <a:gd name="adj" fmla="val 57894"/>
              </a:avLst>
            </a:prstGeom>
            <a:solidFill>
              <a:srgbClr val="FFFFCC"/>
            </a:solidFill>
            <a:ln w="9525">
              <a:solidFill>
                <a:schemeClr val="tx1"/>
              </a:solidFill>
              <a:miter lim="800000"/>
              <a:headEnd/>
              <a:tailEnd/>
            </a:ln>
          </p:spPr>
          <p:txBody>
            <a:bodyPr wrap="none" anchor="ctr"/>
            <a:lstStyle/>
            <a:p>
              <a:pPr eaLnBrk="1" hangingPunct="1"/>
              <a:endParaRPr lang="en-IN" altLang="en-US"/>
            </a:p>
          </p:txBody>
        </p:sp>
        <p:graphicFrame>
          <p:nvGraphicFramePr>
            <p:cNvPr id="5124" name="Object 4"/>
            <p:cNvGraphicFramePr>
              <a:graphicFrameLocks noChangeAspect="1"/>
            </p:cNvGraphicFramePr>
            <p:nvPr/>
          </p:nvGraphicFramePr>
          <p:xfrm>
            <a:off x="1872" y="653"/>
            <a:ext cx="200" cy="243"/>
          </p:xfrm>
          <a:graphic>
            <a:graphicData uri="http://schemas.openxmlformats.org/presentationml/2006/ole">
              <mc:AlternateContent xmlns:mc="http://schemas.openxmlformats.org/markup-compatibility/2006">
                <mc:Choice xmlns:v="urn:schemas-microsoft-com:vml" Requires="v">
                  <p:oleObj spid="_x0000_s83984" name="CorelDRAW" r:id="rId9" imgW="417960" imgH="505440" progId="">
                    <p:embed/>
                  </p:oleObj>
                </mc:Choice>
                <mc:Fallback>
                  <p:oleObj name="CorelDRAW" r:id="rId9" imgW="417960" imgH="505440" progId="">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2" y="653"/>
                          <a:ext cx="200"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p:cNvGraphicFramePr>
              <a:graphicFrameLocks noChangeAspect="1"/>
            </p:cNvGraphicFramePr>
            <p:nvPr/>
          </p:nvGraphicFramePr>
          <p:xfrm>
            <a:off x="2767" y="2230"/>
            <a:ext cx="277" cy="133"/>
          </p:xfrm>
          <a:graphic>
            <a:graphicData uri="http://schemas.openxmlformats.org/presentationml/2006/ole">
              <mc:AlternateContent xmlns:mc="http://schemas.openxmlformats.org/markup-compatibility/2006">
                <mc:Choice xmlns:v="urn:schemas-microsoft-com:vml" Requires="v">
                  <p:oleObj spid="_x0000_s83985" name="CorelDRAW" r:id="rId11" imgW="668520" imgH="320400" progId="">
                    <p:embed/>
                  </p:oleObj>
                </mc:Choice>
                <mc:Fallback>
                  <p:oleObj name="CorelDRAW" r:id="rId11" imgW="668520" imgH="32040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7" y="2230"/>
                          <a:ext cx="277"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222" name="AutoShape 78"/>
          <p:cNvSpPr>
            <a:spLocks noChangeArrowheads="1"/>
          </p:cNvSpPr>
          <p:nvPr/>
        </p:nvSpPr>
        <p:spPr bwMode="auto">
          <a:xfrm rot="19659806" flipH="1">
            <a:off x="4405313" y="3162300"/>
            <a:ext cx="927100" cy="382588"/>
          </a:xfrm>
          <a:prstGeom prst="parallelogram">
            <a:avLst>
              <a:gd name="adj" fmla="val 56060"/>
            </a:avLst>
          </a:prstGeom>
          <a:solidFill>
            <a:schemeClr val="bg1"/>
          </a:solidFill>
          <a:ln w="28575">
            <a:solidFill>
              <a:schemeClr val="tx1"/>
            </a:solidFill>
            <a:miter lim="800000"/>
            <a:headEnd/>
            <a:tailEnd/>
          </a:ln>
        </p:spPr>
        <p:txBody>
          <a:bodyPr wrap="none" anchor="ctr"/>
          <a:lstStyle/>
          <a:p>
            <a:pPr eaLnBrk="1" hangingPunct="1"/>
            <a:endParaRPr lang="en-IN" altLang="en-US"/>
          </a:p>
        </p:txBody>
      </p:sp>
      <p:grpSp>
        <p:nvGrpSpPr>
          <p:cNvPr id="17" name="Group 79"/>
          <p:cNvGrpSpPr>
            <a:grpSpLocks/>
          </p:cNvGrpSpPr>
          <p:nvPr/>
        </p:nvGrpSpPr>
        <p:grpSpPr bwMode="auto">
          <a:xfrm>
            <a:off x="4381500" y="1838325"/>
            <a:ext cx="909638" cy="1855788"/>
            <a:chOff x="2592" y="881"/>
            <a:chExt cx="654" cy="1334"/>
          </a:xfrm>
        </p:grpSpPr>
        <p:grpSp>
          <p:nvGrpSpPr>
            <p:cNvPr id="18" name="Group 80"/>
            <p:cNvGrpSpPr>
              <a:grpSpLocks/>
            </p:cNvGrpSpPr>
            <p:nvPr/>
          </p:nvGrpSpPr>
          <p:grpSpPr bwMode="auto">
            <a:xfrm>
              <a:off x="2848" y="1579"/>
              <a:ext cx="2" cy="636"/>
              <a:chOff x="2848" y="1579"/>
              <a:chExt cx="2" cy="636"/>
            </a:xfrm>
          </p:grpSpPr>
          <p:sp>
            <p:nvSpPr>
              <p:cNvPr id="5272" name="Line 81"/>
              <p:cNvSpPr>
                <a:spLocks noChangeShapeType="1"/>
              </p:cNvSpPr>
              <p:nvPr/>
            </p:nvSpPr>
            <p:spPr bwMode="auto">
              <a:xfrm>
                <a:off x="2850" y="1579"/>
                <a:ext cx="0" cy="636"/>
              </a:xfrm>
              <a:prstGeom prst="line">
                <a:avLst/>
              </a:prstGeom>
              <a:noFill/>
              <a:ln w="3175">
                <a:solidFill>
                  <a:schemeClr val="bg2"/>
                </a:solidFill>
                <a:round/>
                <a:headEnd/>
                <a:tailEnd/>
              </a:ln>
            </p:spPr>
            <p:txBody>
              <a:bodyPr wrap="none" anchor="ctr"/>
              <a:lstStyle/>
              <a:p>
                <a:endParaRPr lang="en-US"/>
              </a:p>
            </p:txBody>
          </p:sp>
          <p:sp>
            <p:nvSpPr>
              <p:cNvPr id="5273" name="Line 82"/>
              <p:cNvSpPr>
                <a:spLocks noChangeShapeType="1"/>
              </p:cNvSpPr>
              <p:nvPr/>
            </p:nvSpPr>
            <p:spPr bwMode="auto">
              <a:xfrm>
                <a:off x="2848" y="1832"/>
                <a:ext cx="0" cy="187"/>
              </a:xfrm>
              <a:prstGeom prst="line">
                <a:avLst/>
              </a:prstGeom>
              <a:noFill/>
              <a:ln w="12700">
                <a:solidFill>
                  <a:schemeClr val="tx1"/>
                </a:solidFill>
                <a:round/>
                <a:headEnd/>
                <a:tailEnd type="triangle" w="med" len="med"/>
              </a:ln>
            </p:spPr>
            <p:txBody>
              <a:bodyPr wrap="none" anchor="ctr"/>
              <a:lstStyle/>
              <a:p>
                <a:endParaRPr lang="en-US"/>
              </a:p>
            </p:txBody>
          </p:sp>
        </p:grpSp>
        <p:grpSp>
          <p:nvGrpSpPr>
            <p:cNvPr id="19" name="Group 83"/>
            <p:cNvGrpSpPr>
              <a:grpSpLocks/>
            </p:cNvGrpSpPr>
            <p:nvPr/>
          </p:nvGrpSpPr>
          <p:grpSpPr bwMode="auto">
            <a:xfrm>
              <a:off x="3246" y="1032"/>
              <a:ext cx="0" cy="864"/>
              <a:chOff x="3288" y="1085"/>
              <a:chExt cx="0" cy="864"/>
            </a:xfrm>
          </p:grpSpPr>
          <p:sp>
            <p:nvSpPr>
              <p:cNvPr id="5270" name="Line 84"/>
              <p:cNvSpPr>
                <a:spLocks noChangeShapeType="1"/>
              </p:cNvSpPr>
              <p:nvPr/>
            </p:nvSpPr>
            <p:spPr bwMode="auto">
              <a:xfrm>
                <a:off x="3288" y="1085"/>
                <a:ext cx="0" cy="864"/>
              </a:xfrm>
              <a:prstGeom prst="line">
                <a:avLst/>
              </a:prstGeom>
              <a:noFill/>
              <a:ln w="3175">
                <a:solidFill>
                  <a:schemeClr val="bg2"/>
                </a:solidFill>
                <a:round/>
                <a:headEnd/>
                <a:tailEnd/>
              </a:ln>
            </p:spPr>
            <p:txBody>
              <a:bodyPr wrap="none" anchor="ctr"/>
              <a:lstStyle/>
              <a:p>
                <a:endParaRPr lang="en-US"/>
              </a:p>
            </p:txBody>
          </p:sp>
          <p:sp>
            <p:nvSpPr>
              <p:cNvPr id="5271" name="Line 85"/>
              <p:cNvSpPr>
                <a:spLocks noChangeShapeType="1"/>
              </p:cNvSpPr>
              <p:nvPr/>
            </p:nvSpPr>
            <p:spPr bwMode="auto">
              <a:xfrm>
                <a:off x="3288" y="1616"/>
                <a:ext cx="0" cy="189"/>
              </a:xfrm>
              <a:prstGeom prst="line">
                <a:avLst/>
              </a:prstGeom>
              <a:noFill/>
              <a:ln w="12700">
                <a:solidFill>
                  <a:schemeClr val="tx1"/>
                </a:solidFill>
                <a:round/>
                <a:headEnd/>
                <a:tailEnd type="triangle" w="med" len="med"/>
              </a:ln>
            </p:spPr>
            <p:txBody>
              <a:bodyPr wrap="none" anchor="ctr"/>
              <a:lstStyle/>
              <a:p>
                <a:endParaRPr lang="en-US"/>
              </a:p>
            </p:txBody>
          </p:sp>
        </p:grpSp>
        <p:grpSp>
          <p:nvGrpSpPr>
            <p:cNvPr id="20" name="Group 86"/>
            <p:cNvGrpSpPr>
              <a:grpSpLocks/>
            </p:cNvGrpSpPr>
            <p:nvPr/>
          </p:nvGrpSpPr>
          <p:grpSpPr bwMode="auto">
            <a:xfrm>
              <a:off x="2592" y="1392"/>
              <a:ext cx="0" cy="636"/>
              <a:chOff x="2592" y="1392"/>
              <a:chExt cx="0" cy="636"/>
            </a:xfrm>
          </p:grpSpPr>
          <p:sp>
            <p:nvSpPr>
              <p:cNvPr id="5268" name="Line 87"/>
              <p:cNvSpPr>
                <a:spLocks noChangeShapeType="1"/>
              </p:cNvSpPr>
              <p:nvPr/>
            </p:nvSpPr>
            <p:spPr bwMode="auto">
              <a:xfrm>
                <a:off x="2592" y="1392"/>
                <a:ext cx="0" cy="636"/>
              </a:xfrm>
              <a:prstGeom prst="line">
                <a:avLst/>
              </a:prstGeom>
              <a:noFill/>
              <a:ln w="3175">
                <a:solidFill>
                  <a:schemeClr val="bg2"/>
                </a:solidFill>
                <a:round/>
                <a:headEnd/>
                <a:tailEnd/>
              </a:ln>
            </p:spPr>
            <p:txBody>
              <a:bodyPr wrap="none" anchor="ctr"/>
              <a:lstStyle/>
              <a:p>
                <a:endParaRPr lang="en-US"/>
              </a:p>
            </p:txBody>
          </p:sp>
          <p:sp>
            <p:nvSpPr>
              <p:cNvPr id="5269" name="Line 88"/>
              <p:cNvSpPr>
                <a:spLocks noChangeShapeType="1"/>
              </p:cNvSpPr>
              <p:nvPr/>
            </p:nvSpPr>
            <p:spPr bwMode="auto">
              <a:xfrm>
                <a:off x="2592" y="1654"/>
                <a:ext cx="0" cy="187"/>
              </a:xfrm>
              <a:prstGeom prst="line">
                <a:avLst/>
              </a:prstGeom>
              <a:noFill/>
              <a:ln w="12700">
                <a:solidFill>
                  <a:schemeClr val="tx1"/>
                </a:solidFill>
                <a:round/>
                <a:headEnd/>
                <a:tailEnd type="triangle" w="med" len="med"/>
              </a:ln>
            </p:spPr>
            <p:txBody>
              <a:bodyPr wrap="none" anchor="ctr"/>
              <a:lstStyle/>
              <a:p>
                <a:endParaRPr lang="en-US"/>
              </a:p>
            </p:txBody>
          </p:sp>
        </p:grpSp>
        <p:grpSp>
          <p:nvGrpSpPr>
            <p:cNvPr id="21" name="Group 89"/>
            <p:cNvGrpSpPr>
              <a:grpSpLocks/>
            </p:cNvGrpSpPr>
            <p:nvPr/>
          </p:nvGrpSpPr>
          <p:grpSpPr bwMode="auto">
            <a:xfrm>
              <a:off x="2994" y="881"/>
              <a:ext cx="0" cy="912"/>
              <a:chOff x="3042" y="845"/>
              <a:chExt cx="0" cy="912"/>
            </a:xfrm>
          </p:grpSpPr>
          <p:sp>
            <p:nvSpPr>
              <p:cNvPr id="5266" name="Line 90"/>
              <p:cNvSpPr>
                <a:spLocks noChangeShapeType="1"/>
              </p:cNvSpPr>
              <p:nvPr/>
            </p:nvSpPr>
            <p:spPr bwMode="auto">
              <a:xfrm>
                <a:off x="3042" y="845"/>
                <a:ext cx="0" cy="912"/>
              </a:xfrm>
              <a:prstGeom prst="line">
                <a:avLst/>
              </a:prstGeom>
              <a:noFill/>
              <a:ln w="3175">
                <a:solidFill>
                  <a:schemeClr val="bg2"/>
                </a:solidFill>
                <a:round/>
                <a:headEnd/>
                <a:tailEnd/>
              </a:ln>
            </p:spPr>
            <p:txBody>
              <a:bodyPr wrap="none" anchor="ctr"/>
              <a:lstStyle/>
              <a:p>
                <a:endParaRPr lang="en-US"/>
              </a:p>
            </p:txBody>
          </p:sp>
          <p:sp>
            <p:nvSpPr>
              <p:cNvPr id="5267" name="Line 91"/>
              <p:cNvSpPr>
                <a:spLocks noChangeShapeType="1"/>
              </p:cNvSpPr>
              <p:nvPr/>
            </p:nvSpPr>
            <p:spPr bwMode="auto">
              <a:xfrm>
                <a:off x="3042" y="1405"/>
                <a:ext cx="0" cy="254"/>
              </a:xfrm>
              <a:prstGeom prst="line">
                <a:avLst/>
              </a:prstGeom>
              <a:noFill/>
              <a:ln w="12700">
                <a:solidFill>
                  <a:schemeClr val="tx1"/>
                </a:solidFill>
                <a:round/>
                <a:headEnd/>
                <a:tailEnd type="triangle" w="med" len="med"/>
              </a:ln>
            </p:spPr>
            <p:txBody>
              <a:bodyPr wrap="none" anchor="ctr"/>
              <a:lstStyle/>
              <a:p>
                <a:endParaRPr lang="en-US"/>
              </a:p>
            </p:txBody>
          </p:sp>
        </p:grpSp>
      </p:grpSp>
      <p:grpSp>
        <p:nvGrpSpPr>
          <p:cNvPr id="22" name="Group 92"/>
          <p:cNvGrpSpPr>
            <a:grpSpLocks/>
          </p:cNvGrpSpPr>
          <p:nvPr/>
        </p:nvGrpSpPr>
        <p:grpSpPr bwMode="auto">
          <a:xfrm rot="-401303">
            <a:off x="3790950" y="1354138"/>
            <a:ext cx="1138238" cy="1147762"/>
            <a:chOff x="2257" y="557"/>
            <a:chExt cx="828" cy="835"/>
          </a:xfrm>
        </p:grpSpPr>
        <p:sp>
          <p:nvSpPr>
            <p:cNvPr id="5258" name="Line 93"/>
            <p:cNvSpPr>
              <a:spLocks noChangeShapeType="1"/>
            </p:cNvSpPr>
            <p:nvPr/>
          </p:nvSpPr>
          <p:spPr bwMode="auto">
            <a:xfrm flipH="1" flipV="1">
              <a:off x="2257" y="1130"/>
              <a:ext cx="337" cy="262"/>
            </a:xfrm>
            <a:prstGeom prst="line">
              <a:avLst/>
            </a:prstGeom>
            <a:noFill/>
            <a:ln w="3175">
              <a:solidFill>
                <a:schemeClr val="bg2"/>
              </a:solidFill>
              <a:round/>
              <a:headEnd/>
              <a:tailEnd/>
            </a:ln>
          </p:spPr>
          <p:txBody>
            <a:bodyPr wrap="none" anchor="ctr"/>
            <a:lstStyle/>
            <a:p>
              <a:endParaRPr lang="en-US"/>
            </a:p>
          </p:txBody>
        </p:sp>
        <p:sp>
          <p:nvSpPr>
            <p:cNvPr id="5259" name="Line 94"/>
            <p:cNvSpPr>
              <a:spLocks noChangeShapeType="1"/>
            </p:cNvSpPr>
            <p:nvPr/>
          </p:nvSpPr>
          <p:spPr bwMode="auto">
            <a:xfrm flipH="1" flipV="1">
              <a:off x="2640" y="557"/>
              <a:ext cx="445" cy="346"/>
            </a:xfrm>
            <a:prstGeom prst="line">
              <a:avLst/>
            </a:prstGeom>
            <a:noFill/>
            <a:ln w="3175">
              <a:solidFill>
                <a:schemeClr val="bg2"/>
              </a:solidFill>
              <a:round/>
              <a:headEnd/>
              <a:tailEnd/>
            </a:ln>
          </p:spPr>
          <p:txBody>
            <a:bodyPr wrap="none" anchor="ctr"/>
            <a:lstStyle/>
            <a:p>
              <a:endParaRPr lang="en-US"/>
            </a:p>
          </p:txBody>
        </p:sp>
        <p:sp>
          <p:nvSpPr>
            <p:cNvPr id="5260" name="Line 95"/>
            <p:cNvSpPr>
              <a:spLocks noChangeShapeType="1"/>
            </p:cNvSpPr>
            <p:nvPr/>
          </p:nvSpPr>
          <p:spPr bwMode="auto">
            <a:xfrm flipH="1" flipV="1">
              <a:off x="2332" y="1195"/>
              <a:ext cx="149" cy="113"/>
            </a:xfrm>
            <a:prstGeom prst="line">
              <a:avLst/>
            </a:prstGeom>
            <a:noFill/>
            <a:ln w="12700">
              <a:solidFill>
                <a:schemeClr val="tx1"/>
              </a:solidFill>
              <a:round/>
              <a:headEnd/>
              <a:tailEnd type="triangle" w="med" len="med"/>
            </a:ln>
          </p:spPr>
          <p:txBody>
            <a:bodyPr wrap="none" anchor="ctr"/>
            <a:lstStyle/>
            <a:p>
              <a:endParaRPr lang="en-US"/>
            </a:p>
          </p:txBody>
        </p:sp>
        <p:sp>
          <p:nvSpPr>
            <p:cNvPr id="5261" name="Line 96"/>
            <p:cNvSpPr>
              <a:spLocks noChangeShapeType="1"/>
            </p:cNvSpPr>
            <p:nvPr/>
          </p:nvSpPr>
          <p:spPr bwMode="auto">
            <a:xfrm flipH="1" flipV="1">
              <a:off x="2812" y="701"/>
              <a:ext cx="150" cy="112"/>
            </a:xfrm>
            <a:prstGeom prst="line">
              <a:avLst/>
            </a:prstGeom>
            <a:noFill/>
            <a:ln w="12700">
              <a:solidFill>
                <a:schemeClr val="tx1"/>
              </a:solidFill>
              <a:round/>
              <a:headEnd/>
              <a:tailEnd type="triangle" w="med" len="med"/>
            </a:ln>
          </p:spPr>
          <p:txBody>
            <a:bodyPr wrap="none" anchor="ctr"/>
            <a:lstStyle/>
            <a:p>
              <a:endParaRPr lang="en-US"/>
            </a:p>
          </p:txBody>
        </p:sp>
      </p:grpSp>
      <p:sp>
        <p:nvSpPr>
          <p:cNvPr id="6241" name="Rectangle 97"/>
          <p:cNvSpPr>
            <a:spLocks noChangeArrowheads="1"/>
          </p:cNvSpPr>
          <p:nvPr/>
        </p:nvSpPr>
        <p:spPr bwMode="auto">
          <a:xfrm rot="-3318593">
            <a:off x="4344193" y="1977232"/>
            <a:ext cx="931863" cy="577850"/>
          </a:xfrm>
          <a:prstGeom prst="rect">
            <a:avLst/>
          </a:prstGeom>
          <a:solidFill>
            <a:schemeClr val="hlink"/>
          </a:solidFill>
          <a:ln w="19050">
            <a:solidFill>
              <a:srgbClr val="FF3300"/>
            </a:solidFill>
            <a:miter lim="800000"/>
            <a:headEnd/>
            <a:tailEnd/>
          </a:ln>
        </p:spPr>
        <p:txBody>
          <a:bodyPr wrap="none" anchor="ctr"/>
          <a:lstStyle/>
          <a:p>
            <a:pPr eaLnBrk="1" hangingPunct="1"/>
            <a:endParaRPr lang="en-IN" altLang="en-US"/>
          </a:p>
        </p:txBody>
      </p:sp>
      <p:sp>
        <p:nvSpPr>
          <p:cNvPr id="6242" name="Line 98"/>
          <p:cNvSpPr>
            <a:spLocks noChangeShapeType="1"/>
          </p:cNvSpPr>
          <p:nvPr/>
        </p:nvSpPr>
        <p:spPr bwMode="auto">
          <a:xfrm rot="21198697" flipV="1">
            <a:off x="4725988" y="2416175"/>
            <a:ext cx="728662" cy="331788"/>
          </a:xfrm>
          <a:prstGeom prst="line">
            <a:avLst/>
          </a:prstGeom>
          <a:noFill/>
          <a:ln w="9525">
            <a:solidFill>
              <a:schemeClr val="tx1"/>
            </a:solidFill>
            <a:round/>
            <a:headEnd/>
            <a:tailEnd/>
          </a:ln>
        </p:spPr>
        <p:txBody>
          <a:bodyPr wrap="none" anchor="ctr"/>
          <a:lstStyle/>
          <a:p>
            <a:endParaRPr lang="en-US"/>
          </a:p>
        </p:txBody>
      </p:sp>
      <p:grpSp>
        <p:nvGrpSpPr>
          <p:cNvPr id="23" name="Group 99"/>
          <p:cNvGrpSpPr>
            <a:grpSpLocks/>
          </p:cNvGrpSpPr>
          <p:nvPr/>
        </p:nvGrpSpPr>
        <p:grpSpPr bwMode="auto">
          <a:xfrm>
            <a:off x="5410200" y="2438400"/>
            <a:ext cx="717550" cy="274638"/>
            <a:chOff x="3360" y="1866"/>
            <a:chExt cx="516" cy="198"/>
          </a:xfrm>
        </p:grpSpPr>
        <p:sp>
          <p:nvSpPr>
            <p:cNvPr id="5256" name="Line 100"/>
            <p:cNvSpPr>
              <a:spLocks noChangeShapeType="1"/>
            </p:cNvSpPr>
            <p:nvPr/>
          </p:nvSpPr>
          <p:spPr bwMode="auto">
            <a:xfrm flipH="1" flipV="1">
              <a:off x="3360" y="1872"/>
              <a:ext cx="283" cy="141"/>
            </a:xfrm>
            <a:prstGeom prst="line">
              <a:avLst/>
            </a:prstGeom>
            <a:noFill/>
            <a:ln w="19050">
              <a:solidFill>
                <a:schemeClr val="tx1"/>
              </a:solidFill>
              <a:round/>
              <a:headEnd/>
              <a:tailEnd type="triangle" w="med" len="med"/>
            </a:ln>
          </p:spPr>
          <p:txBody>
            <a:bodyPr/>
            <a:lstStyle/>
            <a:p>
              <a:endParaRPr lang="en-US"/>
            </a:p>
          </p:txBody>
        </p:sp>
        <p:sp>
          <p:nvSpPr>
            <p:cNvPr id="5257" name="Text Box 101"/>
            <p:cNvSpPr txBox="1">
              <a:spLocks noChangeArrowheads="1"/>
            </p:cNvSpPr>
            <p:nvPr/>
          </p:nvSpPr>
          <p:spPr bwMode="auto">
            <a:xfrm rot="1539104">
              <a:off x="3449" y="1866"/>
              <a:ext cx="427" cy="198"/>
            </a:xfrm>
            <a:prstGeom prst="rect">
              <a:avLst/>
            </a:prstGeom>
            <a:noFill/>
            <a:ln w="9525">
              <a:noFill/>
              <a:miter lim="800000"/>
              <a:headEnd/>
              <a:tailEnd/>
            </a:ln>
          </p:spPr>
          <p:txBody>
            <a:bodyPr wrap="none">
              <a:spAutoFit/>
            </a:bodyPr>
            <a:lstStyle/>
            <a:p>
              <a:pPr eaLnBrk="1" hangingPunct="1"/>
              <a:r>
                <a:rPr lang="en-US" altLang="en-US" sz="1200">
                  <a:latin typeface="Times New Roman" pitchFamily="18" charset="0"/>
                </a:rPr>
                <a:t>For Fv</a:t>
              </a:r>
            </a:p>
          </p:txBody>
        </p:sp>
      </p:grpSp>
      <p:grpSp>
        <p:nvGrpSpPr>
          <p:cNvPr id="24" name="Group 102"/>
          <p:cNvGrpSpPr>
            <a:grpSpLocks/>
          </p:cNvGrpSpPr>
          <p:nvPr/>
        </p:nvGrpSpPr>
        <p:grpSpPr bwMode="auto">
          <a:xfrm>
            <a:off x="4951413" y="908050"/>
            <a:ext cx="328612" cy="615950"/>
            <a:chOff x="2976" y="109"/>
            <a:chExt cx="236" cy="442"/>
          </a:xfrm>
        </p:grpSpPr>
        <p:sp>
          <p:nvSpPr>
            <p:cNvPr id="5254" name="Line 103"/>
            <p:cNvSpPr>
              <a:spLocks noChangeShapeType="1"/>
            </p:cNvSpPr>
            <p:nvPr/>
          </p:nvSpPr>
          <p:spPr bwMode="auto">
            <a:xfrm>
              <a:off x="2976" y="269"/>
              <a:ext cx="0" cy="282"/>
            </a:xfrm>
            <a:prstGeom prst="line">
              <a:avLst/>
            </a:prstGeom>
            <a:noFill/>
            <a:ln w="19050">
              <a:solidFill>
                <a:schemeClr val="tx1"/>
              </a:solidFill>
              <a:round/>
              <a:headEnd/>
              <a:tailEnd type="triangle" w="med" len="med"/>
            </a:ln>
          </p:spPr>
          <p:txBody>
            <a:bodyPr/>
            <a:lstStyle/>
            <a:p>
              <a:endParaRPr lang="en-US"/>
            </a:p>
          </p:txBody>
        </p:sp>
        <p:sp>
          <p:nvSpPr>
            <p:cNvPr id="5255" name="Text Box 104"/>
            <p:cNvSpPr txBox="1">
              <a:spLocks noChangeArrowheads="1"/>
            </p:cNvSpPr>
            <p:nvPr/>
          </p:nvSpPr>
          <p:spPr bwMode="auto">
            <a:xfrm rot="-5503748">
              <a:off x="2897" y="227"/>
              <a:ext cx="433" cy="197"/>
            </a:xfrm>
            <a:prstGeom prst="rect">
              <a:avLst/>
            </a:prstGeom>
            <a:noFill/>
            <a:ln w="9525">
              <a:noFill/>
              <a:miter lim="800000"/>
              <a:headEnd/>
              <a:tailEnd/>
            </a:ln>
          </p:spPr>
          <p:txBody>
            <a:bodyPr wrap="none">
              <a:spAutoFit/>
            </a:bodyPr>
            <a:lstStyle/>
            <a:p>
              <a:pPr eaLnBrk="1" hangingPunct="1"/>
              <a:r>
                <a:rPr lang="en-US" altLang="en-US" sz="1200">
                  <a:latin typeface="Times New Roman" pitchFamily="18" charset="0"/>
                </a:rPr>
                <a:t>For Tv</a:t>
              </a:r>
            </a:p>
          </p:txBody>
        </p:sp>
      </p:grpSp>
      <p:grpSp>
        <p:nvGrpSpPr>
          <p:cNvPr id="25" name="Group 105"/>
          <p:cNvGrpSpPr>
            <a:grpSpLocks/>
          </p:cNvGrpSpPr>
          <p:nvPr/>
        </p:nvGrpSpPr>
        <p:grpSpPr bwMode="auto">
          <a:xfrm>
            <a:off x="3597275" y="1395413"/>
            <a:ext cx="869950" cy="935037"/>
            <a:chOff x="2112" y="557"/>
            <a:chExt cx="624" cy="636"/>
          </a:xfrm>
        </p:grpSpPr>
        <p:sp>
          <p:nvSpPr>
            <p:cNvPr id="5250" name="Line 106"/>
            <p:cNvSpPr>
              <a:spLocks noChangeShapeType="1"/>
            </p:cNvSpPr>
            <p:nvPr/>
          </p:nvSpPr>
          <p:spPr bwMode="auto">
            <a:xfrm flipV="1">
              <a:off x="2244" y="577"/>
              <a:ext cx="432" cy="528"/>
            </a:xfrm>
            <a:prstGeom prst="line">
              <a:avLst/>
            </a:prstGeom>
            <a:noFill/>
            <a:ln w="28575">
              <a:solidFill>
                <a:srgbClr val="FF3300"/>
              </a:solidFill>
              <a:round/>
              <a:headEnd/>
              <a:tailEnd/>
            </a:ln>
          </p:spPr>
          <p:txBody>
            <a:bodyPr wrap="none" anchor="ctr"/>
            <a:lstStyle/>
            <a:p>
              <a:endParaRPr lang="en-US"/>
            </a:p>
          </p:txBody>
        </p:sp>
        <p:sp>
          <p:nvSpPr>
            <p:cNvPr id="5251" name="Line 107"/>
            <p:cNvSpPr>
              <a:spLocks noChangeShapeType="1"/>
            </p:cNvSpPr>
            <p:nvPr/>
          </p:nvSpPr>
          <p:spPr bwMode="auto">
            <a:xfrm flipV="1">
              <a:off x="2112" y="773"/>
              <a:ext cx="624" cy="420"/>
            </a:xfrm>
            <a:prstGeom prst="line">
              <a:avLst/>
            </a:prstGeom>
            <a:noFill/>
            <a:ln w="9525">
              <a:solidFill>
                <a:schemeClr val="tx1"/>
              </a:solidFill>
              <a:round/>
              <a:headEnd/>
              <a:tailEnd/>
            </a:ln>
          </p:spPr>
          <p:txBody>
            <a:bodyPr wrap="none" anchor="ctr"/>
            <a:lstStyle/>
            <a:p>
              <a:endParaRPr lang="en-US"/>
            </a:p>
          </p:txBody>
        </p:sp>
        <p:sp>
          <p:nvSpPr>
            <p:cNvPr id="5252" name="Oval 108"/>
            <p:cNvSpPr>
              <a:spLocks noChangeArrowheads="1"/>
            </p:cNvSpPr>
            <p:nvPr/>
          </p:nvSpPr>
          <p:spPr bwMode="auto">
            <a:xfrm>
              <a:off x="2208" y="1085"/>
              <a:ext cx="48" cy="48"/>
            </a:xfrm>
            <a:prstGeom prst="ellipse">
              <a:avLst/>
            </a:prstGeom>
            <a:solidFill>
              <a:schemeClr val="bg1"/>
            </a:solidFill>
            <a:ln w="9525">
              <a:solidFill>
                <a:schemeClr val="tx1"/>
              </a:solidFill>
              <a:round/>
              <a:headEnd/>
              <a:tailEnd/>
            </a:ln>
          </p:spPr>
          <p:txBody>
            <a:bodyPr wrap="none" anchor="ctr"/>
            <a:lstStyle/>
            <a:p>
              <a:pPr eaLnBrk="1" hangingPunct="1"/>
              <a:endParaRPr lang="en-IN" altLang="en-US"/>
            </a:p>
          </p:txBody>
        </p:sp>
        <p:sp>
          <p:nvSpPr>
            <p:cNvPr id="5253" name="Oval 109"/>
            <p:cNvSpPr>
              <a:spLocks noChangeArrowheads="1"/>
            </p:cNvSpPr>
            <p:nvPr/>
          </p:nvSpPr>
          <p:spPr bwMode="auto">
            <a:xfrm>
              <a:off x="2640" y="557"/>
              <a:ext cx="48" cy="48"/>
            </a:xfrm>
            <a:prstGeom prst="ellipse">
              <a:avLst/>
            </a:prstGeom>
            <a:solidFill>
              <a:schemeClr val="bg1"/>
            </a:solidFill>
            <a:ln w="9525">
              <a:solidFill>
                <a:schemeClr val="tx1"/>
              </a:solidFill>
              <a:round/>
              <a:headEnd/>
              <a:tailEnd/>
            </a:ln>
          </p:spPr>
          <p:txBody>
            <a:bodyPr wrap="none" anchor="ctr"/>
            <a:lstStyle/>
            <a:p>
              <a:pPr eaLnBrk="1" hangingPunct="1"/>
              <a:endParaRPr lang="en-IN" altLang="en-US"/>
            </a:p>
          </p:txBody>
        </p:sp>
      </p:grpSp>
      <p:grpSp>
        <p:nvGrpSpPr>
          <p:cNvPr id="26" name="Group 110"/>
          <p:cNvGrpSpPr>
            <a:grpSpLocks/>
          </p:cNvGrpSpPr>
          <p:nvPr/>
        </p:nvGrpSpPr>
        <p:grpSpPr bwMode="auto">
          <a:xfrm>
            <a:off x="307975" y="1020763"/>
            <a:ext cx="2587625" cy="2865437"/>
            <a:chOff x="96" y="288"/>
            <a:chExt cx="1891" cy="2094"/>
          </a:xfrm>
        </p:grpSpPr>
        <p:sp>
          <p:nvSpPr>
            <p:cNvPr id="5248" name="AutoShape 111"/>
            <p:cNvSpPr>
              <a:spLocks noChangeArrowheads="1"/>
            </p:cNvSpPr>
            <p:nvPr/>
          </p:nvSpPr>
          <p:spPr bwMode="auto">
            <a:xfrm rot="19742203" flipV="1">
              <a:off x="234" y="1380"/>
              <a:ext cx="1753" cy="959"/>
            </a:xfrm>
            <a:prstGeom prst="parallelogram">
              <a:avLst>
                <a:gd name="adj" fmla="val 60551"/>
              </a:avLst>
            </a:prstGeom>
            <a:solidFill>
              <a:srgbClr val="FFFFCC"/>
            </a:solidFill>
            <a:ln w="9525">
              <a:solidFill>
                <a:schemeClr val="tx1"/>
              </a:solidFill>
              <a:miter lim="800000"/>
              <a:headEnd/>
              <a:tailEnd/>
            </a:ln>
          </p:spPr>
          <p:txBody>
            <a:bodyPr wrap="none" anchor="ctr"/>
            <a:lstStyle/>
            <a:p>
              <a:pPr eaLnBrk="1" hangingPunct="1"/>
              <a:endParaRPr lang="en-IN" altLang="en-US"/>
            </a:p>
          </p:txBody>
        </p:sp>
        <p:sp>
          <p:nvSpPr>
            <p:cNvPr id="5249" name="AutoShape 112"/>
            <p:cNvSpPr>
              <a:spLocks noChangeArrowheads="1"/>
            </p:cNvSpPr>
            <p:nvPr/>
          </p:nvSpPr>
          <p:spPr bwMode="auto">
            <a:xfrm rot="5323066" flipV="1">
              <a:off x="-196" y="580"/>
              <a:ext cx="1577" cy="993"/>
            </a:xfrm>
            <a:prstGeom prst="parallelogram">
              <a:avLst>
                <a:gd name="adj" fmla="val 52606"/>
              </a:avLst>
            </a:prstGeom>
            <a:solidFill>
              <a:srgbClr val="CCECFF"/>
            </a:solidFill>
            <a:ln w="9525">
              <a:solidFill>
                <a:schemeClr val="tx1"/>
              </a:solidFill>
              <a:miter lim="800000"/>
              <a:headEnd/>
              <a:tailEnd/>
            </a:ln>
          </p:spPr>
          <p:txBody>
            <a:bodyPr wrap="none" anchor="ctr"/>
            <a:lstStyle/>
            <a:p>
              <a:pPr eaLnBrk="1" hangingPunct="1"/>
              <a:endParaRPr lang="en-IN" altLang="en-US"/>
            </a:p>
          </p:txBody>
        </p:sp>
        <p:graphicFrame>
          <p:nvGraphicFramePr>
            <p:cNvPr id="5122" name="Object 2"/>
            <p:cNvGraphicFramePr>
              <a:graphicFrameLocks noChangeAspect="1"/>
            </p:cNvGraphicFramePr>
            <p:nvPr/>
          </p:nvGraphicFramePr>
          <p:xfrm>
            <a:off x="96" y="747"/>
            <a:ext cx="200" cy="232"/>
          </p:xfrm>
          <a:graphic>
            <a:graphicData uri="http://schemas.openxmlformats.org/presentationml/2006/ole">
              <mc:AlternateContent xmlns:mc="http://schemas.openxmlformats.org/markup-compatibility/2006">
                <mc:Choice xmlns:v="urn:schemas-microsoft-com:vml" Requires="v">
                  <p:oleObj spid="_x0000_s83986" name="CorelDRAW" r:id="rId12" imgW="417960" imgH="505440" progId="">
                    <p:embed/>
                  </p:oleObj>
                </mc:Choice>
                <mc:Fallback>
                  <p:oleObj name="CorelDRAW" r:id="rId12" imgW="417960" imgH="505440" progId="">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 y="747"/>
                          <a:ext cx="20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991" y="2255"/>
            <a:ext cx="277" cy="127"/>
          </p:xfrm>
          <a:graphic>
            <a:graphicData uri="http://schemas.openxmlformats.org/presentationml/2006/ole">
              <mc:AlternateContent xmlns:mc="http://schemas.openxmlformats.org/markup-compatibility/2006">
                <mc:Choice xmlns:v="urn:schemas-microsoft-com:vml" Requires="v">
                  <p:oleObj spid="_x0000_s83987" name="CorelDRAW" r:id="rId13" imgW="668520" imgH="320400" progId="">
                    <p:embed/>
                  </p:oleObj>
                </mc:Choice>
                <mc:Fallback>
                  <p:oleObj name="CorelDRAW" r:id="rId13" imgW="668520" imgH="32040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 y="2255"/>
                          <a:ext cx="27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259" name="AutoShape 115"/>
          <p:cNvSpPr>
            <a:spLocks noChangeArrowheads="1"/>
          </p:cNvSpPr>
          <p:nvPr/>
        </p:nvSpPr>
        <p:spPr bwMode="auto">
          <a:xfrm rot="19819119" flipH="1">
            <a:off x="1177925" y="2957513"/>
            <a:ext cx="1189038" cy="422275"/>
          </a:xfrm>
          <a:prstGeom prst="parallelogram">
            <a:avLst>
              <a:gd name="adj" fmla="val 49980"/>
            </a:avLst>
          </a:prstGeom>
          <a:solidFill>
            <a:schemeClr val="bg1"/>
          </a:solidFill>
          <a:ln w="28575">
            <a:solidFill>
              <a:schemeClr val="tx1"/>
            </a:solidFill>
            <a:miter lim="800000"/>
            <a:headEnd/>
            <a:tailEnd/>
          </a:ln>
        </p:spPr>
        <p:txBody>
          <a:bodyPr wrap="none" anchor="ctr"/>
          <a:lstStyle/>
          <a:p>
            <a:pPr eaLnBrk="1" hangingPunct="1"/>
            <a:endParaRPr lang="en-IN" altLang="en-US"/>
          </a:p>
        </p:txBody>
      </p:sp>
      <p:grpSp>
        <p:nvGrpSpPr>
          <p:cNvPr id="27" name="Group 116"/>
          <p:cNvGrpSpPr>
            <a:grpSpLocks/>
          </p:cNvGrpSpPr>
          <p:nvPr/>
        </p:nvGrpSpPr>
        <p:grpSpPr bwMode="auto">
          <a:xfrm>
            <a:off x="663575" y="1592263"/>
            <a:ext cx="1306513" cy="817562"/>
            <a:chOff x="328" y="790"/>
            <a:chExt cx="954" cy="597"/>
          </a:xfrm>
        </p:grpSpPr>
        <p:sp>
          <p:nvSpPr>
            <p:cNvPr id="5244" name="Line 117"/>
            <p:cNvSpPr>
              <a:spLocks noChangeShapeType="1"/>
            </p:cNvSpPr>
            <p:nvPr/>
          </p:nvSpPr>
          <p:spPr bwMode="auto">
            <a:xfrm rot="-196882" flipH="1" flipV="1">
              <a:off x="328" y="1125"/>
              <a:ext cx="337" cy="262"/>
            </a:xfrm>
            <a:prstGeom prst="line">
              <a:avLst/>
            </a:prstGeom>
            <a:noFill/>
            <a:ln w="9525">
              <a:solidFill>
                <a:schemeClr val="tx1"/>
              </a:solidFill>
              <a:round/>
              <a:headEnd/>
              <a:tailEnd/>
            </a:ln>
          </p:spPr>
          <p:txBody>
            <a:bodyPr wrap="none" anchor="ctr"/>
            <a:lstStyle/>
            <a:p>
              <a:endParaRPr lang="en-US"/>
            </a:p>
          </p:txBody>
        </p:sp>
        <p:sp>
          <p:nvSpPr>
            <p:cNvPr id="5245" name="Line 118"/>
            <p:cNvSpPr>
              <a:spLocks noChangeShapeType="1"/>
            </p:cNvSpPr>
            <p:nvPr/>
          </p:nvSpPr>
          <p:spPr bwMode="auto">
            <a:xfrm rot="-196882" flipH="1" flipV="1">
              <a:off x="945" y="790"/>
              <a:ext cx="337" cy="262"/>
            </a:xfrm>
            <a:prstGeom prst="line">
              <a:avLst/>
            </a:prstGeom>
            <a:noFill/>
            <a:ln w="3175">
              <a:solidFill>
                <a:schemeClr val="bg2"/>
              </a:solidFill>
              <a:round/>
              <a:headEnd/>
              <a:tailEnd/>
            </a:ln>
          </p:spPr>
          <p:txBody>
            <a:bodyPr wrap="none" anchor="ctr"/>
            <a:lstStyle/>
            <a:p>
              <a:endParaRPr lang="en-US"/>
            </a:p>
          </p:txBody>
        </p:sp>
        <p:sp>
          <p:nvSpPr>
            <p:cNvPr id="5246" name="Line 119"/>
            <p:cNvSpPr>
              <a:spLocks noChangeShapeType="1"/>
            </p:cNvSpPr>
            <p:nvPr/>
          </p:nvSpPr>
          <p:spPr bwMode="auto">
            <a:xfrm rot="-196882" flipH="1" flipV="1">
              <a:off x="414" y="1192"/>
              <a:ext cx="149" cy="113"/>
            </a:xfrm>
            <a:prstGeom prst="line">
              <a:avLst/>
            </a:prstGeom>
            <a:noFill/>
            <a:ln w="19050">
              <a:solidFill>
                <a:schemeClr val="tx1"/>
              </a:solidFill>
              <a:round/>
              <a:headEnd/>
              <a:tailEnd type="triangle" w="med" len="med"/>
            </a:ln>
          </p:spPr>
          <p:txBody>
            <a:bodyPr wrap="none" anchor="ctr"/>
            <a:lstStyle/>
            <a:p>
              <a:endParaRPr lang="en-US"/>
            </a:p>
          </p:txBody>
        </p:sp>
        <p:sp>
          <p:nvSpPr>
            <p:cNvPr id="5247" name="Line 120"/>
            <p:cNvSpPr>
              <a:spLocks noChangeShapeType="1"/>
            </p:cNvSpPr>
            <p:nvPr/>
          </p:nvSpPr>
          <p:spPr bwMode="auto">
            <a:xfrm rot="-196882" flipH="1" flipV="1">
              <a:off x="1027" y="865"/>
              <a:ext cx="150" cy="112"/>
            </a:xfrm>
            <a:prstGeom prst="line">
              <a:avLst/>
            </a:prstGeom>
            <a:noFill/>
            <a:ln w="19050">
              <a:solidFill>
                <a:schemeClr val="tx1"/>
              </a:solidFill>
              <a:round/>
              <a:headEnd/>
              <a:tailEnd type="triangle" w="med" len="med"/>
            </a:ln>
          </p:spPr>
          <p:txBody>
            <a:bodyPr wrap="none" anchor="ctr"/>
            <a:lstStyle/>
            <a:p>
              <a:endParaRPr lang="en-US"/>
            </a:p>
          </p:txBody>
        </p:sp>
      </p:grpSp>
      <p:sp>
        <p:nvSpPr>
          <p:cNvPr id="6265" name="WordArt 121"/>
          <p:cNvSpPr>
            <a:spLocks noChangeArrowheads="1" noChangeShapeType="1" noTextEdit="1"/>
          </p:cNvSpPr>
          <p:nvPr/>
        </p:nvSpPr>
        <p:spPr bwMode="auto">
          <a:xfrm rot="132865">
            <a:off x="947738" y="1512888"/>
            <a:ext cx="255587" cy="258762"/>
          </a:xfrm>
          <a:prstGeom prst="rect">
            <a:avLst/>
          </a:prstGeom>
        </p:spPr>
        <p:txBody>
          <a:bodyPr wrap="none" fromWordArt="1">
            <a:prstTxWarp prst="textSlantUp">
              <a:avLst>
                <a:gd name="adj" fmla="val 55556"/>
              </a:avLst>
            </a:prstTxWarp>
          </a:bodyPr>
          <a:lstStyle/>
          <a:p>
            <a:pPr algn="ctr"/>
            <a:r>
              <a:rPr lang="en-US" sz="1200" kern="10">
                <a:ln w="9525">
                  <a:solidFill>
                    <a:srgbClr val="000000"/>
                  </a:solidFill>
                  <a:round/>
                  <a:headEnd/>
                  <a:tailEnd/>
                </a:ln>
                <a:solidFill>
                  <a:srgbClr val="000000"/>
                </a:solidFill>
                <a:latin typeface="Arial"/>
                <a:cs typeface="Arial"/>
              </a:rPr>
              <a:t>FV-1</a:t>
            </a:r>
          </a:p>
        </p:txBody>
      </p:sp>
      <p:sp>
        <p:nvSpPr>
          <p:cNvPr id="6266" name="WordArt 122" descr="Paper bag"/>
          <p:cNvSpPr>
            <a:spLocks noChangeArrowheads="1" noChangeShapeType="1" noTextEdit="1"/>
          </p:cNvSpPr>
          <p:nvPr/>
        </p:nvSpPr>
        <p:spPr bwMode="auto">
          <a:xfrm rot="-2035882">
            <a:off x="1676400" y="3048000"/>
            <a:ext cx="354013" cy="153988"/>
          </a:xfrm>
          <a:prstGeom prst="rect">
            <a:avLst/>
          </a:prstGeom>
        </p:spPr>
        <p:txBody>
          <a:bodyPr wrap="none" fromWordArt="1">
            <a:prstTxWarp prst="textPlain">
              <a:avLst>
                <a:gd name="adj" fmla="val 56361"/>
              </a:avLst>
            </a:prstTxWarp>
          </a:bodyPr>
          <a:lstStyle/>
          <a:p>
            <a:pPr algn="ctr"/>
            <a:r>
              <a:rPr lang="en-US" sz="800" kern="10">
                <a:ln w="9525">
                  <a:solidFill>
                    <a:srgbClr val="008000"/>
                  </a:solidFill>
                  <a:round/>
                  <a:headEnd/>
                  <a:tailEnd/>
                </a:ln>
                <a:blipFill dpi="0" rotWithShape="0">
                  <a:blip r:embed="rId8"/>
                  <a:srcRect/>
                  <a:tile tx="0" ty="0" sx="100000" sy="100000" flip="none" algn="tl"/>
                </a:blipFill>
                <a:latin typeface="Arial"/>
                <a:cs typeface="Arial"/>
              </a:rPr>
              <a:t>T V-1</a:t>
            </a:r>
          </a:p>
        </p:txBody>
      </p:sp>
      <p:grpSp>
        <p:nvGrpSpPr>
          <p:cNvPr id="28" name="Group 123"/>
          <p:cNvGrpSpPr>
            <a:grpSpLocks/>
          </p:cNvGrpSpPr>
          <p:nvPr/>
        </p:nvGrpSpPr>
        <p:grpSpPr bwMode="auto">
          <a:xfrm>
            <a:off x="611188" y="1552575"/>
            <a:ext cx="919162" cy="509588"/>
            <a:chOff x="300" y="780"/>
            <a:chExt cx="672" cy="373"/>
          </a:xfrm>
        </p:grpSpPr>
        <p:sp>
          <p:nvSpPr>
            <p:cNvPr id="5241" name="Line 124"/>
            <p:cNvSpPr>
              <a:spLocks noChangeShapeType="1"/>
            </p:cNvSpPr>
            <p:nvPr/>
          </p:nvSpPr>
          <p:spPr bwMode="auto">
            <a:xfrm rot="21582178" flipH="1">
              <a:off x="336" y="816"/>
              <a:ext cx="636" cy="337"/>
            </a:xfrm>
            <a:prstGeom prst="line">
              <a:avLst/>
            </a:prstGeom>
            <a:noFill/>
            <a:ln w="28575">
              <a:solidFill>
                <a:srgbClr val="FF3300"/>
              </a:solidFill>
              <a:round/>
              <a:headEnd/>
              <a:tailEnd/>
            </a:ln>
          </p:spPr>
          <p:txBody>
            <a:bodyPr/>
            <a:lstStyle/>
            <a:p>
              <a:endParaRPr lang="en-US"/>
            </a:p>
          </p:txBody>
        </p:sp>
        <p:sp>
          <p:nvSpPr>
            <p:cNvPr id="5242" name="Oval 125"/>
            <p:cNvSpPr>
              <a:spLocks noChangeArrowheads="1"/>
            </p:cNvSpPr>
            <p:nvPr/>
          </p:nvSpPr>
          <p:spPr bwMode="auto">
            <a:xfrm>
              <a:off x="918" y="780"/>
              <a:ext cx="48" cy="48"/>
            </a:xfrm>
            <a:prstGeom prst="ellipse">
              <a:avLst/>
            </a:prstGeom>
            <a:solidFill>
              <a:schemeClr val="bg1"/>
            </a:solidFill>
            <a:ln w="9525">
              <a:solidFill>
                <a:schemeClr val="tx1"/>
              </a:solidFill>
              <a:round/>
              <a:headEnd/>
              <a:tailEnd/>
            </a:ln>
          </p:spPr>
          <p:txBody>
            <a:bodyPr wrap="none" anchor="ctr"/>
            <a:lstStyle/>
            <a:p>
              <a:pPr eaLnBrk="1" hangingPunct="1"/>
              <a:endParaRPr lang="en-IN" altLang="en-US"/>
            </a:p>
          </p:txBody>
        </p:sp>
        <p:sp>
          <p:nvSpPr>
            <p:cNvPr id="5243" name="Oval 126"/>
            <p:cNvSpPr>
              <a:spLocks noChangeArrowheads="1"/>
            </p:cNvSpPr>
            <p:nvPr/>
          </p:nvSpPr>
          <p:spPr bwMode="auto">
            <a:xfrm>
              <a:off x="300" y="1104"/>
              <a:ext cx="48" cy="48"/>
            </a:xfrm>
            <a:prstGeom prst="ellipse">
              <a:avLst/>
            </a:prstGeom>
            <a:solidFill>
              <a:schemeClr val="bg1"/>
            </a:solidFill>
            <a:ln w="9525">
              <a:solidFill>
                <a:schemeClr val="tx1"/>
              </a:solidFill>
              <a:round/>
              <a:headEnd/>
              <a:tailEnd/>
            </a:ln>
          </p:spPr>
          <p:txBody>
            <a:bodyPr wrap="none" anchor="ctr"/>
            <a:lstStyle/>
            <a:p>
              <a:pPr eaLnBrk="1" hangingPunct="1"/>
              <a:endParaRPr lang="en-IN" altLang="en-US"/>
            </a:p>
          </p:txBody>
        </p:sp>
      </p:grpSp>
      <p:grpSp>
        <p:nvGrpSpPr>
          <p:cNvPr id="29" name="Group 127"/>
          <p:cNvGrpSpPr>
            <a:grpSpLocks/>
          </p:cNvGrpSpPr>
          <p:nvPr/>
        </p:nvGrpSpPr>
        <p:grpSpPr bwMode="auto">
          <a:xfrm>
            <a:off x="2438400" y="2590800"/>
            <a:ext cx="769938" cy="293688"/>
            <a:chOff x="1722" y="2016"/>
            <a:chExt cx="519" cy="198"/>
          </a:xfrm>
        </p:grpSpPr>
        <p:sp>
          <p:nvSpPr>
            <p:cNvPr id="5239" name="Line 128"/>
            <p:cNvSpPr>
              <a:spLocks noChangeShapeType="1"/>
            </p:cNvSpPr>
            <p:nvPr/>
          </p:nvSpPr>
          <p:spPr bwMode="auto">
            <a:xfrm flipH="1" flipV="1">
              <a:off x="1722" y="2022"/>
              <a:ext cx="384" cy="192"/>
            </a:xfrm>
            <a:prstGeom prst="line">
              <a:avLst/>
            </a:prstGeom>
            <a:noFill/>
            <a:ln w="9525">
              <a:solidFill>
                <a:schemeClr val="tx1"/>
              </a:solidFill>
              <a:round/>
              <a:headEnd/>
              <a:tailEnd type="triangle" w="med" len="med"/>
            </a:ln>
          </p:spPr>
          <p:txBody>
            <a:bodyPr wrap="none" anchor="ctr"/>
            <a:lstStyle/>
            <a:p>
              <a:endParaRPr lang="en-US"/>
            </a:p>
          </p:txBody>
        </p:sp>
        <p:sp>
          <p:nvSpPr>
            <p:cNvPr id="5240" name="Text Box 129"/>
            <p:cNvSpPr txBox="1">
              <a:spLocks noChangeArrowheads="1"/>
            </p:cNvSpPr>
            <p:nvPr/>
          </p:nvSpPr>
          <p:spPr bwMode="auto">
            <a:xfrm rot="1545351">
              <a:off x="1760" y="2016"/>
              <a:ext cx="481" cy="185"/>
            </a:xfrm>
            <a:prstGeom prst="rect">
              <a:avLst/>
            </a:prstGeom>
            <a:noFill/>
            <a:ln w="9525">
              <a:noFill/>
              <a:miter lim="800000"/>
              <a:headEnd/>
              <a:tailEnd/>
            </a:ln>
          </p:spPr>
          <p:txBody>
            <a:bodyPr wrap="none">
              <a:spAutoFit/>
            </a:bodyPr>
            <a:lstStyle/>
            <a:p>
              <a:pPr algn="ctr" eaLnBrk="1" hangingPunct="1"/>
              <a:r>
                <a:rPr lang="en-US" altLang="en-US" sz="1200" i="1">
                  <a:latin typeface="Times New Roman" pitchFamily="18" charset="0"/>
                </a:rPr>
                <a:t>For F.V.</a:t>
              </a:r>
            </a:p>
          </p:txBody>
        </p:sp>
      </p:grpSp>
      <p:grpSp>
        <p:nvGrpSpPr>
          <p:cNvPr id="30" name="Group 130"/>
          <p:cNvGrpSpPr>
            <a:grpSpLocks/>
          </p:cNvGrpSpPr>
          <p:nvPr/>
        </p:nvGrpSpPr>
        <p:grpSpPr bwMode="auto">
          <a:xfrm>
            <a:off x="1787525" y="950913"/>
            <a:ext cx="274638" cy="725487"/>
            <a:chOff x="1093" y="203"/>
            <a:chExt cx="200" cy="529"/>
          </a:xfrm>
        </p:grpSpPr>
        <p:sp>
          <p:nvSpPr>
            <p:cNvPr id="5237" name="Line 131"/>
            <p:cNvSpPr>
              <a:spLocks noChangeShapeType="1"/>
            </p:cNvSpPr>
            <p:nvPr/>
          </p:nvSpPr>
          <p:spPr bwMode="auto">
            <a:xfrm>
              <a:off x="1230" y="336"/>
              <a:ext cx="0" cy="396"/>
            </a:xfrm>
            <a:prstGeom prst="line">
              <a:avLst/>
            </a:prstGeom>
            <a:noFill/>
            <a:ln w="9525">
              <a:solidFill>
                <a:schemeClr val="tx1"/>
              </a:solidFill>
              <a:round/>
              <a:headEnd/>
              <a:tailEnd type="triangle" w="med" len="med"/>
            </a:ln>
          </p:spPr>
          <p:txBody>
            <a:bodyPr wrap="none" anchor="ctr"/>
            <a:lstStyle/>
            <a:p>
              <a:endParaRPr lang="en-US"/>
            </a:p>
          </p:txBody>
        </p:sp>
        <p:sp>
          <p:nvSpPr>
            <p:cNvPr id="5238" name="Text Box 132"/>
            <p:cNvSpPr txBox="1">
              <a:spLocks noChangeArrowheads="1"/>
            </p:cNvSpPr>
            <p:nvPr/>
          </p:nvSpPr>
          <p:spPr bwMode="auto">
            <a:xfrm rot="-5445560">
              <a:off x="936" y="360"/>
              <a:ext cx="514" cy="200"/>
            </a:xfrm>
            <a:prstGeom prst="rect">
              <a:avLst/>
            </a:prstGeom>
            <a:noFill/>
            <a:ln w="9525">
              <a:noFill/>
              <a:miter lim="800000"/>
              <a:headEnd/>
              <a:tailEnd/>
            </a:ln>
          </p:spPr>
          <p:txBody>
            <a:bodyPr wrap="none">
              <a:spAutoFit/>
            </a:bodyPr>
            <a:lstStyle/>
            <a:p>
              <a:pPr algn="ctr" eaLnBrk="1" hangingPunct="1"/>
              <a:r>
                <a:rPr lang="en-US" altLang="en-US" sz="1200" i="1">
                  <a:latin typeface="Times New Roman" pitchFamily="18" charset="0"/>
                </a:rPr>
                <a:t>For T.V.</a:t>
              </a:r>
            </a:p>
          </p:txBody>
        </p:sp>
      </p:grpSp>
      <p:grpSp>
        <p:nvGrpSpPr>
          <p:cNvPr id="31" name="Group 133"/>
          <p:cNvGrpSpPr>
            <a:grpSpLocks/>
          </p:cNvGrpSpPr>
          <p:nvPr/>
        </p:nvGrpSpPr>
        <p:grpSpPr bwMode="auto">
          <a:xfrm>
            <a:off x="7723188" y="876300"/>
            <a:ext cx="274637" cy="752475"/>
            <a:chOff x="1095" y="224"/>
            <a:chExt cx="186" cy="508"/>
          </a:xfrm>
        </p:grpSpPr>
        <p:sp>
          <p:nvSpPr>
            <p:cNvPr id="5235" name="Line 134"/>
            <p:cNvSpPr>
              <a:spLocks noChangeShapeType="1"/>
            </p:cNvSpPr>
            <p:nvPr/>
          </p:nvSpPr>
          <p:spPr bwMode="auto">
            <a:xfrm>
              <a:off x="1230" y="336"/>
              <a:ext cx="0" cy="396"/>
            </a:xfrm>
            <a:prstGeom prst="line">
              <a:avLst/>
            </a:prstGeom>
            <a:noFill/>
            <a:ln w="9525">
              <a:solidFill>
                <a:schemeClr val="tx1"/>
              </a:solidFill>
              <a:round/>
              <a:headEnd/>
              <a:tailEnd type="triangle" w="med" len="med"/>
            </a:ln>
          </p:spPr>
          <p:txBody>
            <a:bodyPr wrap="none" anchor="ctr"/>
            <a:lstStyle/>
            <a:p>
              <a:endParaRPr lang="en-US"/>
            </a:p>
          </p:txBody>
        </p:sp>
        <p:sp>
          <p:nvSpPr>
            <p:cNvPr id="5236" name="Text Box 135"/>
            <p:cNvSpPr txBox="1">
              <a:spLocks noChangeArrowheads="1"/>
            </p:cNvSpPr>
            <p:nvPr/>
          </p:nvSpPr>
          <p:spPr bwMode="auto">
            <a:xfrm rot="-5445560">
              <a:off x="950" y="369"/>
              <a:ext cx="475" cy="186"/>
            </a:xfrm>
            <a:prstGeom prst="rect">
              <a:avLst/>
            </a:prstGeom>
            <a:noFill/>
            <a:ln w="9525">
              <a:noFill/>
              <a:miter lim="800000"/>
              <a:headEnd/>
              <a:tailEnd/>
            </a:ln>
          </p:spPr>
          <p:txBody>
            <a:bodyPr wrap="none">
              <a:spAutoFit/>
            </a:bodyPr>
            <a:lstStyle/>
            <a:p>
              <a:pPr algn="ctr" eaLnBrk="1" hangingPunct="1"/>
              <a:r>
                <a:rPr lang="en-US" altLang="en-US" sz="1200" i="1">
                  <a:latin typeface="Times New Roman" pitchFamily="18" charset="0"/>
                </a:rPr>
                <a:t>For T.V.</a:t>
              </a:r>
            </a:p>
          </p:txBody>
        </p:sp>
      </p:grpSp>
      <p:grpSp>
        <p:nvGrpSpPr>
          <p:cNvPr id="5152" name="Group 136"/>
          <p:cNvGrpSpPr>
            <a:grpSpLocks/>
          </p:cNvGrpSpPr>
          <p:nvPr/>
        </p:nvGrpSpPr>
        <p:grpSpPr bwMode="auto">
          <a:xfrm rot="210307">
            <a:off x="8370888" y="2540000"/>
            <a:ext cx="773112" cy="295275"/>
            <a:chOff x="1722" y="2015"/>
            <a:chExt cx="521" cy="199"/>
          </a:xfrm>
        </p:grpSpPr>
        <p:sp>
          <p:nvSpPr>
            <p:cNvPr id="5233" name="Line 137"/>
            <p:cNvSpPr>
              <a:spLocks noChangeShapeType="1"/>
            </p:cNvSpPr>
            <p:nvPr/>
          </p:nvSpPr>
          <p:spPr bwMode="auto">
            <a:xfrm flipH="1" flipV="1">
              <a:off x="1722" y="2022"/>
              <a:ext cx="384" cy="192"/>
            </a:xfrm>
            <a:prstGeom prst="line">
              <a:avLst/>
            </a:prstGeom>
            <a:noFill/>
            <a:ln w="9525">
              <a:solidFill>
                <a:schemeClr val="tx1"/>
              </a:solidFill>
              <a:round/>
              <a:headEnd/>
              <a:tailEnd type="triangle" w="med" len="med"/>
            </a:ln>
          </p:spPr>
          <p:txBody>
            <a:bodyPr wrap="none" anchor="ctr"/>
            <a:lstStyle/>
            <a:p>
              <a:endParaRPr lang="en-US"/>
            </a:p>
          </p:txBody>
        </p:sp>
        <p:sp>
          <p:nvSpPr>
            <p:cNvPr id="5234" name="Text Box 138"/>
            <p:cNvSpPr txBox="1">
              <a:spLocks noChangeArrowheads="1"/>
            </p:cNvSpPr>
            <p:nvPr/>
          </p:nvSpPr>
          <p:spPr bwMode="auto">
            <a:xfrm rot="1545351">
              <a:off x="1762" y="2015"/>
              <a:ext cx="481" cy="186"/>
            </a:xfrm>
            <a:prstGeom prst="rect">
              <a:avLst/>
            </a:prstGeom>
            <a:noFill/>
            <a:ln w="9525">
              <a:noFill/>
              <a:miter lim="800000"/>
              <a:headEnd/>
              <a:tailEnd/>
            </a:ln>
          </p:spPr>
          <p:txBody>
            <a:bodyPr wrap="none">
              <a:spAutoFit/>
            </a:bodyPr>
            <a:lstStyle/>
            <a:p>
              <a:pPr algn="ctr" eaLnBrk="1" hangingPunct="1"/>
              <a:r>
                <a:rPr lang="en-US" altLang="en-US" sz="1200" i="1">
                  <a:latin typeface="Times New Roman" pitchFamily="18" charset="0"/>
                </a:rPr>
                <a:t>For F.V.</a:t>
              </a:r>
            </a:p>
          </p:txBody>
        </p:sp>
      </p:grpSp>
      <p:grpSp>
        <p:nvGrpSpPr>
          <p:cNvPr id="5153" name="Group 139"/>
          <p:cNvGrpSpPr>
            <a:grpSpLocks/>
          </p:cNvGrpSpPr>
          <p:nvPr/>
        </p:nvGrpSpPr>
        <p:grpSpPr bwMode="auto">
          <a:xfrm>
            <a:off x="1162050" y="1990725"/>
            <a:ext cx="1182688" cy="1566863"/>
            <a:chOff x="672" y="1014"/>
            <a:chExt cx="864" cy="1146"/>
          </a:xfrm>
        </p:grpSpPr>
        <p:grpSp>
          <p:nvGrpSpPr>
            <p:cNvPr id="5154" name="Group 140"/>
            <p:cNvGrpSpPr>
              <a:grpSpLocks/>
            </p:cNvGrpSpPr>
            <p:nvPr/>
          </p:nvGrpSpPr>
          <p:grpSpPr bwMode="auto">
            <a:xfrm>
              <a:off x="1272" y="1014"/>
              <a:ext cx="0" cy="624"/>
              <a:chOff x="1272" y="1014"/>
              <a:chExt cx="0" cy="624"/>
            </a:xfrm>
          </p:grpSpPr>
          <p:sp>
            <p:nvSpPr>
              <p:cNvPr id="5231" name="Line 141"/>
              <p:cNvSpPr>
                <a:spLocks noChangeShapeType="1"/>
              </p:cNvSpPr>
              <p:nvPr/>
            </p:nvSpPr>
            <p:spPr bwMode="auto">
              <a:xfrm>
                <a:off x="1272" y="1014"/>
                <a:ext cx="0" cy="624"/>
              </a:xfrm>
              <a:prstGeom prst="line">
                <a:avLst/>
              </a:prstGeom>
              <a:noFill/>
              <a:ln w="9525">
                <a:solidFill>
                  <a:schemeClr val="bg2"/>
                </a:solidFill>
                <a:round/>
                <a:headEnd/>
                <a:tailEnd/>
              </a:ln>
            </p:spPr>
            <p:txBody>
              <a:bodyPr wrap="none" anchor="ctr"/>
              <a:lstStyle/>
              <a:p>
                <a:endParaRPr lang="en-US"/>
              </a:p>
            </p:txBody>
          </p:sp>
          <p:sp>
            <p:nvSpPr>
              <p:cNvPr id="5232" name="Line 142"/>
              <p:cNvSpPr>
                <a:spLocks noChangeShapeType="1"/>
              </p:cNvSpPr>
              <p:nvPr/>
            </p:nvSpPr>
            <p:spPr bwMode="auto">
              <a:xfrm>
                <a:off x="1272" y="1440"/>
                <a:ext cx="0" cy="144"/>
              </a:xfrm>
              <a:prstGeom prst="line">
                <a:avLst/>
              </a:prstGeom>
              <a:noFill/>
              <a:ln w="9525">
                <a:solidFill>
                  <a:schemeClr val="bg2"/>
                </a:solidFill>
                <a:round/>
                <a:headEnd/>
                <a:tailEnd type="triangle" w="med" len="med"/>
              </a:ln>
            </p:spPr>
            <p:txBody>
              <a:bodyPr wrap="none" anchor="ctr"/>
              <a:lstStyle/>
              <a:p>
                <a:endParaRPr lang="en-US"/>
              </a:p>
            </p:txBody>
          </p:sp>
        </p:grpSp>
        <p:grpSp>
          <p:nvGrpSpPr>
            <p:cNvPr id="5155" name="Group 143"/>
            <p:cNvGrpSpPr>
              <a:grpSpLocks/>
            </p:cNvGrpSpPr>
            <p:nvPr/>
          </p:nvGrpSpPr>
          <p:grpSpPr bwMode="auto">
            <a:xfrm>
              <a:off x="672" y="1344"/>
              <a:ext cx="0" cy="624"/>
              <a:chOff x="672" y="1344"/>
              <a:chExt cx="0" cy="624"/>
            </a:xfrm>
          </p:grpSpPr>
          <p:sp>
            <p:nvSpPr>
              <p:cNvPr id="5229" name="Line 144"/>
              <p:cNvSpPr>
                <a:spLocks noChangeShapeType="1"/>
              </p:cNvSpPr>
              <p:nvPr/>
            </p:nvSpPr>
            <p:spPr bwMode="auto">
              <a:xfrm>
                <a:off x="672" y="1344"/>
                <a:ext cx="0" cy="624"/>
              </a:xfrm>
              <a:prstGeom prst="line">
                <a:avLst/>
              </a:prstGeom>
              <a:noFill/>
              <a:ln w="9525">
                <a:solidFill>
                  <a:schemeClr val="bg2"/>
                </a:solidFill>
                <a:round/>
                <a:headEnd/>
                <a:tailEnd/>
              </a:ln>
            </p:spPr>
            <p:txBody>
              <a:bodyPr wrap="none" anchor="ctr"/>
              <a:lstStyle/>
              <a:p>
                <a:endParaRPr lang="en-US"/>
              </a:p>
            </p:txBody>
          </p:sp>
          <p:sp>
            <p:nvSpPr>
              <p:cNvPr id="5230" name="Line 145"/>
              <p:cNvSpPr>
                <a:spLocks noChangeShapeType="1"/>
              </p:cNvSpPr>
              <p:nvPr/>
            </p:nvSpPr>
            <p:spPr bwMode="auto">
              <a:xfrm>
                <a:off x="672" y="1680"/>
                <a:ext cx="0" cy="144"/>
              </a:xfrm>
              <a:prstGeom prst="line">
                <a:avLst/>
              </a:prstGeom>
              <a:noFill/>
              <a:ln w="9525">
                <a:solidFill>
                  <a:schemeClr val="bg2"/>
                </a:solidFill>
                <a:round/>
                <a:headEnd/>
                <a:tailEnd type="triangle" w="med" len="med"/>
              </a:ln>
            </p:spPr>
            <p:txBody>
              <a:bodyPr wrap="none" anchor="ctr"/>
              <a:lstStyle/>
              <a:p>
                <a:endParaRPr lang="en-US"/>
              </a:p>
            </p:txBody>
          </p:sp>
        </p:grpSp>
        <p:grpSp>
          <p:nvGrpSpPr>
            <p:cNvPr id="5156" name="Group 146"/>
            <p:cNvGrpSpPr>
              <a:grpSpLocks/>
            </p:cNvGrpSpPr>
            <p:nvPr/>
          </p:nvGrpSpPr>
          <p:grpSpPr bwMode="auto">
            <a:xfrm>
              <a:off x="930" y="1536"/>
              <a:ext cx="0" cy="624"/>
              <a:chOff x="930" y="1536"/>
              <a:chExt cx="0" cy="624"/>
            </a:xfrm>
          </p:grpSpPr>
          <p:sp>
            <p:nvSpPr>
              <p:cNvPr id="5227" name="Line 147"/>
              <p:cNvSpPr>
                <a:spLocks noChangeShapeType="1"/>
              </p:cNvSpPr>
              <p:nvPr/>
            </p:nvSpPr>
            <p:spPr bwMode="auto">
              <a:xfrm>
                <a:off x="930" y="1536"/>
                <a:ext cx="0" cy="624"/>
              </a:xfrm>
              <a:prstGeom prst="line">
                <a:avLst/>
              </a:prstGeom>
              <a:noFill/>
              <a:ln w="9525">
                <a:solidFill>
                  <a:schemeClr val="bg2"/>
                </a:solidFill>
                <a:round/>
                <a:headEnd/>
                <a:tailEnd/>
              </a:ln>
            </p:spPr>
            <p:txBody>
              <a:bodyPr wrap="none" anchor="ctr"/>
              <a:lstStyle/>
              <a:p>
                <a:endParaRPr lang="en-US"/>
              </a:p>
            </p:txBody>
          </p:sp>
          <p:sp>
            <p:nvSpPr>
              <p:cNvPr id="5228" name="Line 148"/>
              <p:cNvSpPr>
                <a:spLocks noChangeShapeType="1"/>
              </p:cNvSpPr>
              <p:nvPr/>
            </p:nvSpPr>
            <p:spPr bwMode="auto">
              <a:xfrm>
                <a:off x="930" y="1776"/>
                <a:ext cx="0" cy="192"/>
              </a:xfrm>
              <a:prstGeom prst="line">
                <a:avLst/>
              </a:prstGeom>
              <a:noFill/>
              <a:ln w="9525">
                <a:solidFill>
                  <a:schemeClr val="bg2"/>
                </a:solidFill>
                <a:round/>
                <a:headEnd/>
                <a:tailEnd type="triangle" w="med" len="med"/>
              </a:ln>
            </p:spPr>
            <p:txBody>
              <a:bodyPr wrap="none" anchor="ctr"/>
              <a:lstStyle/>
              <a:p>
                <a:endParaRPr lang="en-US"/>
              </a:p>
            </p:txBody>
          </p:sp>
        </p:grpSp>
        <p:grpSp>
          <p:nvGrpSpPr>
            <p:cNvPr id="5157" name="Group 149"/>
            <p:cNvGrpSpPr>
              <a:grpSpLocks/>
            </p:cNvGrpSpPr>
            <p:nvPr/>
          </p:nvGrpSpPr>
          <p:grpSpPr bwMode="auto">
            <a:xfrm>
              <a:off x="1536" y="1200"/>
              <a:ext cx="0" cy="624"/>
              <a:chOff x="1536" y="1200"/>
              <a:chExt cx="0" cy="624"/>
            </a:xfrm>
          </p:grpSpPr>
          <p:sp>
            <p:nvSpPr>
              <p:cNvPr id="5225" name="Line 150"/>
              <p:cNvSpPr>
                <a:spLocks noChangeShapeType="1"/>
              </p:cNvSpPr>
              <p:nvPr/>
            </p:nvSpPr>
            <p:spPr bwMode="auto">
              <a:xfrm>
                <a:off x="1536" y="1200"/>
                <a:ext cx="0" cy="624"/>
              </a:xfrm>
              <a:prstGeom prst="line">
                <a:avLst/>
              </a:prstGeom>
              <a:noFill/>
              <a:ln w="9525">
                <a:solidFill>
                  <a:schemeClr val="bg2"/>
                </a:solidFill>
                <a:round/>
                <a:headEnd/>
                <a:tailEnd/>
              </a:ln>
            </p:spPr>
            <p:txBody>
              <a:bodyPr wrap="none" anchor="ctr"/>
              <a:lstStyle/>
              <a:p>
                <a:endParaRPr lang="en-US"/>
              </a:p>
            </p:txBody>
          </p:sp>
          <p:sp>
            <p:nvSpPr>
              <p:cNvPr id="5226" name="Line 151"/>
              <p:cNvSpPr>
                <a:spLocks noChangeShapeType="1"/>
              </p:cNvSpPr>
              <p:nvPr/>
            </p:nvSpPr>
            <p:spPr bwMode="auto">
              <a:xfrm>
                <a:off x="1536" y="1530"/>
                <a:ext cx="0" cy="144"/>
              </a:xfrm>
              <a:prstGeom prst="line">
                <a:avLst/>
              </a:prstGeom>
              <a:noFill/>
              <a:ln w="9525">
                <a:solidFill>
                  <a:schemeClr val="bg2"/>
                </a:solidFill>
                <a:round/>
                <a:headEnd/>
                <a:tailEnd type="triangle" w="med" len="med"/>
              </a:ln>
            </p:spPr>
            <p:txBody>
              <a:bodyPr wrap="none" anchor="ctr"/>
              <a:lstStyle/>
              <a:p>
                <a:endParaRPr lang="en-US"/>
              </a:p>
            </p:txBody>
          </p:sp>
        </p:grpSp>
      </p:grpSp>
      <p:grpSp>
        <p:nvGrpSpPr>
          <p:cNvPr id="5158" name="Group 152"/>
          <p:cNvGrpSpPr>
            <a:grpSpLocks/>
          </p:cNvGrpSpPr>
          <p:nvPr/>
        </p:nvGrpSpPr>
        <p:grpSpPr bwMode="auto">
          <a:xfrm>
            <a:off x="427038" y="5210175"/>
            <a:ext cx="2005012" cy="1503363"/>
            <a:chOff x="280" y="3216"/>
            <a:chExt cx="1352" cy="1013"/>
          </a:xfrm>
        </p:grpSpPr>
        <p:sp>
          <p:nvSpPr>
            <p:cNvPr id="5212" name="Rectangle 153"/>
            <p:cNvSpPr>
              <a:spLocks noChangeArrowheads="1"/>
            </p:cNvSpPr>
            <p:nvPr/>
          </p:nvSpPr>
          <p:spPr bwMode="auto">
            <a:xfrm>
              <a:off x="336" y="3453"/>
              <a:ext cx="1296" cy="720"/>
            </a:xfrm>
            <a:prstGeom prst="rect">
              <a:avLst/>
            </a:prstGeom>
            <a:solidFill>
              <a:srgbClr val="FFFFCC"/>
            </a:solidFill>
            <a:ln w="9525">
              <a:solidFill>
                <a:schemeClr val="tx1"/>
              </a:solidFill>
              <a:miter lim="800000"/>
              <a:headEnd/>
              <a:tailEnd/>
            </a:ln>
          </p:spPr>
          <p:txBody>
            <a:bodyPr wrap="none" anchor="ctr"/>
            <a:lstStyle/>
            <a:p>
              <a:pPr eaLnBrk="1" hangingPunct="1"/>
              <a:endParaRPr lang="en-IN" altLang="en-US"/>
            </a:p>
          </p:txBody>
        </p:sp>
        <p:sp>
          <p:nvSpPr>
            <p:cNvPr id="5213" name="Rectangle 154"/>
            <p:cNvSpPr>
              <a:spLocks noChangeArrowheads="1"/>
            </p:cNvSpPr>
            <p:nvPr/>
          </p:nvSpPr>
          <p:spPr bwMode="auto">
            <a:xfrm>
              <a:off x="630" y="3648"/>
              <a:ext cx="672" cy="288"/>
            </a:xfrm>
            <a:prstGeom prst="rect">
              <a:avLst/>
            </a:prstGeom>
            <a:solidFill>
              <a:schemeClr val="bg1"/>
            </a:solidFill>
            <a:ln w="28575">
              <a:solidFill>
                <a:schemeClr val="tx1"/>
              </a:solidFill>
              <a:miter lim="800000"/>
              <a:headEnd/>
              <a:tailEnd/>
            </a:ln>
          </p:spPr>
          <p:txBody>
            <a:bodyPr wrap="none" anchor="ctr"/>
            <a:lstStyle/>
            <a:p>
              <a:pPr eaLnBrk="1" hangingPunct="1"/>
              <a:endParaRPr lang="en-IN" altLang="en-US"/>
            </a:p>
          </p:txBody>
        </p:sp>
        <p:sp>
          <p:nvSpPr>
            <p:cNvPr id="5214" name="Line 155"/>
            <p:cNvSpPr>
              <a:spLocks noChangeShapeType="1"/>
            </p:cNvSpPr>
            <p:nvPr/>
          </p:nvSpPr>
          <p:spPr bwMode="auto">
            <a:xfrm flipV="1">
              <a:off x="624" y="3216"/>
              <a:ext cx="0" cy="528"/>
            </a:xfrm>
            <a:prstGeom prst="line">
              <a:avLst/>
            </a:prstGeom>
            <a:noFill/>
            <a:ln w="9525">
              <a:solidFill>
                <a:schemeClr val="bg2"/>
              </a:solidFill>
              <a:round/>
              <a:headEnd/>
              <a:tailEnd/>
            </a:ln>
          </p:spPr>
          <p:txBody>
            <a:bodyPr wrap="none" anchor="ctr"/>
            <a:lstStyle/>
            <a:p>
              <a:endParaRPr lang="en-US"/>
            </a:p>
          </p:txBody>
        </p:sp>
        <p:sp>
          <p:nvSpPr>
            <p:cNvPr id="5215" name="Line 156"/>
            <p:cNvSpPr>
              <a:spLocks noChangeShapeType="1"/>
            </p:cNvSpPr>
            <p:nvPr/>
          </p:nvSpPr>
          <p:spPr bwMode="auto">
            <a:xfrm flipV="1">
              <a:off x="1296" y="3216"/>
              <a:ext cx="0" cy="576"/>
            </a:xfrm>
            <a:prstGeom prst="line">
              <a:avLst/>
            </a:prstGeom>
            <a:noFill/>
            <a:ln w="9525">
              <a:solidFill>
                <a:schemeClr val="bg2"/>
              </a:solidFill>
              <a:round/>
              <a:headEnd/>
              <a:tailEnd/>
            </a:ln>
          </p:spPr>
          <p:txBody>
            <a:bodyPr wrap="none" anchor="ctr"/>
            <a:lstStyle/>
            <a:p>
              <a:endParaRPr lang="en-US"/>
            </a:p>
          </p:txBody>
        </p:sp>
        <p:sp>
          <p:nvSpPr>
            <p:cNvPr id="5216" name="Text Box 157"/>
            <p:cNvSpPr txBox="1">
              <a:spLocks noChangeArrowheads="1"/>
            </p:cNvSpPr>
            <p:nvPr/>
          </p:nvSpPr>
          <p:spPr bwMode="auto">
            <a:xfrm>
              <a:off x="280" y="4044"/>
              <a:ext cx="255"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HP</a:t>
              </a:r>
            </a:p>
          </p:txBody>
        </p:sp>
        <p:sp>
          <p:nvSpPr>
            <p:cNvPr id="5217" name="Text Box 158"/>
            <p:cNvSpPr txBox="1">
              <a:spLocks noChangeArrowheads="1"/>
            </p:cNvSpPr>
            <p:nvPr/>
          </p:nvSpPr>
          <p:spPr bwMode="auto">
            <a:xfrm>
              <a:off x="477" y="3567"/>
              <a:ext cx="170"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a</a:t>
              </a:r>
            </a:p>
          </p:txBody>
        </p:sp>
        <p:sp>
          <p:nvSpPr>
            <p:cNvPr id="5218" name="Text Box 159"/>
            <p:cNvSpPr txBox="1">
              <a:spLocks noChangeArrowheads="1"/>
            </p:cNvSpPr>
            <p:nvPr/>
          </p:nvSpPr>
          <p:spPr bwMode="auto">
            <a:xfrm>
              <a:off x="478" y="3807"/>
              <a:ext cx="176"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b</a:t>
              </a:r>
            </a:p>
          </p:txBody>
        </p:sp>
        <p:sp>
          <p:nvSpPr>
            <p:cNvPr id="5219" name="Text Box 160"/>
            <p:cNvSpPr txBox="1">
              <a:spLocks noChangeArrowheads="1"/>
            </p:cNvSpPr>
            <p:nvPr/>
          </p:nvSpPr>
          <p:spPr bwMode="auto">
            <a:xfrm>
              <a:off x="1270" y="3807"/>
              <a:ext cx="170"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c</a:t>
              </a:r>
            </a:p>
          </p:txBody>
        </p:sp>
        <p:sp>
          <p:nvSpPr>
            <p:cNvPr id="5220" name="Text Box 161"/>
            <p:cNvSpPr txBox="1">
              <a:spLocks noChangeArrowheads="1"/>
            </p:cNvSpPr>
            <p:nvPr/>
          </p:nvSpPr>
          <p:spPr bwMode="auto">
            <a:xfrm>
              <a:off x="1270" y="3567"/>
              <a:ext cx="176"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d</a:t>
              </a:r>
            </a:p>
          </p:txBody>
        </p:sp>
      </p:grpSp>
      <p:grpSp>
        <p:nvGrpSpPr>
          <p:cNvPr id="5159" name="Group 162"/>
          <p:cNvGrpSpPr>
            <a:grpSpLocks/>
          </p:cNvGrpSpPr>
          <p:nvPr/>
        </p:nvGrpSpPr>
        <p:grpSpPr bwMode="auto">
          <a:xfrm>
            <a:off x="4354513" y="4724400"/>
            <a:ext cx="3875087" cy="728663"/>
            <a:chOff x="2928" y="2806"/>
            <a:chExt cx="2256" cy="577"/>
          </a:xfrm>
        </p:grpSpPr>
        <p:sp>
          <p:nvSpPr>
            <p:cNvPr id="5202" name="Line 163"/>
            <p:cNvSpPr>
              <a:spLocks noChangeShapeType="1"/>
            </p:cNvSpPr>
            <p:nvPr/>
          </p:nvSpPr>
          <p:spPr bwMode="auto">
            <a:xfrm>
              <a:off x="2928" y="2928"/>
              <a:ext cx="2256" cy="0"/>
            </a:xfrm>
            <a:prstGeom prst="line">
              <a:avLst/>
            </a:prstGeom>
            <a:noFill/>
            <a:ln w="9525">
              <a:solidFill>
                <a:schemeClr val="folHlink"/>
              </a:solidFill>
              <a:round/>
              <a:headEnd/>
              <a:tailEnd/>
            </a:ln>
          </p:spPr>
          <p:txBody>
            <a:bodyPr wrap="none" anchor="ctr"/>
            <a:lstStyle/>
            <a:p>
              <a:endParaRPr lang="en-US"/>
            </a:p>
          </p:txBody>
        </p:sp>
        <p:sp>
          <p:nvSpPr>
            <p:cNvPr id="5203" name="Line 164"/>
            <p:cNvSpPr>
              <a:spLocks noChangeShapeType="1"/>
            </p:cNvSpPr>
            <p:nvPr/>
          </p:nvSpPr>
          <p:spPr bwMode="auto">
            <a:xfrm>
              <a:off x="3168" y="3264"/>
              <a:ext cx="1968" cy="0"/>
            </a:xfrm>
            <a:prstGeom prst="line">
              <a:avLst/>
            </a:prstGeom>
            <a:noFill/>
            <a:ln w="9525">
              <a:solidFill>
                <a:schemeClr val="folHlink"/>
              </a:solidFill>
              <a:round/>
              <a:headEnd/>
              <a:tailEnd/>
            </a:ln>
          </p:spPr>
          <p:txBody>
            <a:bodyPr wrap="none" anchor="ctr"/>
            <a:lstStyle/>
            <a:p>
              <a:endParaRPr lang="en-US"/>
            </a:p>
          </p:txBody>
        </p:sp>
        <p:sp>
          <p:nvSpPr>
            <p:cNvPr id="5204" name="Line 165"/>
            <p:cNvSpPr>
              <a:spLocks noChangeShapeType="1"/>
            </p:cNvSpPr>
            <p:nvPr/>
          </p:nvSpPr>
          <p:spPr bwMode="auto">
            <a:xfrm>
              <a:off x="4752" y="2928"/>
              <a:ext cx="192" cy="0"/>
            </a:xfrm>
            <a:prstGeom prst="line">
              <a:avLst/>
            </a:prstGeom>
            <a:noFill/>
            <a:ln w="28575">
              <a:solidFill>
                <a:srgbClr val="FF3300"/>
              </a:solidFill>
              <a:round/>
              <a:headEnd/>
              <a:tailEnd/>
            </a:ln>
          </p:spPr>
          <p:txBody>
            <a:bodyPr wrap="none" anchor="ctr"/>
            <a:lstStyle/>
            <a:p>
              <a:endParaRPr lang="en-US"/>
            </a:p>
          </p:txBody>
        </p:sp>
        <p:sp>
          <p:nvSpPr>
            <p:cNvPr id="5205" name="Line 166"/>
            <p:cNvSpPr>
              <a:spLocks noChangeShapeType="1"/>
            </p:cNvSpPr>
            <p:nvPr/>
          </p:nvSpPr>
          <p:spPr bwMode="auto">
            <a:xfrm>
              <a:off x="4368" y="3264"/>
              <a:ext cx="192" cy="0"/>
            </a:xfrm>
            <a:prstGeom prst="line">
              <a:avLst/>
            </a:prstGeom>
            <a:noFill/>
            <a:ln w="28575">
              <a:solidFill>
                <a:srgbClr val="FF3300"/>
              </a:solidFill>
              <a:round/>
              <a:headEnd/>
              <a:tailEnd/>
            </a:ln>
          </p:spPr>
          <p:txBody>
            <a:bodyPr wrap="none" anchor="ctr"/>
            <a:lstStyle/>
            <a:p>
              <a:endParaRPr lang="en-US"/>
            </a:p>
          </p:txBody>
        </p:sp>
        <p:sp>
          <p:nvSpPr>
            <p:cNvPr id="5206" name="Line 167"/>
            <p:cNvSpPr>
              <a:spLocks noChangeShapeType="1"/>
            </p:cNvSpPr>
            <p:nvPr/>
          </p:nvSpPr>
          <p:spPr bwMode="auto">
            <a:xfrm flipH="1">
              <a:off x="4368" y="2928"/>
              <a:ext cx="384" cy="336"/>
            </a:xfrm>
            <a:prstGeom prst="line">
              <a:avLst/>
            </a:prstGeom>
            <a:noFill/>
            <a:ln w="28575">
              <a:solidFill>
                <a:srgbClr val="FF3300"/>
              </a:solidFill>
              <a:round/>
              <a:headEnd/>
              <a:tailEnd/>
            </a:ln>
          </p:spPr>
          <p:txBody>
            <a:bodyPr wrap="none" anchor="ctr"/>
            <a:lstStyle/>
            <a:p>
              <a:endParaRPr lang="en-US"/>
            </a:p>
          </p:txBody>
        </p:sp>
        <p:sp>
          <p:nvSpPr>
            <p:cNvPr id="5207" name="Line 168"/>
            <p:cNvSpPr>
              <a:spLocks noChangeShapeType="1"/>
            </p:cNvSpPr>
            <p:nvPr/>
          </p:nvSpPr>
          <p:spPr bwMode="auto">
            <a:xfrm flipH="1">
              <a:off x="4560" y="2928"/>
              <a:ext cx="384" cy="336"/>
            </a:xfrm>
            <a:prstGeom prst="line">
              <a:avLst/>
            </a:prstGeom>
            <a:noFill/>
            <a:ln w="28575">
              <a:solidFill>
                <a:srgbClr val="FF3300"/>
              </a:solidFill>
              <a:round/>
              <a:headEnd/>
              <a:tailEnd/>
            </a:ln>
          </p:spPr>
          <p:txBody>
            <a:bodyPr wrap="none" anchor="ctr"/>
            <a:lstStyle/>
            <a:p>
              <a:endParaRPr lang="en-US"/>
            </a:p>
          </p:txBody>
        </p:sp>
        <p:sp>
          <p:nvSpPr>
            <p:cNvPr id="5208" name="Text Box 169"/>
            <p:cNvSpPr txBox="1">
              <a:spLocks noChangeArrowheads="1"/>
            </p:cNvSpPr>
            <p:nvPr/>
          </p:nvSpPr>
          <p:spPr bwMode="auto">
            <a:xfrm>
              <a:off x="4239" y="3135"/>
              <a:ext cx="207" cy="218"/>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a</a:t>
              </a:r>
              <a:r>
                <a:rPr lang="en-US" altLang="en-US" sz="1200" baseline="-25000">
                  <a:latin typeface="Times New Roman" pitchFamily="18" charset="0"/>
                </a:rPr>
                <a:t>1</a:t>
              </a:r>
              <a:r>
                <a:rPr lang="en-US" altLang="en-US" sz="1200">
                  <a:latin typeface="Times New Roman" pitchFamily="18" charset="0"/>
                </a:rPr>
                <a:t>’</a:t>
              </a:r>
              <a:endParaRPr lang="en-US" altLang="en-US" sz="1200" baseline="-25000">
                <a:latin typeface="Times New Roman" pitchFamily="18" charset="0"/>
              </a:endParaRPr>
            </a:p>
          </p:txBody>
        </p:sp>
        <p:sp>
          <p:nvSpPr>
            <p:cNvPr id="5209" name="Text Box 170"/>
            <p:cNvSpPr txBox="1">
              <a:spLocks noChangeArrowheads="1"/>
            </p:cNvSpPr>
            <p:nvPr/>
          </p:nvSpPr>
          <p:spPr bwMode="auto">
            <a:xfrm>
              <a:off x="4582" y="2812"/>
              <a:ext cx="211" cy="218"/>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d</a:t>
              </a:r>
              <a:r>
                <a:rPr lang="en-US" altLang="en-US" sz="1200" baseline="-25000">
                  <a:latin typeface="Times New Roman" pitchFamily="18" charset="0"/>
                </a:rPr>
                <a:t>1</a:t>
              </a:r>
              <a:r>
                <a:rPr lang="en-US" altLang="en-US" sz="1200">
                  <a:latin typeface="Times New Roman" pitchFamily="18" charset="0"/>
                </a:rPr>
                <a:t>’</a:t>
              </a:r>
              <a:endParaRPr lang="en-US" altLang="en-US" sz="1200" baseline="-25000">
                <a:latin typeface="Times New Roman" pitchFamily="18" charset="0"/>
              </a:endParaRPr>
            </a:p>
          </p:txBody>
        </p:sp>
        <p:sp>
          <p:nvSpPr>
            <p:cNvPr id="5210" name="Text Box 171"/>
            <p:cNvSpPr txBox="1">
              <a:spLocks noChangeArrowheads="1"/>
            </p:cNvSpPr>
            <p:nvPr/>
          </p:nvSpPr>
          <p:spPr bwMode="auto">
            <a:xfrm>
              <a:off x="4912" y="2806"/>
              <a:ext cx="206" cy="217"/>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c</a:t>
              </a:r>
              <a:r>
                <a:rPr lang="en-US" altLang="en-US" sz="1200" baseline="-25000">
                  <a:latin typeface="Times New Roman" pitchFamily="18" charset="0"/>
                </a:rPr>
                <a:t>1</a:t>
              </a:r>
              <a:r>
                <a:rPr lang="en-US" altLang="en-US" sz="1200">
                  <a:latin typeface="Times New Roman" pitchFamily="18" charset="0"/>
                </a:rPr>
                <a:t>’</a:t>
              </a:r>
              <a:endParaRPr lang="en-US" altLang="en-US" sz="1200" baseline="-25000">
                <a:latin typeface="Times New Roman" pitchFamily="18" charset="0"/>
              </a:endParaRPr>
            </a:p>
          </p:txBody>
        </p:sp>
        <p:sp>
          <p:nvSpPr>
            <p:cNvPr id="5211" name="Text Box 172"/>
            <p:cNvSpPr txBox="1">
              <a:spLocks noChangeArrowheads="1"/>
            </p:cNvSpPr>
            <p:nvPr/>
          </p:nvSpPr>
          <p:spPr bwMode="auto">
            <a:xfrm>
              <a:off x="4564" y="3166"/>
              <a:ext cx="211" cy="217"/>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b</a:t>
              </a:r>
              <a:r>
                <a:rPr lang="en-US" altLang="en-US" sz="1200" baseline="-25000">
                  <a:latin typeface="Times New Roman" pitchFamily="18" charset="0"/>
                </a:rPr>
                <a:t>1</a:t>
              </a:r>
              <a:r>
                <a:rPr lang="en-US" altLang="en-US" sz="1200">
                  <a:latin typeface="Times New Roman" pitchFamily="18" charset="0"/>
                </a:rPr>
                <a:t>’</a:t>
              </a:r>
              <a:endParaRPr lang="en-US" altLang="en-US" sz="1200" baseline="-25000">
                <a:latin typeface="Times New Roman" pitchFamily="18" charset="0"/>
              </a:endParaRPr>
            </a:p>
          </p:txBody>
        </p:sp>
      </p:grpSp>
      <p:sp>
        <p:nvSpPr>
          <p:cNvPr id="6317" name="AutoShape 173"/>
          <p:cNvSpPr>
            <a:spLocks noChangeArrowheads="1"/>
          </p:cNvSpPr>
          <p:nvPr/>
        </p:nvSpPr>
        <p:spPr bwMode="auto">
          <a:xfrm rot="19819119" flipH="1">
            <a:off x="1158875" y="2049463"/>
            <a:ext cx="1209675" cy="460375"/>
          </a:xfrm>
          <a:prstGeom prst="parallelogram">
            <a:avLst>
              <a:gd name="adj" fmla="val 46640"/>
            </a:avLst>
          </a:prstGeom>
          <a:solidFill>
            <a:schemeClr val="hlink"/>
          </a:solidFill>
          <a:ln w="19050">
            <a:solidFill>
              <a:srgbClr val="FF3300"/>
            </a:solidFill>
            <a:miter lim="800000"/>
            <a:headEnd/>
            <a:tailEnd/>
          </a:ln>
        </p:spPr>
        <p:txBody>
          <a:bodyPr wrap="none" anchor="ctr"/>
          <a:lstStyle/>
          <a:p>
            <a:pPr eaLnBrk="1" hangingPunct="1"/>
            <a:endParaRPr lang="en-IN" altLang="en-US"/>
          </a:p>
        </p:txBody>
      </p:sp>
      <p:sp>
        <p:nvSpPr>
          <p:cNvPr id="6318" name="Line 174"/>
          <p:cNvSpPr>
            <a:spLocks noChangeShapeType="1"/>
          </p:cNvSpPr>
          <p:nvPr/>
        </p:nvSpPr>
        <p:spPr bwMode="auto">
          <a:xfrm flipV="1">
            <a:off x="6564313" y="2643188"/>
            <a:ext cx="276225" cy="184150"/>
          </a:xfrm>
          <a:prstGeom prst="line">
            <a:avLst/>
          </a:prstGeom>
          <a:noFill/>
          <a:ln w="9525">
            <a:solidFill>
              <a:schemeClr val="tx1"/>
            </a:solidFill>
            <a:round/>
            <a:headEnd/>
            <a:tailEnd/>
          </a:ln>
        </p:spPr>
        <p:txBody>
          <a:bodyPr wrap="none" anchor="ctr"/>
          <a:lstStyle/>
          <a:p>
            <a:endParaRPr lang="en-US"/>
          </a:p>
        </p:txBody>
      </p:sp>
      <p:grpSp>
        <p:nvGrpSpPr>
          <p:cNvPr id="5160" name="Group 175"/>
          <p:cNvGrpSpPr>
            <a:grpSpLocks/>
          </p:cNvGrpSpPr>
          <p:nvPr/>
        </p:nvGrpSpPr>
        <p:grpSpPr bwMode="auto">
          <a:xfrm>
            <a:off x="1844675" y="4711700"/>
            <a:ext cx="3489325" cy="2001838"/>
            <a:chOff x="1104" y="2880"/>
            <a:chExt cx="2352" cy="1349"/>
          </a:xfrm>
        </p:grpSpPr>
        <p:grpSp>
          <p:nvGrpSpPr>
            <p:cNvPr id="5161" name="Group 176"/>
            <p:cNvGrpSpPr>
              <a:grpSpLocks/>
            </p:cNvGrpSpPr>
            <p:nvPr/>
          </p:nvGrpSpPr>
          <p:grpSpPr bwMode="auto">
            <a:xfrm>
              <a:off x="1104" y="3456"/>
              <a:ext cx="2352" cy="773"/>
              <a:chOff x="1104" y="3456"/>
              <a:chExt cx="2352" cy="773"/>
            </a:xfrm>
          </p:grpSpPr>
          <p:sp>
            <p:nvSpPr>
              <p:cNvPr id="5192" name="Rectangle 177"/>
              <p:cNvSpPr>
                <a:spLocks noChangeArrowheads="1"/>
              </p:cNvSpPr>
              <p:nvPr/>
            </p:nvSpPr>
            <p:spPr bwMode="auto">
              <a:xfrm>
                <a:off x="2160" y="3456"/>
                <a:ext cx="1296" cy="720"/>
              </a:xfrm>
              <a:prstGeom prst="rect">
                <a:avLst/>
              </a:prstGeom>
              <a:solidFill>
                <a:srgbClr val="FFFFCC"/>
              </a:solidFill>
              <a:ln w="9525">
                <a:solidFill>
                  <a:schemeClr val="tx1"/>
                </a:solidFill>
                <a:miter lim="800000"/>
                <a:headEnd/>
                <a:tailEnd/>
              </a:ln>
            </p:spPr>
            <p:txBody>
              <a:bodyPr wrap="none" anchor="ctr"/>
              <a:lstStyle/>
              <a:p>
                <a:pPr eaLnBrk="1" hangingPunct="1"/>
                <a:endParaRPr lang="en-IN" altLang="en-US"/>
              </a:p>
            </p:txBody>
          </p:sp>
          <p:sp>
            <p:nvSpPr>
              <p:cNvPr id="5193" name="Rectangle 178"/>
              <p:cNvSpPr>
                <a:spLocks noChangeArrowheads="1"/>
              </p:cNvSpPr>
              <p:nvPr/>
            </p:nvSpPr>
            <p:spPr bwMode="auto">
              <a:xfrm>
                <a:off x="2550" y="3648"/>
                <a:ext cx="522" cy="288"/>
              </a:xfrm>
              <a:prstGeom prst="rect">
                <a:avLst/>
              </a:prstGeom>
              <a:solidFill>
                <a:schemeClr val="bg1"/>
              </a:solidFill>
              <a:ln w="28575">
                <a:solidFill>
                  <a:schemeClr val="tx1"/>
                </a:solidFill>
                <a:miter lim="800000"/>
                <a:headEnd/>
                <a:tailEnd/>
              </a:ln>
            </p:spPr>
            <p:txBody>
              <a:bodyPr wrap="none" anchor="ctr"/>
              <a:lstStyle/>
              <a:p>
                <a:pPr eaLnBrk="1" hangingPunct="1"/>
                <a:endParaRPr lang="en-IN" altLang="en-US"/>
              </a:p>
            </p:txBody>
          </p:sp>
          <p:sp>
            <p:nvSpPr>
              <p:cNvPr id="5194" name="Text Box 179"/>
              <p:cNvSpPr txBox="1">
                <a:spLocks noChangeArrowheads="1"/>
              </p:cNvSpPr>
              <p:nvPr/>
            </p:nvSpPr>
            <p:spPr bwMode="auto">
              <a:xfrm>
                <a:off x="2105" y="4044"/>
                <a:ext cx="255"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HP</a:t>
                </a:r>
              </a:p>
            </p:txBody>
          </p:sp>
          <p:grpSp>
            <p:nvGrpSpPr>
              <p:cNvPr id="5162" name="Group 180"/>
              <p:cNvGrpSpPr>
                <a:grpSpLocks/>
              </p:cNvGrpSpPr>
              <p:nvPr/>
            </p:nvGrpSpPr>
            <p:grpSpPr bwMode="auto">
              <a:xfrm>
                <a:off x="2400" y="3555"/>
                <a:ext cx="840" cy="486"/>
                <a:chOff x="2400" y="3555"/>
                <a:chExt cx="840" cy="486"/>
              </a:xfrm>
            </p:grpSpPr>
            <p:sp>
              <p:nvSpPr>
                <p:cNvPr id="5198" name="Text Box 181"/>
                <p:cNvSpPr txBox="1">
                  <a:spLocks noChangeArrowheads="1"/>
                </p:cNvSpPr>
                <p:nvPr/>
              </p:nvSpPr>
              <p:spPr bwMode="auto">
                <a:xfrm>
                  <a:off x="2400" y="3567"/>
                  <a:ext cx="205"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a</a:t>
                  </a:r>
                  <a:r>
                    <a:rPr lang="en-US" altLang="en-US" sz="1200" baseline="-25000">
                      <a:latin typeface="Times New Roman" pitchFamily="18" charset="0"/>
                    </a:rPr>
                    <a:t>1</a:t>
                  </a:r>
                </a:p>
              </p:txBody>
            </p:sp>
            <p:sp>
              <p:nvSpPr>
                <p:cNvPr id="5199" name="Text Box 182"/>
                <p:cNvSpPr txBox="1">
                  <a:spLocks noChangeArrowheads="1"/>
                </p:cNvSpPr>
                <p:nvPr/>
              </p:nvSpPr>
              <p:spPr bwMode="auto">
                <a:xfrm>
                  <a:off x="2401" y="3854"/>
                  <a:ext cx="210"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b</a:t>
                  </a:r>
                  <a:r>
                    <a:rPr lang="en-US" altLang="en-US" sz="1200" baseline="-25000">
                      <a:latin typeface="Times New Roman" pitchFamily="18" charset="0"/>
                    </a:rPr>
                    <a:t>1</a:t>
                  </a:r>
                </a:p>
              </p:txBody>
            </p:sp>
            <p:sp>
              <p:nvSpPr>
                <p:cNvPr id="5200" name="Text Box 183"/>
                <p:cNvSpPr txBox="1">
                  <a:spLocks noChangeArrowheads="1"/>
                </p:cNvSpPr>
                <p:nvPr/>
              </p:nvSpPr>
              <p:spPr bwMode="auto">
                <a:xfrm>
                  <a:off x="3024" y="3855"/>
                  <a:ext cx="204" cy="186"/>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c</a:t>
                  </a:r>
                  <a:r>
                    <a:rPr lang="en-US" altLang="en-US" sz="1200" baseline="-25000">
                      <a:latin typeface="Times New Roman" pitchFamily="18" charset="0"/>
                    </a:rPr>
                    <a:t>1</a:t>
                  </a:r>
                </a:p>
              </p:txBody>
            </p:sp>
            <p:sp>
              <p:nvSpPr>
                <p:cNvPr id="5201" name="Text Box 184"/>
                <p:cNvSpPr txBox="1">
                  <a:spLocks noChangeArrowheads="1"/>
                </p:cNvSpPr>
                <p:nvPr/>
              </p:nvSpPr>
              <p:spPr bwMode="auto">
                <a:xfrm>
                  <a:off x="3030" y="3555"/>
                  <a:ext cx="210" cy="185"/>
                </a:xfrm>
                <a:prstGeom prst="rect">
                  <a:avLst/>
                </a:prstGeom>
                <a:noFill/>
                <a:ln w="9525">
                  <a:noFill/>
                  <a:miter lim="800000"/>
                  <a:headEnd/>
                  <a:tailEnd/>
                </a:ln>
              </p:spPr>
              <p:txBody>
                <a:bodyPr wrap="none">
                  <a:spAutoFit/>
                </a:bodyPr>
                <a:lstStyle/>
                <a:p>
                  <a:pPr algn="ctr" eaLnBrk="1" hangingPunct="1"/>
                  <a:r>
                    <a:rPr lang="en-US" altLang="en-US" sz="1200">
                      <a:latin typeface="Times New Roman" pitchFamily="18" charset="0"/>
                    </a:rPr>
                    <a:t>d</a:t>
                  </a:r>
                  <a:r>
                    <a:rPr lang="en-US" altLang="en-US" sz="1200" baseline="-25000">
                      <a:latin typeface="Times New Roman" pitchFamily="18" charset="0"/>
                    </a:rPr>
                    <a:t>1</a:t>
                  </a:r>
                </a:p>
              </p:txBody>
            </p:sp>
          </p:grpSp>
          <p:sp>
            <p:nvSpPr>
              <p:cNvPr id="5196" name="Line 185"/>
              <p:cNvSpPr>
                <a:spLocks noChangeShapeType="1"/>
              </p:cNvSpPr>
              <p:nvPr/>
            </p:nvSpPr>
            <p:spPr bwMode="auto">
              <a:xfrm>
                <a:off x="1104" y="3648"/>
                <a:ext cx="1488" cy="0"/>
              </a:xfrm>
              <a:prstGeom prst="line">
                <a:avLst/>
              </a:prstGeom>
              <a:noFill/>
              <a:ln w="9525">
                <a:solidFill>
                  <a:schemeClr val="folHlink"/>
                </a:solidFill>
                <a:round/>
                <a:headEnd/>
                <a:tailEnd/>
              </a:ln>
            </p:spPr>
            <p:txBody>
              <a:bodyPr wrap="none" anchor="ctr"/>
              <a:lstStyle/>
              <a:p>
                <a:endParaRPr lang="en-US"/>
              </a:p>
            </p:txBody>
          </p:sp>
          <p:sp>
            <p:nvSpPr>
              <p:cNvPr id="5197" name="Line 186"/>
              <p:cNvSpPr>
                <a:spLocks noChangeShapeType="1"/>
              </p:cNvSpPr>
              <p:nvPr/>
            </p:nvSpPr>
            <p:spPr bwMode="auto">
              <a:xfrm>
                <a:off x="1104" y="3936"/>
                <a:ext cx="1440" cy="0"/>
              </a:xfrm>
              <a:prstGeom prst="line">
                <a:avLst/>
              </a:prstGeom>
              <a:noFill/>
              <a:ln w="9525">
                <a:solidFill>
                  <a:schemeClr val="folHlink"/>
                </a:solidFill>
                <a:round/>
                <a:headEnd/>
                <a:tailEnd/>
              </a:ln>
            </p:spPr>
            <p:txBody>
              <a:bodyPr wrap="none" anchor="ctr"/>
              <a:lstStyle/>
              <a:p>
                <a:endParaRPr lang="en-US"/>
              </a:p>
            </p:txBody>
          </p:sp>
        </p:grpSp>
        <p:sp>
          <p:nvSpPr>
            <p:cNvPr id="5190" name="Line 187"/>
            <p:cNvSpPr>
              <a:spLocks noChangeShapeType="1"/>
            </p:cNvSpPr>
            <p:nvPr/>
          </p:nvSpPr>
          <p:spPr bwMode="auto">
            <a:xfrm>
              <a:off x="2544" y="3216"/>
              <a:ext cx="0" cy="720"/>
            </a:xfrm>
            <a:prstGeom prst="line">
              <a:avLst/>
            </a:prstGeom>
            <a:noFill/>
            <a:ln w="9525">
              <a:solidFill>
                <a:schemeClr val="tx1"/>
              </a:solidFill>
              <a:round/>
              <a:headEnd/>
              <a:tailEnd/>
            </a:ln>
          </p:spPr>
          <p:txBody>
            <a:bodyPr wrap="none" anchor="ctr"/>
            <a:lstStyle/>
            <a:p>
              <a:endParaRPr lang="en-US"/>
            </a:p>
          </p:txBody>
        </p:sp>
        <p:sp>
          <p:nvSpPr>
            <p:cNvPr id="5191" name="Line 188"/>
            <p:cNvSpPr>
              <a:spLocks noChangeShapeType="1"/>
            </p:cNvSpPr>
            <p:nvPr/>
          </p:nvSpPr>
          <p:spPr bwMode="auto">
            <a:xfrm>
              <a:off x="3072" y="2880"/>
              <a:ext cx="0" cy="1104"/>
            </a:xfrm>
            <a:prstGeom prst="line">
              <a:avLst/>
            </a:prstGeom>
            <a:noFill/>
            <a:ln w="9525">
              <a:solidFill>
                <a:schemeClr val="tx1"/>
              </a:solidFill>
              <a:round/>
              <a:headEnd/>
              <a:tailEnd/>
            </a:ln>
          </p:spPr>
          <p:txBody>
            <a:bodyPr wrap="none" anchor="ctr"/>
            <a:lstStyle/>
            <a:p>
              <a:endParaRPr lang="en-US"/>
            </a:p>
          </p:txBody>
        </p:sp>
      </p:grpSp>
      <p:sp>
        <p:nvSpPr>
          <p:cNvPr id="6333" name="Line 189"/>
          <p:cNvSpPr>
            <a:spLocks noChangeShapeType="1"/>
          </p:cNvSpPr>
          <p:nvPr/>
        </p:nvSpPr>
        <p:spPr bwMode="auto">
          <a:xfrm flipH="1">
            <a:off x="6523038" y="2832100"/>
            <a:ext cx="1425575" cy="0"/>
          </a:xfrm>
          <a:prstGeom prst="line">
            <a:avLst/>
          </a:prstGeom>
          <a:noFill/>
          <a:ln w="9525">
            <a:solidFill>
              <a:schemeClr val="tx1"/>
            </a:solidFill>
            <a:round/>
            <a:headEnd/>
            <a:tailEnd/>
          </a:ln>
        </p:spPr>
        <p:txBody>
          <a:bodyPr wrap="none" anchor="ctr"/>
          <a:lstStyle/>
          <a:p>
            <a:endParaRPr lang="en-US"/>
          </a:p>
        </p:txBody>
      </p:sp>
      <p:sp>
        <p:nvSpPr>
          <p:cNvPr id="6334" name="WordArt 190"/>
          <p:cNvSpPr>
            <a:spLocks noChangeArrowheads="1" noChangeShapeType="1" noTextEdit="1"/>
          </p:cNvSpPr>
          <p:nvPr/>
        </p:nvSpPr>
        <p:spPr bwMode="auto">
          <a:xfrm rot="132865">
            <a:off x="3800475" y="1541463"/>
            <a:ext cx="260350" cy="263525"/>
          </a:xfrm>
          <a:prstGeom prst="rect">
            <a:avLst/>
          </a:prstGeom>
        </p:spPr>
        <p:txBody>
          <a:bodyPr wrap="none" fromWordArt="1">
            <a:prstTxWarp prst="textSlantUp">
              <a:avLst>
                <a:gd name="adj" fmla="val 55556"/>
              </a:avLst>
            </a:prstTxWarp>
          </a:bodyPr>
          <a:lstStyle/>
          <a:p>
            <a:pPr algn="ctr"/>
            <a:r>
              <a:rPr lang="en-US" sz="1200" kern="10">
                <a:ln w="9525">
                  <a:solidFill>
                    <a:srgbClr val="000000"/>
                  </a:solidFill>
                  <a:round/>
                  <a:headEnd/>
                  <a:tailEnd/>
                </a:ln>
                <a:solidFill>
                  <a:srgbClr val="000000"/>
                </a:solidFill>
                <a:latin typeface="Arial"/>
                <a:cs typeface="Arial"/>
              </a:rPr>
              <a:t>FV-2</a:t>
            </a:r>
          </a:p>
        </p:txBody>
      </p:sp>
      <p:sp>
        <p:nvSpPr>
          <p:cNvPr id="6335" name="WordArt 191" descr="Paper bag"/>
          <p:cNvSpPr>
            <a:spLocks noChangeArrowheads="1" noChangeShapeType="1" noTextEdit="1"/>
          </p:cNvSpPr>
          <p:nvPr/>
        </p:nvSpPr>
        <p:spPr bwMode="auto">
          <a:xfrm rot="-2035882">
            <a:off x="4848225" y="3236913"/>
            <a:ext cx="339725" cy="146050"/>
          </a:xfrm>
          <a:prstGeom prst="rect">
            <a:avLst/>
          </a:prstGeom>
        </p:spPr>
        <p:txBody>
          <a:bodyPr wrap="none" fromWordArt="1">
            <a:prstTxWarp prst="textPlain">
              <a:avLst>
                <a:gd name="adj" fmla="val 56361"/>
              </a:avLst>
            </a:prstTxWarp>
          </a:bodyPr>
          <a:lstStyle/>
          <a:p>
            <a:pPr algn="ctr"/>
            <a:r>
              <a:rPr lang="en-US" sz="800" kern="10">
                <a:ln w="9525">
                  <a:solidFill>
                    <a:srgbClr val="008000"/>
                  </a:solidFill>
                  <a:round/>
                  <a:headEnd/>
                  <a:tailEnd/>
                </a:ln>
                <a:blipFill dpi="0" rotWithShape="0">
                  <a:blip r:embed="rId8"/>
                  <a:srcRect/>
                  <a:tile tx="0" ty="0" sx="100000" sy="100000" flip="none" algn="tl"/>
                </a:blipFill>
                <a:latin typeface="Arial"/>
                <a:cs typeface="Arial"/>
              </a:rPr>
              <a:t>T V-2</a:t>
            </a:r>
          </a:p>
        </p:txBody>
      </p:sp>
      <p:grpSp>
        <p:nvGrpSpPr>
          <p:cNvPr id="5163" name="Group 192"/>
          <p:cNvGrpSpPr>
            <a:grpSpLocks/>
          </p:cNvGrpSpPr>
          <p:nvPr/>
        </p:nvGrpSpPr>
        <p:grpSpPr bwMode="auto">
          <a:xfrm>
            <a:off x="1600200" y="14288"/>
            <a:ext cx="5638800" cy="381000"/>
            <a:chOff x="1008" y="9"/>
            <a:chExt cx="3552" cy="240"/>
          </a:xfrm>
        </p:grpSpPr>
        <p:sp>
          <p:nvSpPr>
            <p:cNvPr id="5187" name="Rectangle 193"/>
            <p:cNvSpPr>
              <a:spLocks noChangeArrowheads="1"/>
            </p:cNvSpPr>
            <p:nvPr/>
          </p:nvSpPr>
          <p:spPr bwMode="auto">
            <a:xfrm>
              <a:off x="1008" y="9"/>
              <a:ext cx="3552" cy="240"/>
            </a:xfrm>
            <a:prstGeom prst="rect">
              <a:avLst/>
            </a:prstGeom>
            <a:solidFill>
              <a:schemeClr val="accent2"/>
            </a:solidFill>
            <a:ln w="9525">
              <a:solidFill>
                <a:schemeClr val="tx1"/>
              </a:solidFill>
              <a:miter lim="800000"/>
              <a:headEnd/>
              <a:tailEnd/>
            </a:ln>
          </p:spPr>
          <p:txBody>
            <a:bodyPr wrap="none" anchor="ctr"/>
            <a:lstStyle/>
            <a:p>
              <a:pPr eaLnBrk="1" hangingPunct="1"/>
              <a:endParaRPr lang="en-IN" altLang="en-US"/>
            </a:p>
          </p:txBody>
        </p:sp>
        <p:sp>
          <p:nvSpPr>
            <p:cNvPr id="5188" name="Text Box 194"/>
            <p:cNvSpPr txBox="1">
              <a:spLocks noChangeArrowheads="1"/>
            </p:cNvSpPr>
            <p:nvPr/>
          </p:nvSpPr>
          <p:spPr bwMode="auto">
            <a:xfrm>
              <a:off x="1094" y="18"/>
              <a:ext cx="3421" cy="192"/>
            </a:xfrm>
            <a:prstGeom prst="rect">
              <a:avLst/>
            </a:prstGeom>
            <a:noFill/>
            <a:ln w="9525">
              <a:noFill/>
              <a:miter lim="800000"/>
              <a:headEnd/>
              <a:tailEnd/>
            </a:ln>
          </p:spPr>
          <p:txBody>
            <a:bodyPr wrap="none">
              <a:spAutoFit/>
            </a:bodyPr>
            <a:lstStyle/>
            <a:p>
              <a:pPr algn="ctr" eaLnBrk="1" hangingPunct="1"/>
              <a:r>
                <a:rPr lang="en-US" altLang="en-US" sz="1400" b="1">
                  <a:solidFill>
                    <a:srgbClr val="FFFF00"/>
                  </a:solidFill>
                </a:rPr>
                <a:t>CASE OF A RECTANGLE – OBSERVE AND NOTE ALL STEPS</a:t>
              </a:r>
              <a:r>
                <a:rPr lang="en-US" altLang="en-US" sz="1400" b="1">
                  <a:solidFill>
                    <a:srgbClr val="FFFF66"/>
                  </a:solidFill>
                </a:rPr>
                <a:t>.</a:t>
              </a:r>
            </a:p>
          </p:txBody>
        </p:sp>
      </p:grpSp>
      <p:sp>
        <p:nvSpPr>
          <p:cNvPr id="6339" name="Text Box 195"/>
          <p:cNvSpPr txBox="1">
            <a:spLocks noChangeArrowheads="1"/>
          </p:cNvSpPr>
          <p:nvPr/>
        </p:nvSpPr>
        <p:spPr bwMode="auto">
          <a:xfrm>
            <a:off x="128588" y="438150"/>
            <a:ext cx="2624137" cy="487363"/>
          </a:xfrm>
          <a:prstGeom prst="rect">
            <a:avLst/>
          </a:prstGeom>
          <a:noFill/>
          <a:ln w="9525">
            <a:noFill/>
            <a:miter lim="800000"/>
            <a:headEnd/>
            <a:tailEnd/>
          </a:ln>
        </p:spPr>
        <p:txBody>
          <a:bodyPr wrap="none">
            <a:spAutoFit/>
          </a:bodyPr>
          <a:lstStyle/>
          <a:p>
            <a:pPr algn="ctr" eaLnBrk="1" hangingPunct="1"/>
            <a:r>
              <a:rPr lang="en-US" altLang="en-US" sz="1400"/>
              <a:t>SURFACE </a:t>
            </a:r>
            <a:r>
              <a:rPr lang="en-US" altLang="en-US" sz="1400" b="1">
                <a:solidFill>
                  <a:srgbClr val="CC0066"/>
                </a:solidFill>
              </a:rPr>
              <a:t>PARALLEL</a:t>
            </a:r>
            <a:r>
              <a:rPr lang="en-US" altLang="en-US" sz="1400"/>
              <a:t> </a:t>
            </a:r>
            <a:r>
              <a:rPr lang="en-US" altLang="en-US" sz="1400">
                <a:solidFill>
                  <a:srgbClr val="CC0066"/>
                </a:solidFill>
              </a:rPr>
              <a:t>TO HP</a:t>
            </a:r>
          </a:p>
          <a:p>
            <a:pPr algn="ctr" eaLnBrk="1" hangingPunct="1"/>
            <a:r>
              <a:rPr lang="en-US" altLang="en-US" sz="1200" i="1"/>
              <a:t>PICTORIAL PRESENTATION</a:t>
            </a:r>
          </a:p>
        </p:txBody>
      </p:sp>
      <p:sp>
        <p:nvSpPr>
          <p:cNvPr id="6340" name="Text Box 196"/>
          <p:cNvSpPr txBox="1">
            <a:spLocks noChangeArrowheads="1"/>
          </p:cNvSpPr>
          <p:nvPr/>
        </p:nvSpPr>
        <p:spPr bwMode="auto">
          <a:xfrm>
            <a:off x="3260725" y="428625"/>
            <a:ext cx="2516188" cy="487363"/>
          </a:xfrm>
          <a:prstGeom prst="rect">
            <a:avLst/>
          </a:prstGeom>
          <a:noFill/>
          <a:ln w="9525">
            <a:noFill/>
            <a:miter lim="800000"/>
            <a:headEnd/>
            <a:tailEnd/>
          </a:ln>
        </p:spPr>
        <p:txBody>
          <a:bodyPr wrap="none">
            <a:spAutoFit/>
          </a:bodyPr>
          <a:lstStyle/>
          <a:p>
            <a:pPr algn="ctr" eaLnBrk="1" hangingPunct="1"/>
            <a:r>
              <a:rPr lang="en-US" altLang="en-US" sz="1400"/>
              <a:t>SURFACE </a:t>
            </a:r>
            <a:r>
              <a:rPr lang="en-US" altLang="en-US" sz="1400" b="1">
                <a:solidFill>
                  <a:srgbClr val="CC0066"/>
                </a:solidFill>
              </a:rPr>
              <a:t>INCLINED</a:t>
            </a:r>
            <a:r>
              <a:rPr lang="en-US" altLang="en-US" sz="1400"/>
              <a:t> </a:t>
            </a:r>
            <a:r>
              <a:rPr lang="en-US" altLang="en-US" sz="1400">
                <a:solidFill>
                  <a:srgbClr val="CC0066"/>
                </a:solidFill>
              </a:rPr>
              <a:t>TO HP</a:t>
            </a:r>
          </a:p>
          <a:p>
            <a:pPr algn="ctr" eaLnBrk="1" hangingPunct="1"/>
            <a:r>
              <a:rPr lang="en-US" altLang="en-US" sz="1200" i="1"/>
              <a:t>PICTORIAL PRESENTATION</a:t>
            </a:r>
          </a:p>
        </p:txBody>
      </p:sp>
      <p:sp>
        <p:nvSpPr>
          <p:cNvPr id="6341" name="Text Box 197"/>
          <p:cNvSpPr txBox="1">
            <a:spLocks noChangeArrowheads="1"/>
          </p:cNvSpPr>
          <p:nvPr/>
        </p:nvSpPr>
        <p:spPr bwMode="auto">
          <a:xfrm>
            <a:off x="5883275" y="409575"/>
            <a:ext cx="3167063" cy="487363"/>
          </a:xfrm>
          <a:prstGeom prst="rect">
            <a:avLst/>
          </a:prstGeom>
          <a:noFill/>
          <a:ln w="9525">
            <a:noFill/>
            <a:miter lim="800000"/>
            <a:headEnd/>
            <a:tailEnd/>
          </a:ln>
        </p:spPr>
        <p:txBody>
          <a:bodyPr wrap="none">
            <a:spAutoFit/>
          </a:bodyPr>
          <a:lstStyle/>
          <a:p>
            <a:pPr algn="ctr" eaLnBrk="1" hangingPunct="1"/>
            <a:r>
              <a:rPr lang="en-US" altLang="en-US" sz="1400" b="1">
                <a:solidFill>
                  <a:srgbClr val="CC0066"/>
                </a:solidFill>
              </a:rPr>
              <a:t>ONE SMALL SIDE INCLINED </a:t>
            </a:r>
            <a:r>
              <a:rPr lang="en-US" altLang="en-US" sz="1400">
                <a:solidFill>
                  <a:srgbClr val="CC0066"/>
                </a:solidFill>
              </a:rPr>
              <a:t>TO VP</a:t>
            </a:r>
          </a:p>
          <a:p>
            <a:pPr algn="ctr" eaLnBrk="1" hangingPunct="1"/>
            <a:r>
              <a:rPr lang="en-US" altLang="en-US" sz="1200" i="1"/>
              <a:t>PICTORIAL PRESENTATION</a:t>
            </a:r>
          </a:p>
        </p:txBody>
      </p:sp>
      <p:sp>
        <p:nvSpPr>
          <p:cNvPr id="6342" name="Text Box 198"/>
          <p:cNvSpPr txBox="1">
            <a:spLocks noChangeArrowheads="1"/>
          </p:cNvSpPr>
          <p:nvPr/>
        </p:nvSpPr>
        <p:spPr bwMode="auto">
          <a:xfrm>
            <a:off x="704850" y="3962400"/>
            <a:ext cx="1646238" cy="730250"/>
          </a:xfrm>
          <a:prstGeom prst="rect">
            <a:avLst/>
          </a:prstGeom>
          <a:noFill/>
          <a:ln w="9525">
            <a:noFill/>
            <a:miter lim="800000"/>
            <a:headEnd/>
            <a:tailEnd/>
          </a:ln>
        </p:spPr>
        <p:txBody>
          <a:bodyPr wrap="none">
            <a:spAutoFit/>
          </a:bodyPr>
          <a:lstStyle/>
          <a:p>
            <a:pPr algn="ctr" eaLnBrk="1" hangingPunct="1"/>
            <a:r>
              <a:rPr lang="en-US" altLang="en-US" sz="1400" b="1" u="sng">
                <a:solidFill>
                  <a:srgbClr val="CC0066"/>
                </a:solidFill>
              </a:rPr>
              <a:t>ORTHOGRAPHIC</a:t>
            </a:r>
          </a:p>
          <a:p>
            <a:pPr algn="ctr" eaLnBrk="1" hangingPunct="1"/>
            <a:r>
              <a:rPr lang="en-US" altLang="en-US" sz="1400"/>
              <a:t>TV-True Shape</a:t>
            </a:r>
          </a:p>
          <a:p>
            <a:pPr algn="ctr" eaLnBrk="1" hangingPunct="1"/>
            <a:r>
              <a:rPr lang="en-US" altLang="en-US" sz="1400"/>
              <a:t>  FV- Line // to xy </a:t>
            </a:r>
          </a:p>
        </p:txBody>
      </p:sp>
      <p:sp>
        <p:nvSpPr>
          <p:cNvPr id="6343" name="Text Box 199"/>
          <p:cNvSpPr txBox="1">
            <a:spLocks noChangeArrowheads="1"/>
          </p:cNvSpPr>
          <p:nvPr/>
        </p:nvSpPr>
        <p:spPr bwMode="auto">
          <a:xfrm>
            <a:off x="3470275" y="3962400"/>
            <a:ext cx="1839913" cy="730250"/>
          </a:xfrm>
          <a:prstGeom prst="rect">
            <a:avLst/>
          </a:prstGeom>
          <a:noFill/>
          <a:ln w="9525">
            <a:noFill/>
            <a:miter lim="800000"/>
            <a:headEnd/>
            <a:tailEnd/>
          </a:ln>
        </p:spPr>
        <p:txBody>
          <a:bodyPr wrap="none">
            <a:spAutoFit/>
          </a:bodyPr>
          <a:lstStyle/>
          <a:p>
            <a:pPr algn="ctr" eaLnBrk="1" hangingPunct="1"/>
            <a:r>
              <a:rPr lang="en-US" altLang="en-US" sz="1400" b="1" u="sng">
                <a:solidFill>
                  <a:srgbClr val="CC0066"/>
                </a:solidFill>
              </a:rPr>
              <a:t>ORTHOGRAPHIC</a:t>
            </a:r>
          </a:p>
          <a:p>
            <a:pPr algn="ctr" eaLnBrk="1" hangingPunct="1"/>
            <a:r>
              <a:rPr lang="en-US" altLang="en-US" sz="1400"/>
              <a:t>FV- Inclined to XY</a:t>
            </a:r>
          </a:p>
          <a:p>
            <a:pPr algn="ctr" eaLnBrk="1" hangingPunct="1"/>
            <a:r>
              <a:rPr lang="en-US" altLang="en-US" sz="1400"/>
              <a:t>TV- Reduced Shape </a:t>
            </a:r>
          </a:p>
        </p:txBody>
      </p:sp>
      <p:sp>
        <p:nvSpPr>
          <p:cNvPr id="6344" name="Text Box 200"/>
          <p:cNvSpPr txBox="1">
            <a:spLocks noChangeArrowheads="1"/>
          </p:cNvSpPr>
          <p:nvPr/>
        </p:nvSpPr>
        <p:spPr bwMode="auto">
          <a:xfrm>
            <a:off x="6345238" y="3933825"/>
            <a:ext cx="1800225" cy="730250"/>
          </a:xfrm>
          <a:prstGeom prst="rect">
            <a:avLst/>
          </a:prstGeom>
          <a:noFill/>
          <a:ln w="9525">
            <a:noFill/>
            <a:miter lim="800000"/>
            <a:headEnd/>
            <a:tailEnd/>
          </a:ln>
        </p:spPr>
        <p:txBody>
          <a:bodyPr wrap="none">
            <a:spAutoFit/>
          </a:bodyPr>
          <a:lstStyle/>
          <a:p>
            <a:pPr algn="ctr" eaLnBrk="1" hangingPunct="1"/>
            <a:r>
              <a:rPr lang="en-US" altLang="en-US" sz="1400" b="1" u="sng">
                <a:solidFill>
                  <a:srgbClr val="CC0066"/>
                </a:solidFill>
              </a:rPr>
              <a:t>ORTHOGRAPHIC</a:t>
            </a:r>
          </a:p>
          <a:p>
            <a:pPr algn="ctr" eaLnBrk="1" hangingPunct="1"/>
            <a:r>
              <a:rPr lang="en-US" altLang="en-US" sz="1400"/>
              <a:t>FV- Apparent Shape</a:t>
            </a:r>
          </a:p>
          <a:p>
            <a:pPr algn="ctr" eaLnBrk="1" hangingPunct="1"/>
            <a:r>
              <a:rPr lang="en-US" altLang="en-US" sz="1400"/>
              <a:t>TV-Previous Shape </a:t>
            </a:r>
          </a:p>
        </p:txBody>
      </p:sp>
      <p:sp>
        <p:nvSpPr>
          <p:cNvPr id="6345" name="AutoShape 201"/>
          <p:cNvSpPr>
            <a:spLocks noChangeArrowheads="1"/>
          </p:cNvSpPr>
          <p:nvPr/>
        </p:nvSpPr>
        <p:spPr bwMode="auto">
          <a:xfrm>
            <a:off x="533400" y="3657600"/>
            <a:ext cx="228600" cy="685800"/>
          </a:xfrm>
          <a:prstGeom prst="upDownArrow">
            <a:avLst>
              <a:gd name="adj1" fmla="val 50000"/>
              <a:gd name="adj2" fmla="val 60000"/>
            </a:avLst>
          </a:prstGeom>
          <a:solidFill>
            <a:srgbClr val="00FF00"/>
          </a:solidFill>
          <a:ln w="9525">
            <a:solidFill>
              <a:schemeClr val="tx1"/>
            </a:solidFill>
            <a:miter lim="800000"/>
            <a:headEnd/>
            <a:tailEnd/>
          </a:ln>
        </p:spPr>
        <p:txBody>
          <a:bodyPr wrap="none" anchor="ctr"/>
          <a:lstStyle/>
          <a:p>
            <a:pPr eaLnBrk="1" hangingPunct="1"/>
            <a:endParaRPr lang="en-IN" altLang="en-US"/>
          </a:p>
        </p:txBody>
      </p:sp>
      <p:sp>
        <p:nvSpPr>
          <p:cNvPr id="6346" name="AutoShape 202"/>
          <p:cNvSpPr>
            <a:spLocks noChangeArrowheads="1"/>
          </p:cNvSpPr>
          <p:nvPr/>
        </p:nvSpPr>
        <p:spPr bwMode="auto">
          <a:xfrm>
            <a:off x="3352800" y="3657600"/>
            <a:ext cx="228600" cy="685800"/>
          </a:xfrm>
          <a:prstGeom prst="upDownArrow">
            <a:avLst>
              <a:gd name="adj1" fmla="val 50000"/>
              <a:gd name="adj2" fmla="val 60000"/>
            </a:avLst>
          </a:prstGeom>
          <a:solidFill>
            <a:srgbClr val="00FF00"/>
          </a:solidFill>
          <a:ln w="9525">
            <a:solidFill>
              <a:schemeClr val="tx1"/>
            </a:solidFill>
            <a:miter lim="800000"/>
            <a:headEnd/>
            <a:tailEnd/>
          </a:ln>
        </p:spPr>
        <p:txBody>
          <a:bodyPr wrap="none" anchor="ctr"/>
          <a:lstStyle/>
          <a:p>
            <a:pPr eaLnBrk="1" hangingPunct="1"/>
            <a:endParaRPr lang="en-IN" altLang="en-US"/>
          </a:p>
        </p:txBody>
      </p:sp>
      <p:sp>
        <p:nvSpPr>
          <p:cNvPr id="6347" name="AutoShape 203"/>
          <p:cNvSpPr>
            <a:spLocks noChangeArrowheads="1"/>
          </p:cNvSpPr>
          <p:nvPr/>
        </p:nvSpPr>
        <p:spPr bwMode="auto">
          <a:xfrm>
            <a:off x="8153400" y="3810000"/>
            <a:ext cx="228600" cy="685800"/>
          </a:xfrm>
          <a:prstGeom prst="upDownArrow">
            <a:avLst>
              <a:gd name="adj1" fmla="val 50000"/>
              <a:gd name="adj2" fmla="val 60000"/>
            </a:avLst>
          </a:prstGeom>
          <a:solidFill>
            <a:srgbClr val="00FF00"/>
          </a:solidFill>
          <a:ln w="9525">
            <a:solidFill>
              <a:schemeClr val="tx1"/>
            </a:solidFill>
            <a:miter lim="800000"/>
            <a:headEnd/>
            <a:tailEnd/>
          </a:ln>
        </p:spPr>
        <p:txBody>
          <a:bodyPr wrap="none" anchor="ctr"/>
          <a:lstStyle/>
          <a:p>
            <a:pPr eaLnBrk="1" hangingPunct="1"/>
            <a:endParaRPr lang="en-IN" altLang="en-US"/>
          </a:p>
        </p:txBody>
      </p:sp>
      <p:grpSp>
        <p:nvGrpSpPr>
          <p:cNvPr id="5164" name="Group 204"/>
          <p:cNvGrpSpPr>
            <a:grpSpLocks/>
          </p:cNvGrpSpPr>
          <p:nvPr/>
        </p:nvGrpSpPr>
        <p:grpSpPr bwMode="auto">
          <a:xfrm>
            <a:off x="2514600" y="6324600"/>
            <a:ext cx="457200" cy="457200"/>
            <a:chOff x="1584" y="3120"/>
            <a:chExt cx="288" cy="288"/>
          </a:xfrm>
        </p:grpSpPr>
        <p:sp>
          <p:nvSpPr>
            <p:cNvPr id="5185" name="Oval 205"/>
            <p:cNvSpPr>
              <a:spLocks noChangeArrowheads="1"/>
            </p:cNvSpPr>
            <p:nvPr/>
          </p:nvSpPr>
          <p:spPr bwMode="auto">
            <a:xfrm>
              <a:off x="1584" y="3120"/>
              <a:ext cx="288" cy="288"/>
            </a:xfrm>
            <a:prstGeom prst="ellipse">
              <a:avLst/>
            </a:prstGeom>
            <a:solidFill>
              <a:srgbClr val="00FF00"/>
            </a:solidFill>
            <a:ln w="9525">
              <a:solidFill>
                <a:schemeClr val="tx1"/>
              </a:solidFill>
              <a:round/>
              <a:headEnd/>
              <a:tailEnd/>
            </a:ln>
          </p:spPr>
          <p:txBody>
            <a:bodyPr wrap="none" anchor="ctr"/>
            <a:lstStyle/>
            <a:p>
              <a:pPr eaLnBrk="1" hangingPunct="1"/>
              <a:endParaRPr lang="en-IN" altLang="en-US"/>
            </a:p>
          </p:txBody>
        </p:sp>
        <p:sp>
          <p:nvSpPr>
            <p:cNvPr id="5186" name="Text Box 206"/>
            <p:cNvSpPr txBox="1">
              <a:spLocks noChangeArrowheads="1"/>
            </p:cNvSpPr>
            <p:nvPr/>
          </p:nvSpPr>
          <p:spPr bwMode="auto">
            <a:xfrm>
              <a:off x="1625" y="3158"/>
              <a:ext cx="208" cy="212"/>
            </a:xfrm>
            <a:prstGeom prst="rect">
              <a:avLst/>
            </a:prstGeom>
            <a:noFill/>
            <a:ln w="9525">
              <a:noFill/>
              <a:miter lim="800000"/>
              <a:headEnd/>
              <a:tailEnd/>
            </a:ln>
          </p:spPr>
          <p:txBody>
            <a:bodyPr wrap="none">
              <a:spAutoFit/>
            </a:bodyPr>
            <a:lstStyle/>
            <a:p>
              <a:pPr algn="ctr" eaLnBrk="1" hangingPunct="1"/>
              <a:r>
                <a:rPr lang="en-US" altLang="en-US" sz="1600" b="1"/>
                <a:t>A</a:t>
              </a:r>
            </a:p>
          </p:txBody>
        </p:sp>
      </p:grpSp>
      <p:grpSp>
        <p:nvGrpSpPr>
          <p:cNvPr id="5165" name="Group 207"/>
          <p:cNvGrpSpPr>
            <a:grpSpLocks/>
          </p:cNvGrpSpPr>
          <p:nvPr/>
        </p:nvGrpSpPr>
        <p:grpSpPr bwMode="auto">
          <a:xfrm>
            <a:off x="5410200" y="6324600"/>
            <a:ext cx="457200" cy="457200"/>
            <a:chOff x="1584" y="3120"/>
            <a:chExt cx="288" cy="288"/>
          </a:xfrm>
        </p:grpSpPr>
        <p:sp>
          <p:nvSpPr>
            <p:cNvPr id="5183" name="Oval 208"/>
            <p:cNvSpPr>
              <a:spLocks noChangeArrowheads="1"/>
            </p:cNvSpPr>
            <p:nvPr/>
          </p:nvSpPr>
          <p:spPr bwMode="auto">
            <a:xfrm>
              <a:off x="1584" y="3120"/>
              <a:ext cx="288" cy="288"/>
            </a:xfrm>
            <a:prstGeom prst="ellipse">
              <a:avLst/>
            </a:prstGeom>
            <a:solidFill>
              <a:srgbClr val="00FF00"/>
            </a:solidFill>
            <a:ln w="9525">
              <a:solidFill>
                <a:schemeClr val="tx1"/>
              </a:solidFill>
              <a:round/>
              <a:headEnd/>
              <a:tailEnd/>
            </a:ln>
          </p:spPr>
          <p:txBody>
            <a:bodyPr wrap="none" anchor="ctr"/>
            <a:lstStyle/>
            <a:p>
              <a:pPr eaLnBrk="1" hangingPunct="1"/>
              <a:endParaRPr lang="en-IN" altLang="en-US"/>
            </a:p>
          </p:txBody>
        </p:sp>
        <p:sp>
          <p:nvSpPr>
            <p:cNvPr id="5184" name="Text Box 209"/>
            <p:cNvSpPr txBox="1">
              <a:spLocks noChangeArrowheads="1"/>
            </p:cNvSpPr>
            <p:nvPr/>
          </p:nvSpPr>
          <p:spPr bwMode="auto">
            <a:xfrm>
              <a:off x="1625" y="3158"/>
              <a:ext cx="208" cy="212"/>
            </a:xfrm>
            <a:prstGeom prst="rect">
              <a:avLst/>
            </a:prstGeom>
            <a:noFill/>
            <a:ln w="9525">
              <a:noFill/>
              <a:miter lim="800000"/>
              <a:headEnd/>
              <a:tailEnd/>
            </a:ln>
          </p:spPr>
          <p:txBody>
            <a:bodyPr wrap="none">
              <a:spAutoFit/>
            </a:bodyPr>
            <a:lstStyle/>
            <a:p>
              <a:pPr algn="ctr" eaLnBrk="1" hangingPunct="1"/>
              <a:r>
                <a:rPr lang="en-US" altLang="en-US" sz="1600" b="1"/>
                <a:t>B</a:t>
              </a:r>
            </a:p>
          </p:txBody>
        </p:sp>
      </p:grpSp>
      <p:grpSp>
        <p:nvGrpSpPr>
          <p:cNvPr id="5166" name="Group 210"/>
          <p:cNvGrpSpPr>
            <a:grpSpLocks/>
          </p:cNvGrpSpPr>
          <p:nvPr/>
        </p:nvGrpSpPr>
        <p:grpSpPr bwMode="auto">
          <a:xfrm>
            <a:off x="8305800" y="6248400"/>
            <a:ext cx="457200" cy="457200"/>
            <a:chOff x="1584" y="3120"/>
            <a:chExt cx="288" cy="288"/>
          </a:xfrm>
        </p:grpSpPr>
        <p:sp>
          <p:nvSpPr>
            <p:cNvPr id="5181" name="Oval 211"/>
            <p:cNvSpPr>
              <a:spLocks noChangeArrowheads="1"/>
            </p:cNvSpPr>
            <p:nvPr/>
          </p:nvSpPr>
          <p:spPr bwMode="auto">
            <a:xfrm>
              <a:off x="1584" y="3120"/>
              <a:ext cx="288" cy="288"/>
            </a:xfrm>
            <a:prstGeom prst="ellipse">
              <a:avLst/>
            </a:prstGeom>
            <a:solidFill>
              <a:srgbClr val="00FF00"/>
            </a:solidFill>
            <a:ln w="9525">
              <a:solidFill>
                <a:schemeClr val="tx1"/>
              </a:solidFill>
              <a:round/>
              <a:headEnd/>
              <a:tailEnd/>
            </a:ln>
          </p:spPr>
          <p:txBody>
            <a:bodyPr wrap="none" anchor="ctr"/>
            <a:lstStyle/>
            <a:p>
              <a:pPr eaLnBrk="1" hangingPunct="1"/>
              <a:endParaRPr lang="en-IN" altLang="en-US"/>
            </a:p>
          </p:txBody>
        </p:sp>
        <p:sp>
          <p:nvSpPr>
            <p:cNvPr id="5182" name="Text Box 212"/>
            <p:cNvSpPr txBox="1">
              <a:spLocks noChangeArrowheads="1"/>
            </p:cNvSpPr>
            <p:nvPr/>
          </p:nvSpPr>
          <p:spPr bwMode="auto">
            <a:xfrm>
              <a:off x="1625" y="3158"/>
              <a:ext cx="208" cy="212"/>
            </a:xfrm>
            <a:prstGeom prst="rect">
              <a:avLst/>
            </a:prstGeom>
            <a:noFill/>
            <a:ln w="9525">
              <a:noFill/>
              <a:miter lim="800000"/>
              <a:headEnd/>
              <a:tailEnd/>
            </a:ln>
          </p:spPr>
          <p:txBody>
            <a:bodyPr wrap="none">
              <a:spAutoFit/>
            </a:bodyPr>
            <a:lstStyle/>
            <a:p>
              <a:pPr algn="ctr" eaLnBrk="1" hangingPunct="1"/>
              <a:r>
                <a:rPr lang="en-US" altLang="en-US" sz="1600" b="1"/>
                <a:t>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163"/>
                                        </p:tgtEl>
                                        <p:attrNameLst>
                                          <p:attrName>style.visibility</p:attrName>
                                        </p:attrNameLst>
                                      </p:cBhvr>
                                      <p:to>
                                        <p:strVal val="visible"/>
                                      </p:to>
                                    </p:set>
                                    <p:anim calcmode="lin" valueType="num">
                                      <p:cBhvr>
                                        <p:cTn id="7" dur="500" fill="hold"/>
                                        <p:tgtEl>
                                          <p:spTgt spid="5163"/>
                                        </p:tgtEl>
                                        <p:attrNameLst>
                                          <p:attrName>ppt_w</p:attrName>
                                        </p:attrNameLst>
                                      </p:cBhvr>
                                      <p:tavLst>
                                        <p:tav tm="0">
                                          <p:val>
                                            <p:fltVal val="0"/>
                                          </p:val>
                                        </p:tav>
                                        <p:tav tm="100000">
                                          <p:val>
                                            <p:strVal val="#ppt_w"/>
                                          </p:val>
                                        </p:tav>
                                      </p:tavLst>
                                    </p:anim>
                                    <p:anim calcmode="lin" valueType="num">
                                      <p:cBhvr>
                                        <p:cTn id="8" dur="500" fill="hold"/>
                                        <p:tgtEl>
                                          <p:spTgt spid="516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6339"/>
                                        </p:tgtEl>
                                        <p:attrNameLst>
                                          <p:attrName>style.visibility</p:attrName>
                                        </p:attrNameLst>
                                      </p:cBhvr>
                                      <p:to>
                                        <p:strVal val="visible"/>
                                      </p:to>
                                    </p:set>
                                    <p:anim calcmode="lin" valueType="num">
                                      <p:cBhvr>
                                        <p:cTn id="13" dur="500" fill="hold"/>
                                        <p:tgtEl>
                                          <p:spTgt spid="6339"/>
                                        </p:tgtEl>
                                        <p:attrNameLst>
                                          <p:attrName>ppt_x</p:attrName>
                                        </p:attrNameLst>
                                      </p:cBhvr>
                                      <p:tavLst>
                                        <p:tav tm="0">
                                          <p:val>
                                            <p:strVal val="#ppt_x-#ppt_w/2"/>
                                          </p:val>
                                        </p:tav>
                                        <p:tav tm="100000">
                                          <p:val>
                                            <p:strVal val="#ppt_x"/>
                                          </p:val>
                                        </p:tav>
                                      </p:tavLst>
                                    </p:anim>
                                    <p:anim calcmode="lin" valueType="num">
                                      <p:cBhvr>
                                        <p:cTn id="14" dur="500" fill="hold"/>
                                        <p:tgtEl>
                                          <p:spTgt spid="6339"/>
                                        </p:tgtEl>
                                        <p:attrNameLst>
                                          <p:attrName>ppt_y</p:attrName>
                                        </p:attrNameLst>
                                      </p:cBhvr>
                                      <p:tavLst>
                                        <p:tav tm="0">
                                          <p:val>
                                            <p:strVal val="#ppt_y"/>
                                          </p:val>
                                        </p:tav>
                                        <p:tav tm="100000">
                                          <p:val>
                                            <p:strVal val="#ppt_y"/>
                                          </p:val>
                                        </p:tav>
                                      </p:tavLst>
                                    </p:anim>
                                    <p:anim calcmode="lin" valueType="num">
                                      <p:cBhvr>
                                        <p:cTn id="15" dur="500" fill="hold"/>
                                        <p:tgtEl>
                                          <p:spTgt spid="6339"/>
                                        </p:tgtEl>
                                        <p:attrNameLst>
                                          <p:attrName>ppt_w</p:attrName>
                                        </p:attrNameLst>
                                      </p:cBhvr>
                                      <p:tavLst>
                                        <p:tav tm="0">
                                          <p:val>
                                            <p:fltVal val="0"/>
                                          </p:val>
                                        </p:tav>
                                        <p:tav tm="100000">
                                          <p:val>
                                            <p:strVal val="#ppt_w"/>
                                          </p:val>
                                        </p:tav>
                                      </p:tavLst>
                                    </p:anim>
                                    <p:anim calcmode="lin" valueType="num">
                                      <p:cBhvr>
                                        <p:cTn id="16" dur="500" fill="hold"/>
                                        <p:tgtEl>
                                          <p:spTgt spid="633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strips(downRight)">
                                      <p:cBhvr>
                                        <p:cTn id="21" dur="500"/>
                                        <p:tgtEl>
                                          <p:spTgt spid="2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6340"/>
                                        </p:tgtEl>
                                        <p:attrNameLst>
                                          <p:attrName>style.visibility</p:attrName>
                                        </p:attrNameLst>
                                      </p:cBhvr>
                                      <p:to>
                                        <p:strVal val="visible"/>
                                      </p:to>
                                    </p:set>
                                    <p:anim calcmode="lin" valueType="num">
                                      <p:cBhvr>
                                        <p:cTn id="26" dur="500" fill="hold"/>
                                        <p:tgtEl>
                                          <p:spTgt spid="6340"/>
                                        </p:tgtEl>
                                        <p:attrNameLst>
                                          <p:attrName>ppt_w</p:attrName>
                                        </p:attrNameLst>
                                      </p:cBhvr>
                                      <p:tavLst>
                                        <p:tav tm="0">
                                          <p:val>
                                            <p:fltVal val="0"/>
                                          </p:val>
                                        </p:tav>
                                        <p:tav tm="100000">
                                          <p:val>
                                            <p:strVal val="#ppt_w"/>
                                          </p:val>
                                        </p:tav>
                                      </p:tavLst>
                                    </p:anim>
                                    <p:anim calcmode="lin" valueType="num">
                                      <p:cBhvr>
                                        <p:cTn id="27" dur="500" fill="hold"/>
                                        <p:tgtEl>
                                          <p:spTgt spid="6340"/>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trips(downRight)">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2" fill="hold" grpId="0" nodeType="clickEffect">
                                  <p:stCondLst>
                                    <p:cond delay="0"/>
                                  </p:stCondLst>
                                  <p:childTnLst>
                                    <p:set>
                                      <p:cBhvr>
                                        <p:cTn id="36" dur="1" fill="hold">
                                          <p:stCondLst>
                                            <p:cond delay="0"/>
                                          </p:stCondLst>
                                        </p:cTn>
                                        <p:tgtEl>
                                          <p:spTgt spid="6341"/>
                                        </p:tgtEl>
                                        <p:attrNameLst>
                                          <p:attrName>style.visibility</p:attrName>
                                        </p:attrNameLst>
                                      </p:cBhvr>
                                      <p:to>
                                        <p:strVal val="visible"/>
                                      </p:to>
                                    </p:set>
                                    <p:anim calcmode="lin" valueType="num">
                                      <p:cBhvr>
                                        <p:cTn id="37" dur="500" fill="hold"/>
                                        <p:tgtEl>
                                          <p:spTgt spid="6341"/>
                                        </p:tgtEl>
                                        <p:attrNameLst>
                                          <p:attrName>ppt_x</p:attrName>
                                        </p:attrNameLst>
                                      </p:cBhvr>
                                      <p:tavLst>
                                        <p:tav tm="0">
                                          <p:val>
                                            <p:strVal val="#ppt_x+#ppt_w/2"/>
                                          </p:val>
                                        </p:tav>
                                        <p:tav tm="100000">
                                          <p:val>
                                            <p:strVal val="#ppt_x"/>
                                          </p:val>
                                        </p:tav>
                                      </p:tavLst>
                                    </p:anim>
                                    <p:anim calcmode="lin" valueType="num">
                                      <p:cBhvr>
                                        <p:cTn id="38" dur="500" fill="hold"/>
                                        <p:tgtEl>
                                          <p:spTgt spid="6341"/>
                                        </p:tgtEl>
                                        <p:attrNameLst>
                                          <p:attrName>ppt_y</p:attrName>
                                        </p:attrNameLst>
                                      </p:cBhvr>
                                      <p:tavLst>
                                        <p:tav tm="0">
                                          <p:val>
                                            <p:strVal val="#ppt_y"/>
                                          </p:val>
                                        </p:tav>
                                        <p:tav tm="100000">
                                          <p:val>
                                            <p:strVal val="#ppt_y"/>
                                          </p:val>
                                        </p:tav>
                                      </p:tavLst>
                                    </p:anim>
                                    <p:anim calcmode="lin" valueType="num">
                                      <p:cBhvr>
                                        <p:cTn id="39" dur="500" fill="hold"/>
                                        <p:tgtEl>
                                          <p:spTgt spid="6341"/>
                                        </p:tgtEl>
                                        <p:attrNameLst>
                                          <p:attrName>ppt_w</p:attrName>
                                        </p:attrNameLst>
                                      </p:cBhvr>
                                      <p:tavLst>
                                        <p:tav tm="0">
                                          <p:val>
                                            <p:fltVal val="0"/>
                                          </p:val>
                                        </p:tav>
                                        <p:tav tm="100000">
                                          <p:val>
                                            <p:strVal val="#ppt_w"/>
                                          </p:val>
                                        </p:tav>
                                      </p:tavLst>
                                    </p:anim>
                                    <p:anim calcmode="lin" valueType="num">
                                      <p:cBhvr>
                                        <p:cTn id="40" dur="500" fill="hold"/>
                                        <p:tgtEl>
                                          <p:spTgt spid="6341"/>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downRight)">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3" fill="hold" grpId="0" nodeType="clickEffect">
                                  <p:stCondLst>
                                    <p:cond delay="0"/>
                                  </p:stCondLst>
                                  <p:childTnLst>
                                    <p:set>
                                      <p:cBhvr>
                                        <p:cTn id="49" dur="1" fill="hold">
                                          <p:stCondLst>
                                            <p:cond delay="0"/>
                                          </p:stCondLst>
                                        </p:cTn>
                                        <p:tgtEl>
                                          <p:spTgt spid="6317"/>
                                        </p:tgtEl>
                                        <p:attrNameLst>
                                          <p:attrName>style.visibility</p:attrName>
                                        </p:attrNameLst>
                                      </p:cBhvr>
                                      <p:to>
                                        <p:strVal val="visible"/>
                                      </p:to>
                                    </p:set>
                                    <p:animEffect transition="in" filter="strips(upRight)">
                                      <p:cBhvr>
                                        <p:cTn id="50" dur="500"/>
                                        <p:tgtEl>
                                          <p:spTgt spid="631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6242"/>
                                        </p:tgtEl>
                                        <p:attrNameLst>
                                          <p:attrName>style.visibility</p:attrName>
                                        </p:attrNameLst>
                                      </p:cBhvr>
                                      <p:to>
                                        <p:strVal val="visible"/>
                                      </p:to>
                                    </p:set>
                                    <p:animEffect transition="in" filter="strips(downRight)">
                                      <p:cBhvr>
                                        <p:cTn id="55" dur="500"/>
                                        <p:tgtEl>
                                          <p:spTgt spid="624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8" presetClass="entr" presetSubtype="3" fill="hold" grpId="0" nodeType="clickEffect">
                                  <p:stCondLst>
                                    <p:cond delay="0"/>
                                  </p:stCondLst>
                                  <p:childTnLst>
                                    <p:set>
                                      <p:cBhvr>
                                        <p:cTn id="59" dur="1" fill="hold">
                                          <p:stCondLst>
                                            <p:cond delay="0"/>
                                          </p:stCondLst>
                                        </p:cTn>
                                        <p:tgtEl>
                                          <p:spTgt spid="6241"/>
                                        </p:tgtEl>
                                        <p:attrNameLst>
                                          <p:attrName>style.visibility</p:attrName>
                                        </p:attrNameLst>
                                      </p:cBhvr>
                                      <p:to>
                                        <p:strVal val="visible"/>
                                      </p:to>
                                    </p:set>
                                    <p:animEffect transition="in" filter="strips(upRight)">
                                      <p:cBhvr>
                                        <p:cTn id="60" dur="500"/>
                                        <p:tgtEl>
                                          <p:spTgt spid="624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8" presetClass="entr" presetSubtype="3" fill="hold" grpId="0" nodeType="clickEffect">
                                  <p:stCondLst>
                                    <p:cond delay="0"/>
                                  </p:stCondLst>
                                  <p:childTnLst>
                                    <p:set>
                                      <p:cBhvr>
                                        <p:cTn id="64" dur="1" fill="hold">
                                          <p:stCondLst>
                                            <p:cond delay="0"/>
                                          </p:stCondLst>
                                        </p:cTn>
                                        <p:tgtEl>
                                          <p:spTgt spid="6318"/>
                                        </p:tgtEl>
                                        <p:attrNameLst>
                                          <p:attrName>style.visibility</p:attrName>
                                        </p:attrNameLst>
                                      </p:cBhvr>
                                      <p:to>
                                        <p:strVal val="visible"/>
                                      </p:to>
                                    </p:set>
                                    <p:animEffect transition="in" filter="strips(upRight)">
                                      <p:cBhvr>
                                        <p:cTn id="65" dur="500"/>
                                        <p:tgtEl>
                                          <p:spTgt spid="631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8" fill="hold" grpId="0" nodeType="clickEffect">
                                  <p:stCondLst>
                                    <p:cond delay="0"/>
                                  </p:stCondLst>
                                  <p:childTnLst>
                                    <p:set>
                                      <p:cBhvr>
                                        <p:cTn id="69" dur="1" fill="hold">
                                          <p:stCondLst>
                                            <p:cond delay="0"/>
                                          </p:stCondLst>
                                        </p:cTn>
                                        <p:tgtEl>
                                          <p:spTgt spid="6333"/>
                                        </p:tgtEl>
                                        <p:attrNameLst>
                                          <p:attrName>style.visibility</p:attrName>
                                        </p:attrNameLst>
                                      </p:cBhvr>
                                      <p:to>
                                        <p:strVal val="visible"/>
                                      </p:to>
                                    </p:set>
                                    <p:anim calcmode="lin" valueType="num">
                                      <p:cBhvr>
                                        <p:cTn id="70" dur="500" fill="hold"/>
                                        <p:tgtEl>
                                          <p:spTgt spid="6333"/>
                                        </p:tgtEl>
                                        <p:attrNameLst>
                                          <p:attrName>ppt_x</p:attrName>
                                        </p:attrNameLst>
                                      </p:cBhvr>
                                      <p:tavLst>
                                        <p:tav tm="0">
                                          <p:val>
                                            <p:strVal val="#ppt_x-#ppt_w/2"/>
                                          </p:val>
                                        </p:tav>
                                        <p:tav tm="100000">
                                          <p:val>
                                            <p:strVal val="#ppt_x"/>
                                          </p:val>
                                        </p:tav>
                                      </p:tavLst>
                                    </p:anim>
                                    <p:anim calcmode="lin" valueType="num">
                                      <p:cBhvr>
                                        <p:cTn id="71" dur="500" fill="hold"/>
                                        <p:tgtEl>
                                          <p:spTgt spid="6333"/>
                                        </p:tgtEl>
                                        <p:attrNameLst>
                                          <p:attrName>ppt_y</p:attrName>
                                        </p:attrNameLst>
                                      </p:cBhvr>
                                      <p:tavLst>
                                        <p:tav tm="0">
                                          <p:val>
                                            <p:strVal val="#ppt_y"/>
                                          </p:val>
                                        </p:tav>
                                        <p:tav tm="100000">
                                          <p:val>
                                            <p:strVal val="#ppt_y"/>
                                          </p:val>
                                        </p:tav>
                                      </p:tavLst>
                                    </p:anim>
                                    <p:anim calcmode="lin" valueType="num">
                                      <p:cBhvr>
                                        <p:cTn id="72" dur="500" fill="hold"/>
                                        <p:tgtEl>
                                          <p:spTgt spid="6333"/>
                                        </p:tgtEl>
                                        <p:attrNameLst>
                                          <p:attrName>ppt_w</p:attrName>
                                        </p:attrNameLst>
                                      </p:cBhvr>
                                      <p:tavLst>
                                        <p:tav tm="0">
                                          <p:val>
                                            <p:fltVal val="0"/>
                                          </p:val>
                                        </p:tav>
                                        <p:tav tm="100000">
                                          <p:val>
                                            <p:strVal val="#ppt_w"/>
                                          </p:val>
                                        </p:tav>
                                      </p:tavLst>
                                    </p:anim>
                                    <p:anim calcmode="lin" valueType="num">
                                      <p:cBhvr>
                                        <p:cTn id="73" dur="500" fill="hold"/>
                                        <p:tgtEl>
                                          <p:spTgt spid="6333"/>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3" fill="hold" grpId="0" nodeType="clickEffect">
                                  <p:stCondLst>
                                    <p:cond delay="0"/>
                                  </p:stCondLst>
                                  <p:childTnLst>
                                    <p:set>
                                      <p:cBhvr>
                                        <p:cTn id="77" dur="1" fill="hold">
                                          <p:stCondLst>
                                            <p:cond delay="0"/>
                                          </p:stCondLst>
                                        </p:cTn>
                                        <p:tgtEl>
                                          <p:spTgt spid="6188"/>
                                        </p:tgtEl>
                                        <p:attrNameLst>
                                          <p:attrName>style.visibility</p:attrName>
                                        </p:attrNameLst>
                                      </p:cBhvr>
                                      <p:to>
                                        <p:strVal val="visible"/>
                                      </p:to>
                                    </p:set>
                                    <p:animEffect transition="in" filter="strips(upRight)">
                                      <p:cBhvr>
                                        <p:cTn id="78" dur="500"/>
                                        <p:tgtEl>
                                          <p:spTgt spid="618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8" presetClass="entr" presetSubtype="9"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strips(upLeft)">
                                      <p:cBhvr>
                                        <p:cTn id="83" dur="500"/>
                                        <p:tgtEl>
                                          <p:spTgt spid="2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8" presetClass="entr" presetSubtype="9"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strips(upLeft)">
                                      <p:cBhvr>
                                        <p:cTn id="88" dur="500"/>
                                        <p:tgtEl>
                                          <p:spTgt spid="2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8" presetClass="entr" presetSubtype="12"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strips(downLeft)">
                                      <p:cBhvr>
                                        <p:cTn id="93" dur="500"/>
                                        <p:tgtEl>
                                          <p:spTgt spid="2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7" presetClass="entr" presetSubtype="10" fill="hold" grpId="0" nodeType="clickEffect">
                                  <p:stCondLst>
                                    <p:cond delay="0"/>
                                  </p:stCondLst>
                                  <p:childTnLst>
                                    <p:set>
                                      <p:cBhvr>
                                        <p:cTn id="97" dur="1" fill="hold">
                                          <p:stCondLst>
                                            <p:cond delay="0"/>
                                          </p:stCondLst>
                                        </p:cTn>
                                        <p:tgtEl>
                                          <p:spTgt spid="6265"/>
                                        </p:tgtEl>
                                        <p:attrNameLst>
                                          <p:attrName>style.visibility</p:attrName>
                                        </p:attrNameLst>
                                      </p:cBhvr>
                                      <p:to>
                                        <p:strVal val="visible"/>
                                      </p:to>
                                    </p:set>
                                    <p:anim calcmode="lin" valueType="num">
                                      <p:cBhvr>
                                        <p:cTn id="98" dur="500" fill="hold"/>
                                        <p:tgtEl>
                                          <p:spTgt spid="6265"/>
                                        </p:tgtEl>
                                        <p:attrNameLst>
                                          <p:attrName>ppt_w</p:attrName>
                                        </p:attrNameLst>
                                      </p:cBhvr>
                                      <p:tavLst>
                                        <p:tav tm="0">
                                          <p:val>
                                            <p:fltVal val="0"/>
                                          </p:val>
                                        </p:tav>
                                        <p:tav tm="100000">
                                          <p:val>
                                            <p:strVal val="#ppt_w"/>
                                          </p:val>
                                        </p:tav>
                                      </p:tavLst>
                                    </p:anim>
                                    <p:anim calcmode="lin" valueType="num">
                                      <p:cBhvr>
                                        <p:cTn id="99" dur="500" fill="hold"/>
                                        <p:tgtEl>
                                          <p:spTgt spid="6265"/>
                                        </p:tgtEl>
                                        <p:attrNameLst>
                                          <p:attrName>ppt_h</p:attrName>
                                        </p:attrNameLst>
                                      </p:cBhvr>
                                      <p:tavLst>
                                        <p:tav tm="0">
                                          <p:val>
                                            <p:strVal val="#ppt_h"/>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1"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additive="base">
                                        <p:cTn id="104" dur="500" fill="hold"/>
                                        <p:tgtEl>
                                          <p:spTgt spid="30"/>
                                        </p:tgtEl>
                                        <p:attrNameLst>
                                          <p:attrName>ppt_x</p:attrName>
                                        </p:attrNameLst>
                                      </p:cBhvr>
                                      <p:tavLst>
                                        <p:tav tm="0">
                                          <p:val>
                                            <p:strVal val="#ppt_x"/>
                                          </p:val>
                                        </p:tav>
                                        <p:tav tm="100000">
                                          <p:val>
                                            <p:strVal val="#ppt_x"/>
                                          </p:val>
                                        </p:tav>
                                      </p:tavLst>
                                    </p:anim>
                                    <p:anim calcmode="lin" valueType="num">
                                      <p:cBhvr additive="base">
                                        <p:cTn id="105"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7" presetClass="entr" presetSubtype="1" fill="hold" nodeType="clickEffect">
                                  <p:stCondLst>
                                    <p:cond delay="0"/>
                                  </p:stCondLst>
                                  <p:childTnLst>
                                    <p:set>
                                      <p:cBhvr>
                                        <p:cTn id="109" dur="1" fill="hold">
                                          <p:stCondLst>
                                            <p:cond delay="0"/>
                                          </p:stCondLst>
                                        </p:cTn>
                                        <p:tgtEl>
                                          <p:spTgt spid="5153"/>
                                        </p:tgtEl>
                                        <p:attrNameLst>
                                          <p:attrName>style.visibility</p:attrName>
                                        </p:attrNameLst>
                                      </p:cBhvr>
                                      <p:to>
                                        <p:strVal val="visible"/>
                                      </p:to>
                                    </p:set>
                                    <p:anim calcmode="lin" valueType="num">
                                      <p:cBhvr>
                                        <p:cTn id="110" dur="500" fill="hold"/>
                                        <p:tgtEl>
                                          <p:spTgt spid="5153"/>
                                        </p:tgtEl>
                                        <p:attrNameLst>
                                          <p:attrName>ppt_x</p:attrName>
                                        </p:attrNameLst>
                                      </p:cBhvr>
                                      <p:tavLst>
                                        <p:tav tm="0">
                                          <p:val>
                                            <p:strVal val="#ppt_x"/>
                                          </p:val>
                                        </p:tav>
                                        <p:tav tm="100000">
                                          <p:val>
                                            <p:strVal val="#ppt_x"/>
                                          </p:val>
                                        </p:tav>
                                      </p:tavLst>
                                    </p:anim>
                                    <p:anim calcmode="lin" valueType="num">
                                      <p:cBhvr>
                                        <p:cTn id="111" dur="500" fill="hold"/>
                                        <p:tgtEl>
                                          <p:spTgt spid="5153"/>
                                        </p:tgtEl>
                                        <p:attrNameLst>
                                          <p:attrName>ppt_y</p:attrName>
                                        </p:attrNameLst>
                                      </p:cBhvr>
                                      <p:tavLst>
                                        <p:tav tm="0">
                                          <p:val>
                                            <p:strVal val="#ppt_y-#ppt_h/2"/>
                                          </p:val>
                                        </p:tav>
                                        <p:tav tm="100000">
                                          <p:val>
                                            <p:strVal val="#ppt_y"/>
                                          </p:val>
                                        </p:tav>
                                      </p:tavLst>
                                    </p:anim>
                                    <p:anim calcmode="lin" valueType="num">
                                      <p:cBhvr>
                                        <p:cTn id="112" dur="500" fill="hold"/>
                                        <p:tgtEl>
                                          <p:spTgt spid="5153"/>
                                        </p:tgtEl>
                                        <p:attrNameLst>
                                          <p:attrName>ppt_w</p:attrName>
                                        </p:attrNameLst>
                                      </p:cBhvr>
                                      <p:tavLst>
                                        <p:tav tm="0">
                                          <p:val>
                                            <p:strVal val="#ppt_w"/>
                                          </p:val>
                                        </p:tav>
                                        <p:tav tm="100000">
                                          <p:val>
                                            <p:strVal val="#ppt_w"/>
                                          </p:val>
                                        </p:tav>
                                      </p:tavLst>
                                    </p:anim>
                                    <p:anim calcmode="lin" valueType="num">
                                      <p:cBhvr>
                                        <p:cTn id="113" dur="500" fill="hold"/>
                                        <p:tgtEl>
                                          <p:spTgt spid="5153"/>
                                        </p:tgtEl>
                                        <p:attrNameLst>
                                          <p:attrName>ppt_h</p:attrName>
                                        </p:attrNameLst>
                                      </p:cBhvr>
                                      <p:tavLst>
                                        <p:tav tm="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6259"/>
                                        </p:tgtEl>
                                        <p:attrNameLst>
                                          <p:attrName>style.visibility</p:attrName>
                                        </p:attrNameLst>
                                      </p:cBhvr>
                                      <p:to>
                                        <p:strVal val="visible"/>
                                      </p:to>
                                    </p:set>
                                    <p:anim calcmode="lin" valueType="num">
                                      <p:cBhvr>
                                        <p:cTn id="118" dur="500" fill="hold"/>
                                        <p:tgtEl>
                                          <p:spTgt spid="6259"/>
                                        </p:tgtEl>
                                        <p:attrNameLst>
                                          <p:attrName>ppt_w</p:attrName>
                                        </p:attrNameLst>
                                      </p:cBhvr>
                                      <p:tavLst>
                                        <p:tav tm="0">
                                          <p:val>
                                            <p:fltVal val="0"/>
                                          </p:val>
                                        </p:tav>
                                        <p:tav tm="100000">
                                          <p:val>
                                            <p:strVal val="#ppt_w"/>
                                          </p:val>
                                        </p:tav>
                                      </p:tavLst>
                                    </p:anim>
                                    <p:anim calcmode="lin" valueType="num">
                                      <p:cBhvr>
                                        <p:cTn id="119" dur="500" fill="hold"/>
                                        <p:tgtEl>
                                          <p:spTgt spid="6259"/>
                                        </p:tgtEl>
                                        <p:attrNameLst>
                                          <p:attrName>ppt_h</p:attrName>
                                        </p:attrNameLst>
                                      </p:cBhvr>
                                      <p:tavLst>
                                        <p:tav tm="0">
                                          <p:val>
                                            <p:fltVal val="0"/>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8" fill="hold" grpId="0" nodeType="clickEffect">
                                  <p:stCondLst>
                                    <p:cond delay="0"/>
                                  </p:stCondLst>
                                  <p:childTnLst>
                                    <p:set>
                                      <p:cBhvr>
                                        <p:cTn id="123" dur="1" fill="hold">
                                          <p:stCondLst>
                                            <p:cond delay="0"/>
                                          </p:stCondLst>
                                        </p:cTn>
                                        <p:tgtEl>
                                          <p:spTgt spid="6266"/>
                                        </p:tgtEl>
                                        <p:attrNameLst>
                                          <p:attrName>style.visibility</p:attrName>
                                        </p:attrNameLst>
                                      </p:cBhvr>
                                      <p:to>
                                        <p:strVal val="visible"/>
                                      </p:to>
                                    </p:set>
                                    <p:anim calcmode="lin" valueType="num">
                                      <p:cBhvr additive="base">
                                        <p:cTn id="124" dur="500" fill="hold"/>
                                        <p:tgtEl>
                                          <p:spTgt spid="6266"/>
                                        </p:tgtEl>
                                        <p:attrNameLst>
                                          <p:attrName>ppt_x</p:attrName>
                                        </p:attrNameLst>
                                      </p:cBhvr>
                                      <p:tavLst>
                                        <p:tav tm="0">
                                          <p:val>
                                            <p:strVal val="0-#ppt_w/2"/>
                                          </p:val>
                                        </p:tav>
                                        <p:tav tm="100000">
                                          <p:val>
                                            <p:strVal val="#ppt_x"/>
                                          </p:val>
                                        </p:tav>
                                      </p:tavLst>
                                    </p:anim>
                                    <p:anim calcmode="lin" valueType="num">
                                      <p:cBhvr additive="base">
                                        <p:cTn id="125" dur="500" fill="hold"/>
                                        <p:tgtEl>
                                          <p:spTgt spid="6266"/>
                                        </p:tgtEl>
                                        <p:attrNameLst>
                                          <p:attrName>ppt_y</p:attrName>
                                        </p:attrNameLst>
                                      </p:cBhvr>
                                      <p:tavLst>
                                        <p:tav tm="0">
                                          <p:val>
                                            <p:strVal val="#ppt_y"/>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8" presetClass="entr" presetSubtype="9" fill="hold" nodeType="click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strips(upLeft)">
                                      <p:cBhvr>
                                        <p:cTn id="130" dur="500"/>
                                        <p:tgtEl>
                                          <p:spTgt spid="23"/>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8" presetClass="entr" presetSubtype="9" fill="hold" nodeType="clickEffect">
                                  <p:stCondLst>
                                    <p:cond delay="0"/>
                                  </p:stCondLst>
                                  <p:childTnLst>
                                    <p:set>
                                      <p:cBhvr>
                                        <p:cTn id="134" dur="1" fill="hold">
                                          <p:stCondLst>
                                            <p:cond delay="0"/>
                                          </p:stCondLst>
                                        </p:cTn>
                                        <p:tgtEl>
                                          <p:spTgt spid="22"/>
                                        </p:tgtEl>
                                        <p:attrNameLst>
                                          <p:attrName>style.visibility</p:attrName>
                                        </p:attrNameLst>
                                      </p:cBhvr>
                                      <p:to>
                                        <p:strVal val="visible"/>
                                      </p:to>
                                    </p:set>
                                    <p:animEffect transition="in" filter="strips(upLeft)">
                                      <p:cBhvr>
                                        <p:cTn id="135" dur="500"/>
                                        <p:tgtEl>
                                          <p:spTgt spid="2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8" presetClass="entr" presetSubtype="12" fill="hold" nodeType="clickEffect">
                                  <p:stCondLst>
                                    <p:cond delay="0"/>
                                  </p:stCondLst>
                                  <p:childTnLst>
                                    <p:set>
                                      <p:cBhvr>
                                        <p:cTn id="139" dur="1" fill="hold">
                                          <p:stCondLst>
                                            <p:cond delay="0"/>
                                          </p:stCondLst>
                                        </p:cTn>
                                        <p:tgtEl>
                                          <p:spTgt spid="25"/>
                                        </p:tgtEl>
                                        <p:attrNameLst>
                                          <p:attrName>style.visibility</p:attrName>
                                        </p:attrNameLst>
                                      </p:cBhvr>
                                      <p:to>
                                        <p:strVal val="visible"/>
                                      </p:to>
                                    </p:set>
                                    <p:animEffect transition="in" filter="strips(downLeft)">
                                      <p:cBhvr>
                                        <p:cTn id="140" dur="500"/>
                                        <p:tgtEl>
                                          <p:spTgt spid="25"/>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8" fill="hold" grpId="0" nodeType="clickEffect">
                                  <p:stCondLst>
                                    <p:cond delay="0"/>
                                  </p:stCondLst>
                                  <p:childTnLst>
                                    <p:set>
                                      <p:cBhvr>
                                        <p:cTn id="144" dur="1" fill="hold">
                                          <p:stCondLst>
                                            <p:cond delay="0"/>
                                          </p:stCondLst>
                                        </p:cTn>
                                        <p:tgtEl>
                                          <p:spTgt spid="6334"/>
                                        </p:tgtEl>
                                        <p:attrNameLst>
                                          <p:attrName>style.visibility</p:attrName>
                                        </p:attrNameLst>
                                      </p:cBhvr>
                                      <p:to>
                                        <p:strVal val="visible"/>
                                      </p:to>
                                    </p:set>
                                    <p:anim calcmode="lin" valueType="num">
                                      <p:cBhvr additive="base">
                                        <p:cTn id="145" dur="500" fill="hold"/>
                                        <p:tgtEl>
                                          <p:spTgt spid="6334"/>
                                        </p:tgtEl>
                                        <p:attrNameLst>
                                          <p:attrName>ppt_x</p:attrName>
                                        </p:attrNameLst>
                                      </p:cBhvr>
                                      <p:tavLst>
                                        <p:tav tm="0">
                                          <p:val>
                                            <p:strVal val="0-#ppt_w/2"/>
                                          </p:val>
                                        </p:tav>
                                        <p:tav tm="100000">
                                          <p:val>
                                            <p:strVal val="#ppt_x"/>
                                          </p:val>
                                        </p:tav>
                                      </p:tavLst>
                                    </p:anim>
                                    <p:anim calcmode="lin" valueType="num">
                                      <p:cBhvr additive="base">
                                        <p:cTn id="146" dur="500" fill="hold"/>
                                        <p:tgtEl>
                                          <p:spTgt spid="6334"/>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1" fill="hold" nodeType="clickEffect">
                                  <p:stCondLst>
                                    <p:cond delay="0"/>
                                  </p:stCondLst>
                                  <p:childTnLst>
                                    <p:set>
                                      <p:cBhvr>
                                        <p:cTn id="150" dur="1" fill="hold">
                                          <p:stCondLst>
                                            <p:cond delay="0"/>
                                          </p:stCondLst>
                                        </p:cTn>
                                        <p:tgtEl>
                                          <p:spTgt spid="24"/>
                                        </p:tgtEl>
                                        <p:attrNameLst>
                                          <p:attrName>style.visibility</p:attrName>
                                        </p:attrNameLst>
                                      </p:cBhvr>
                                      <p:to>
                                        <p:strVal val="visible"/>
                                      </p:to>
                                    </p:set>
                                    <p:anim calcmode="lin" valueType="num">
                                      <p:cBhvr additive="base">
                                        <p:cTn id="151" dur="500" fill="hold"/>
                                        <p:tgtEl>
                                          <p:spTgt spid="24"/>
                                        </p:tgtEl>
                                        <p:attrNameLst>
                                          <p:attrName>ppt_x</p:attrName>
                                        </p:attrNameLst>
                                      </p:cBhvr>
                                      <p:tavLst>
                                        <p:tav tm="0">
                                          <p:val>
                                            <p:strVal val="#ppt_x"/>
                                          </p:val>
                                        </p:tav>
                                        <p:tav tm="100000">
                                          <p:val>
                                            <p:strVal val="#ppt_x"/>
                                          </p:val>
                                        </p:tav>
                                      </p:tavLst>
                                    </p:anim>
                                    <p:anim calcmode="lin" valueType="num">
                                      <p:cBhvr additive="base">
                                        <p:cTn id="152"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 fill="hold" nodeType="clickEffect">
                                  <p:stCondLst>
                                    <p:cond delay="0"/>
                                  </p:stCondLst>
                                  <p:childTnLst>
                                    <p:set>
                                      <p:cBhvr>
                                        <p:cTn id="156" dur="1" fill="hold">
                                          <p:stCondLst>
                                            <p:cond delay="0"/>
                                          </p:stCondLst>
                                        </p:cTn>
                                        <p:tgtEl>
                                          <p:spTgt spid="17"/>
                                        </p:tgtEl>
                                        <p:attrNameLst>
                                          <p:attrName>style.visibility</p:attrName>
                                        </p:attrNameLst>
                                      </p:cBhvr>
                                      <p:to>
                                        <p:strVal val="visible"/>
                                      </p:to>
                                    </p:set>
                                    <p:anim calcmode="lin" valueType="num">
                                      <p:cBhvr>
                                        <p:cTn id="157" dur="500" fill="hold"/>
                                        <p:tgtEl>
                                          <p:spTgt spid="17"/>
                                        </p:tgtEl>
                                        <p:attrNameLst>
                                          <p:attrName>ppt_x</p:attrName>
                                        </p:attrNameLst>
                                      </p:cBhvr>
                                      <p:tavLst>
                                        <p:tav tm="0">
                                          <p:val>
                                            <p:strVal val="#ppt_x"/>
                                          </p:val>
                                        </p:tav>
                                        <p:tav tm="100000">
                                          <p:val>
                                            <p:strVal val="#ppt_x"/>
                                          </p:val>
                                        </p:tav>
                                      </p:tavLst>
                                    </p:anim>
                                    <p:anim calcmode="lin" valueType="num">
                                      <p:cBhvr>
                                        <p:cTn id="158" dur="500" fill="hold"/>
                                        <p:tgtEl>
                                          <p:spTgt spid="17"/>
                                        </p:tgtEl>
                                        <p:attrNameLst>
                                          <p:attrName>ppt_y</p:attrName>
                                        </p:attrNameLst>
                                      </p:cBhvr>
                                      <p:tavLst>
                                        <p:tav tm="0">
                                          <p:val>
                                            <p:strVal val="#ppt_y-#ppt_h/2"/>
                                          </p:val>
                                        </p:tav>
                                        <p:tav tm="100000">
                                          <p:val>
                                            <p:strVal val="#ppt_y"/>
                                          </p:val>
                                        </p:tav>
                                      </p:tavLst>
                                    </p:anim>
                                    <p:anim calcmode="lin" valueType="num">
                                      <p:cBhvr>
                                        <p:cTn id="159" dur="500" fill="hold"/>
                                        <p:tgtEl>
                                          <p:spTgt spid="17"/>
                                        </p:tgtEl>
                                        <p:attrNameLst>
                                          <p:attrName>ppt_w</p:attrName>
                                        </p:attrNameLst>
                                      </p:cBhvr>
                                      <p:tavLst>
                                        <p:tav tm="0">
                                          <p:val>
                                            <p:strVal val="#ppt_w"/>
                                          </p:val>
                                        </p:tav>
                                        <p:tav tm="100000">
                                          <p:val>
                                            <p:strVal val="#ppt_w"/>
                                          </p:val>
                                        </p:tav>
                                      </p:tavLst>
                                    </p:anim>
                                    <p:anim calcmode="lin" valueType="num">
                                      <p:cBhvr>
                                        <p:cTn id="160"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3" presetClass="entr" presetSubtype="16" fill="hold" grpId="0" nodeType="clickEffect">
                                  <p:stCondLst>
                                    <p:cond delay="0"/>
                                  </p:stCondLst>
                                  <p:childTnLst>
                                    <p:set>
                                      <p:cBhvr>
                                        <p:cTn id="164" dur="1" fill="hold">
                                          <p:stCondLst>
                                            <p:cond delay="0"/>
                                          </p:stCondLst>
                                        </p:cTn>
                                        <p:tgtEl>
                                          <p:spTgt spid="6222"/>
                                        </p:tgtEl>
                                        <p:attrNameLst>
                                          <p:attrName>style.visibility</p:attrName>
                                        </p:attrNameLst>
                                      </p:cBhvr>
                                      <p:to>
                                        <p:strVal val="visible"/>
                                      </p:to>
                                    </p:set>
                                    <p:anim calcmode="lin" valueType="num">
                                      <p:cBhvr>
                                        <p:cTn id="165" dur="500" fill="hold"/>
                                        <p:tgtEl>
                                          <p:spTgt spid="6222"/>
                                        </p:tgtEl>
                                        <p:attrNameLst>
                                          <p:attrName>ppt_w</p:attrName>
                                        </p:attrNameLst>
                                      </p:cBhvr>
                                      <p:tavLst>
                                        <p:tav tm="0">
                                          <p:val>
                                            <p:fltVal val="0"/>
                                          </p:val>
                                        </p:tav>
                                        <p:tav tm="100000">
                                          <p:val>
                                            <p:strVal val="#ppt_w"/>
                                          </p:val>
                                        </p:tav>
                                      </p:tavLst>
                                    </p:anim>
                                    <p:anim calcmode="lin" valueType="num">
                                      <p:cBhvr>
                                        <p:cTn id="166" dur="500" fill="hold"/>
                                        <p:tgtEl>
                                          <p:spTgt spid="6222"/>
                                        </p:tgtEl>
                                        <p:attrNameLst>
                                          <p:attrName>ppt_h</p:attrName>
                                        </p:attrNameLst>
                                      </p:cBhvr>
                                      <p:tavLst>
                                        <p:tav tm="0">
                                          <p:val>
                                            <p:fltVal val="0"/>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8" fill="hold" grpId="0" nodeType="clickEffect">
                                  <p:stCondLst>
                                    <p:cond delay="0"/>
                                  </p:stCondLst>
                                  <p:childTnLst>
                                    <p:set>
                                      <p:cBhvr>
                                        <p:cTn id="170" dur="1" fill="hold">
                                          <p:stCondLst>
                                            <p:cond delay="0"/>
                                          </p:stCondLst>
                                        </p:cTn>
                                        <p:tgtEl>
                                          <p:spTgt spid="6335"/>
                                        </p:tgtEl>
                                        <p:attrNameLst>
                                          <p:attrName>style.visibility</p:attrName>
                                        </p:attrNameLst>
                                      </p:cBhvr>
                                      <p:to>
                                        <p:strVal val="visible"/>
                                      </p:to>
                                    </p:set>
                                    <p:anim calcmode="lin" valueType="num">
                                      <p:cBhvr additive="base">
                                        <p:cTn id="171" dur="500" fill="hold"/>
                                        <p:tgtEl>
                                          <p:spTgt spid="6335"/>
                                        </p:tgtEl>
                                        <p:attrNameLst>
                                          <p:attrName>ppt_x</p:attrName>
                                        </p:attrNameLst>
                                      </p:cBhvr>
                                      <p:tavLst>
                                        <p:tav tm="0">
                                          <p:val>
                                            <p:strVal val="0-#ppt_w/2"/>
                                          </p:val>
                                        </p:tav>
                                        <p:tav tm="100000">
                                          <p:val>
                                            <p:strVal val="#ppt_x"/>
                                          </p:val>
                                        </p:tav>
                                      </p:tavLst>
                                    </p:anim>
                                    <p:anim calcmode="lin" valueType="num">
                                      <p:cBhvr additive="base">
                                        <p:cTn id="172" dur="500" fill="hold"/>
                                        <p:tgtEl>
                                          <p:spTgt spid="6335"/>
                                        </p:tgtEl>
                                        <p:attrNameLst>
                                          <p:attrName>ppt_y</p:attrName>
                                        </p:attrNameLst>
                                      </p:cBhvr>
                                      <p:tavLst>
                                        <p:tav tm="0">
                                          <p:val>
                                            <p:strVal val="#ppt_y"/>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8" presetClass="entr" presetSubtype="9" fill="hold" nodeType="clickEffect">
                                  <p:stCondLst>
                                    <p:cond delay="0"/>
                                  </p:stCondLst>
                                  <p:childTnLst>
                                    <p:set>
                                      <p:cBhvr>
                                        <p:cTn id="176" dur="1" fill="hold">
                                          <p:stCondLst>
                                            <p:cond delay="0"/>
                                          </p:stCondLst>
                                        </p:cTn>
                                        <p:tgtEl>
                                          <p:spTgt spid="5152"/>
                                        </p:tgtEl>
                                        <p:attrNameLst>
                                          <p:attrName>style.visibility</p:attrName>
                                        </p:attrNameLst>
                                      </p:cBhvr>
                                      <p:to>
                                        <p:strVal val="visible"/>
                                      </p:to>
                                    </p:set>
                                    <p:animEffect transition="in" filter="strips(upLeft)">
                                      <p:cBhvr>
                                        <p:cTn id="177" dur="500"/>
                                        <p:tgtEl>
                                          <p:spTgt spid="5152"/>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8" presetClass="entr" presetSubtype="9" fill="hold" nodeType="clickEffect">
                                  <p:stCondLst>
                                    <p:cond delay="0"/>
                                  </p:stCondLst>
                                  <p:childTnLst>
                                    <p:set>
                                      <p:cBhvr>
                                        <p:cTn id="181" dur="1" fill="hold">
                                          <p:stCondLst>
                                            <p:cond delay="0"/>
                                          </p:stCondLst>
                                        </p:cTn>
                                        <p:tgtEl>
                                          <p:spTgt spid="12"/>
                                        </p:tgtEl>
                                        <p:attrNameLst>
                                          <p:attrName>style.visibility</p:attrName>
                                        </p:attrNameLst>
                                      </p:cBhvr>
                                      <p:to>
                                        <p:strVal val="visible"/>
                                      </p:to>
                                    </p:set>
                                    <p:animEffect transition="in" filter="strips(upLeft)">
                                      <p:cBhvr>
                                        <p:cTn id="182" dur="500"/>
                                        <p:tgtEl>
                                          <p:spTgt spid="12"/>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3" presetClass="entr" presetSubtype="16" fill="hold" nodeType="clickEffect">
                                  <p:stCondLst>
                                    <p:cond delay="0"/>
                                  </p:stCondLst>
                                  <p:childTnLst>
                                    <p:set>
                                      <p:cBhvr>
                                        <p:cTn id="186" dur="1" fill="hold">
                                          <p:stCondLst>
                                            <p:cond delay="0"/>
                                          </p:stCondLst>
                                        </p:cTn>
                                        <p:tgtEl>
                                          <p:spTgt spid="13"/>
                                        </p:tgtEl>
                                        <p:attrNameLst>
                                          <p:attrName>style.visibility</p:attrName>
                                        </p:attrNameLst>
                                      </p:cBhvr>
                                      <p:to>
                                        <p:strVal val="visible"/>
                                      </p:to>
                                    </p:set>
                                    <p:anim calcmode="lin" valueType="num">
                                      <p:cBhvr>
                                        <p:cTn id="187" dur="500" fill="hold"/>
                                        <p:tgtEl>
                                          <p:spTgt spid="13"/>
                                        </p:tgtEl>
                                        <p:attrNameLst>
                                          <p:attrName>ppt_w</p:attrName>
                                        </p:attrNameLst>
                                      </p:cBhvr>
                                      <p:tavLst>
                                        <p:tav tm="0">
                                          <p:val>
                                            <p:fltVal val="0"/>
                                          </p:val>
                                        </p:tav>
                                        <p:tav tm="100000">
                                          <p:val>
                                            <p:strVal val="#ppt_w"/>
                                          </p:val>
                                        </p:tav>
                                      </p:tavLst>
                                    </p:anim>
                                    <p:anim calcmode="lin" valueType="num">
                                      <p:cBhvr>
                                        <p:cTn id="18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3" presetClass="entr" presetSubtype="16" fill="hold" grpId="0" nodeType="clickEffect">
                                  <p:stCondLst>
                                    <p:cond delay="0"/>
                                  </p:stCondLst>
                                  <p:childTnLst>
                                    <p:set>
                                      <p:cBhvr>
                                        <p:cTn id="192" dur="1" fill="hold">
                                          <p:stCondLst>
                                            <p:cond delay="0"/>
                                          </p:stCondLst>
                                        </p:cTn>
                                        <p:tgtEl>
                                          <p:spTgt spid="6189"/>
                                        </p:tgtEl>
                                        <p:attrNameLst>
                                          <p:attrName>style.visibility</p:attrName>
                                        </p:attrNameLst>
                                      </p:cBhvr>
                                      <p:to>
                                        <p:strVal val="visible"/>
                                      </p:to>
                                    </p:set>
                                    <p:anim calcmode="lin" valueType="num">
                                      <p:cBhvr>
                                        <p:cTn id="193" dur="500" fill="hold"/>
                                        <p:tgtEl>
                                          <p:spTgt spid="6189"/>
                                        </p:tgtEl>
                                        <p:attrNameLst>
                                          <p:attrName>ppt_w</p:attrName>
                                        </p:attrNameLst>
                                      </p:cBhvr>
                                      <p:tavLst>
                                        <p:tav tm="0">
                                          <p:val>
                                            <p:fltVal val="0"/>
                                          </p:val>
                                        </p:tav>
                                        <p:tav tm="100000">
                                          <p:val>
                                            <p:strVal val="#ppt_w"/>
                                          </p:val>
                                        </p:tav>
                                      </p:tavLst>
                                    </p:anim>
                                    <p:anim calcmode="lin" valueType="num">
                                      <p:cBhvr>
                                        <p:cTn id="194" dur="500" fill="hold"/>
                                        <p:tgtEl>
                                          <p:spTgt spid="6189"/>
                                        </p:tgtEl>
                                        <p:attrNameLst>
                                          <p:attrName>ppt_h</p:attrName>
                                        </p:attrNameLst>
                                      </p:cBhvr>
                                      <p:tavLst>
                                        <p:tav tm="0">
                                          <p:val>
                                            <p:fltVal val="0"/>
                                          </p:val>
                                        </p:tav>
                                        <p:tav tm="100000">
                                          <p:val>
                                            <p:strVal val="#ppt_h"/>
                                          </p:val>
                                        </p:tav>
                                      </p:tavLst>
                                    </p:anim>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 presetClass="entr" presetSubtype="1" fill="hold" nodeType="clickEffect">
                                  <p:stCondLst>
                                    <p:cond delay="0"/>
                                  </p:stCondLst>
                                  <p:childTnLst>
                                    <p:set>
                                      <p:cBhvr>
                                        <p:cTn id="198" dur="1" fill="hold">
                                          <p:stCondLst>
                                            <p:cond delay="0"/>
                                          </p:stCondLst>
                                        </p:cTn>
                                        <p:tgtEl>
                                          <p:spTgt spid="31"/>
                                        </p:tgtEl>
                                        <p:attrNameLst>
                                          <p:attrName>style.visibility</p:attrName>
                                        </p:attrNameLst>
                                      </p:cBhvr>
                                      <p:to>
                                        <p:strVal val="visible"/>
                                      </p:to>
                                    </p:set>
                                    <p:anim calcmode="lin" valueType="num">
                                      <p:cBhvr additive="base">
                                        <p:cTn id="199" dur="500" fill="hold"/>
                                        <p:tgtEl>
                                          <p:spTgt spid="31"/>
                                        </p:tgtEl>
                                        <p:attrNameLst>
                                          <p:attrName>ppt_x</p:attrName>
                                        </p:attrNameLst>
                                      </p:cBhvr>
                                      <p:tavLst>
                                        <p:tav tm="0">
                                          <p:val>
                                            <p:strVal val="#ppt_x"/>
                                          </p:val>
                                        </p:tav>
                                        <p:tav tm="100000">
                                          <p:val>
                                            <p:strVal val="#ppt_x"/>
                                          </p:val>
                                        </p:tav>
                                      </p:tavLst>
                                    </p:anim>
                                    <p:anim calcmode="lin" valueType="num">
                                      <p:cBhvr additive="base">
                                        <p:cTn id="200"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1" fill="hold" nodeType="clickEffect">
                                  <p:stCondLst>
                                    <p:cond delay="0"/>
                                  </p:stCondLst>
                                  <p:childTnLst>
                                    <p:set>
                                      <p:cBhvr>
                                        <p:cTn id="204" dur="1" fill="hold">
                                          <p:stCondLst>
                                            <p:cond delay="0"/>
                                          </p:stCondLst>
                                        </p:cTn>
                                        <p:tgtEl>
                                          <p:spTgt spid="14"/>
                                        </p:tgtEl>
                                        <p:attrNameLst>
                                          <p:attrName>style.visibility</p:attrName>
                                        </p:attrNameLst>
                                      </p:cBhvr>
                                      <p:to>
                                        <p:strVal val="visible"/>
                                      </p:to>
                                    </p:set>
                                    <p:anim calcmode="lin" valueType="num">
                                      <p:cBhvr>
                                        <p:cTn id="205" dur="500" fill="hold"/>
                                        <p:tgtEl>
                                          <p:spTgt spid="14"/>
                                        </p:tgtEl>
                                        <p:attrNameLst>
                                          <p:attrName>ppt_x</p:attrName>
                                        </p:attrNameLst>
                                      </p:cBhvr>
                                      <p:tavLst>
                                        <p:tav tm="0">
                                          <p:val>
                                            <p:strVal val="#ppt_x"/>
                                          </p:val>
                                        </p:tav>
                                        <p:tav tm="100000">
                                          <p:val>
                                            <p:strVal val="#ppt_x"/>
                                          </p:val>
                                        </p:tav>
                                      </p:tavLst>
                                    </p:anim>
                                    <p:anim calcmode="lin" valueType="num">
                                      <p:cBhvr>
                                        <p:cTn id="206" dur="500" fill="hold"/>
                                        <p:tgtEl>
                                          <p:spTgt spid="14"/>
                                        </p:tgtEl>
                                        <p:attrNameLst>
                                          <p:attrName>ppt_y</p:attrName>
                                        </p:attrNameLst>
                                      </p:cBhvr>
                                      <p:tavLst>
                                        <p:tav tm="0">
                                          <p:val>
                                            <p:strVal val="#ppt_y-#ppt_h/2"/>
                                          </p:val>
                                        </p:tav>
                                        <p:tav tm="100000">
                                          <p:val>
                                            <p:strVal val="#ppt_y"/>
                                          </p:val>
                                        </p:tav>
                                      </p:tavLst>
                                    </p:anim>
                                    <p:anim calcmode="lin" valueType="num">
                                      <p:cBhvr>
                                        <p:cTn id="207" dur="500" fill="hold"/>
                                        <p:tgtEl>
                                          <p:spTgt spid="14"/>
                                        </p:tgtEl>
                                        <p:attrNameLst>
                                          <p:attrName>ppt_w</p:attrName>
                                        </p:attrNameLst>
                                      </p:cBhvr>
                                      <p:tavLst>
                                        <p:tav tm="0">
                                          <p:val>
                                            <p:strVal val="#ppt_w"/>
                                          </p:val>
                                        </p:tav>
                                        <p:tav tm="100000">
                                          <p:val>
                                            <p:strVal val="#ppt_w"/>
                                          </p:val>
                                        </p:tav>
                                      </p:tavLst>
                                    </p:anim>
                                    <p:anim calcmode="lin" valueType="num">
                                      <p:cBhvr>
                                        <p:cTn id="208"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3" presetClass="entr" presetSubtype="16" fill="hold" grpId="0" nodeType="clickEffect">
                                  <p:stCondLst>
                                    <p:cond delay="0"/>
                                  </p:stCondLst>
                                  <p:childTnLst>
                                    <p:set>
                                      <p:cBhvr>
                                        <p:cTn id="212" dur="1" fill="hold">
                                          <p:stCondLst>
                                            <p:cond delay="0"/>
                                          </p:stCondLst>
                                        </p:cTn>
                                        <p:tgtEl>
                                          <p:spTgt spid="6205"/>
                                        </p:tgtEl>
                                        <p:attrNameLst>
                                          <p:attrName>style.visibility</p:attrName>
                                        </p:attrNameLst>
                                      </p:cBhvr>
                                      <p:to>
                                        <p:strVal val="visible"/>
                                      </p:to>
                                    </p:set>
                                    <p:anim calcmode="lin" valueType="num">
                                      <p:cBhvr>
                                        <p:cTn id="213" dur="500" fill="hold"/>
                                        <p:tgtEl>
                                          <p:spTgt spid="6205"/>
                                        </p:tgtEl>
                                        <p:attrNameLst>
                                          <p:attrName>ppt_w</p:attrName>
                                        </p:attrNameLst>
                                      </p:cBhvr>
                                      <p:tavLst>
                                        <p:tav tm="0">
                                          <p:val>
                                            <p:fltVal val="0"/>
                                          </p:val>
                                        </p:tav>
                                        <p:tav tm="100000">
                                          <p:val>
                                            <p:strVal val="#ppt_w"/>
                                          </p:val>
                                        </p:tav>
                                      </p:tavLst>
                                    </p:anim>
                                    <p:anim calcmode="lin" valueType="num">
                                      <p:cBhvr>
                                        <p:cTn id="214" dur="500" fill="hold"/>
                                        <p:tgtEl>
                                          <p:spTgt spid="6205"/>
                                        </p:tgtEl>
                                        <p:attrNameLst>
                                          <p:attrName>ppt_h</p:attrName>
                                        </p:attrNameLst>
                                      </p:cBhvr>
                                      <p:tavLst>
                                        <p:tav tm="0">
                                          <p:val>
                                            <p:fltVal val="0"/>
                                          </p:val>
                                        </p:tav>
                                        <p:tav tm="100000">
                                          <p:val>
                                            <p:strVal val="#ppt_h"/>
                                          </p:val>
                                        </p:tav>
                                      </p:tavLst>
                                    </p:anim>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3" presetClass="entr" presetSubtype="16" fill="hold" grpId="0" nodeType="clickEffect">
                                  <p:stCondLst>
                                    <p:cond delay="0"/>
                                  </p:stCondLst>
                                  <p:childTnLst>
                                    <p:set>
                                      <p:cBhvr>
                                        <p:cTn id="218" dur="1" fill="hold">
                                          <p:stCondLst>
                                            <p:cond delay="0"/>
                                          </p:stCondLst>
                                        </p:cTn>
                                        <p:tgtEl>
                                          <p:spTgt spid="6216"/>
                                        </p:tgtEl>
                                        <p:attrNameLst>
                                          <p:attrName>style.visibility</p:attrName>
                                        </p:attrNameLst>
                                      </p:cBhvr>
                                      <p:to>
                                        <p:strVal val="visible"/>
                                      </p:to>
                                    </p:set>
                                    <p:anim calcmode="lin" valueType="num">
                                      <p:cBhvr>
                                        <p:cTn id="219" dur="500" fill="hold"/>
                                        <p:tgtEl>
                                          <p:spTgt spid="6216"/>
                                        </p:tgtEl>
                                        <p:attrNameLst>
                                          <p:attrName>ppt_w</p:attrName>
                                        </p:attrNameLst>
                                      </p:cBhvr>
                                      <p:tavLst>
                                        <p:tav tm="0">
                                          <p:val>
                                            <p:fltVal val="0"/>
                                          </p:val>
                                        </p:tav>
                                        <p:tav tm="100000">
                                          <p:val>
                                            <p:strVal val="#ppt_w"/>
                                          </p:val>
                                        </p:tav>
                                      </p:tavLst>
                                    </p:anim>
                                    <p:anim calcmode="lin" valueType="num">
                                      <p:cBhvr>
                                        <p:cTn id="220" dur="500" fill="hold"/>
                                        <p:tgtEl>
                                          <p:spTgt spid="6216"/>
                                        </p:tgtEl>
                                        <p:attrNameLst>
                                          <p:attrName>ppt_h</p:attrName>
                                        </p:attrNameLst>
                                      </p:cBhvr>
                                      <p:tavLst>
                                        <p:tav tm="0">
                                          <p:val>
                                            <p:fltVal val="0"/>
                                          </p:val>
                                        </p:tav>
                                        <p:tav tm="100000">
                                          <p:val>
                                            <p:strVal val="#ppt_h"/>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7" presetClass="entr" presetSubtype="10" fill="hold" grpId="0" nodeType="clickEffect">
                                  <p:stCondLst>
                                    <p:cond delay="0"/>
                                  </p:stCondLst>
                                  <p:childTnLst>
                                    <p:set>
                                      <p:cBhvr>
                                        <p:cTn id="224" dur="1" fill="hold">
                                          <p:stCondLst>
                                            <p:cond delay="0"/>
                                          </p:stCondLst>
                                        </p:cTn>
                                        <p:tgtEl>
                                          <p:spTgt spid="6345"/>
                                        </p:tgtEl>
                                        <p:attrNameLst>
                                          <p:attrName>style.visibility</p:attrName>
                                        </p:attrNameLst>
                                      </p:cBhvr>
                                      <p:to>
                                        <p:strVal val="visible"/>
                                      </p:to>
                                    </p:set>
                                    <p:anim calcmode="lin" valueType="num">
                                      <p:cBhvr>
                                        <p:cTn id="225" dur="500" fill="hold"/>
                                        <p:tgtEl>
                                          <p:spTgt spid="6345"/>
                                        </p:tgtEl>
                                        <p:attrNameLst>
                                          <p:attrName>ppt_w</p:attrName>
                                        </p:attrNameLst>
                                      </p:cBhvr>
                                      <p:tavLst>
                                        <p:tav tm="0">
                                          <p:val>
                                            <p:fltVal val="0"/>
                                          </p:val>
                                        </p:tav>
                                        <p:tav tm="100000">
                                          <p:val>
                                            <p:strVal val="#ppt_w"/>
                                          </p:val>
                                        </p:tav>
                                      </p:tavLst>
                                    </p:anim>
                                    <p:anim calcmode="lin" valueType="num">
                                      <p:cBhvr>
                                        <p:cTn id="226" dur="500" fill="hold"/>
                                        <p:tgtEl>
                                          <p:spTgt spid="6345"/>
                                        </p:tgtEl>
                                        <p:attrNameLst>
                                          <p:attrName>ppt_h</p:attrName>
                                        </p:attrNameLst>
                                      </p:cBhvr>
                                      <p:tavLst>
                                        <p:tav tm="0">
                                          <p:val>
                                            <p:strVal val="#ppt_h"/>
                                          </p:val>
                                        </p:tav>
                                        <p:tav tm="100000">
                                          <p:val>
                                            <p:strVal val="#ppt_h"/>
                                          </p:val>
                                        </p:tav>
                                      </p:tavLst>
                                    </p:anim>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7" presetClass="entr" presetSubtype="10" fill="hold" grpId="0" nodeType="clickEffect">
                                  <p:stCondLst>
                                    <p:cond delay="0"/>
                                  </p:stCondLst>
                                  <p:childTnLst>
                                    <p:set>
                                      <p:cBhvr>
                                        <p:cTn id="230" dur="1" fill="hold">
                                          <p:stCondLst>
                                            <p:cond delay="0"/>
                                          </p:stCondLst>
                                        </p:cTn>
                                        <p:tgtEl>
                                          <p:spTgt spid="6342"/>
                                        </p:tgtEl>
                                        <p:attrNameLst>
                                          <p:attrName>style.visibility</p:attrName>
                                        </p:attrNameLst>
                                      </p:cBhvr>
                                      <p:to>
                                        <p:strVal val="visible"/>
                                      </p:to>
                                    </p:set>
                                    <p:anim calcmode="lin" valueType="num">
                                      <p:cBhvr>
                                        <p:cTn id="231" dur="500" fill="hold"/>
                                        <p:tgtEl>
                                          <p:spTgt spid="6342"/>
                                        </p:tgtEl>
                                        <p:attrNameLst>
                                          <p:attrName>ppt_w</p:attrName>
                                        </p:attrNameLst>
                                      </p:cBhvr>
                                      <p:tavLst>
                                        <p:tav tm="0">
                                          <p:val>
                                            <p:fltVal val="0"/>
                                          </p:val>
                                        </p:tav>
                                        <p:tav tm="100000">
                                          <p:val>
                                            <p:strVal val="#ppt_w"/>
                                          </p:val>
                                        </p:tav>
                                      </p:tavLst>
                                    </p:anim>
                                    <p:anim calcmode="lin" valueType="num">
                                      <p:cBhvr>
                                        <p:cTn id="232" dur="500" fill="hold"/>
                                        <p:tgtEl>
                                          <p:spTgt spid="6342"/>
                                        </p:tgtEl>
                                        <p:attrNameLst>
                                          <p:attrName>ppt_h</p:attrName>
                                        </p:attrNameLst>
                                      </p:cBhvr>
                                      <p:tavLst>
                                        <p:tav tm="0">
                                          <p:val>
                                            <p:strVal val="#ppt_h"/>
                                          </p:val>
                                        </p:tav>
                                        <p:tav tm="100000">
                                          <p:val>
                                            <p:strVal val="#ppt_h"/>
                                          </p:val>
                                        </p:tav>
                                      </p:tavLst>
                                    </p:anim>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3" presetClass="entr" presetSubtype="16" fill="hold" nodeType="clickEffect">
                                  <p:stCondLst>
                                    <p:cond delay="0"/>
                                  </p:stCondLst>
                                  <p:childTnLst>
                                    <p:set>
                                      <p:cBhvr>
                                        <p:cTn id="236" dur="1" fill="hold">
                                          <p:stCondLst>
                                            <p:cond delay="0"/>
                                          </p:stCondLst>
                                        </p:cTn>
                                        <p:tgtEl>
                                          <p:spTgt spid="8"/>
                                        </p:tgtEl>
                                        <p:attrNameLst>
                                          <p:attrName>style.visibility</p:attrName>
                                        </p:attrNameLst>
                                      </p:cBhvr>
                                      <p:to>
                                        <p:strVal val="visible"/>
                                      </p:to>
                                    </p:set>
                                    <p:anim calcmode="lin" valueType="num">
                                      <p:cBhvr>
                                        <p:cTn id="237" dur="500" fill="hold"/>
                                        <p:tgtEl>
                                          <p:spTgt spid="8"/>
                                        </p:tgtEl>
                                        <p:attrNameLst>
                                          <p:attrName>ppt_w</p:attrName>
                                        </p:attrNameLst>
                                      </p:cBhvr>
                                      <p:tavLst>
                                        <p:tav tm="0">
                                          <p:val>
                                            <p:fltVal val="0"/>
                                          </p:val>
                                        </p:tav>
                                        <p:tav tm="100000">
                                          <p:val>
                                            <p:strVal val="#ppt_w"/>
                                          </p:val>
                                        </p:tav>
                                      </p:tavLst>
                                    </p:anim>
                                    <p:anim calcmode="lin" valueType="num">
                                      <p:cBhvr>
                                        <p:cTn id="23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7" presetClass="entr" presetSubtype="1" fill="hold" nodeType="clickEffect">
                                  <p:stCondLst>
                                    <p:cond delay="0"/>
                                  </p:stCondLst>
                                  <p:childTnLst>
                                    <p:set>
                                      <p:cBhvr>
                                        <p:cTn id="242" dur="1" fill="hold">
                                          <p:stCondLst>
                                            <p:cond delay="0"/>
                                          </p:stCondLst>
                                        </p:cTn>
                                        <p:tgtEl>
                                          <p:spTgt spid="5158"/>
                                        </p:tgtEl>
                                        <p:attrNameLst>
                                          <p:attrName>style.visibility</p:attrName>
                                        </p:attrNameLst>
                                      </p:cBhvr>
                                      <p:to>
                                        <p:strVal val="visible"/>
                                      </p:to>
                                    </p:set>
                                    <p:anim calcmode="lin" valueType="num">
                                      <p:cBhvr>
                                        <p:cTn id="243" dur="500" fill="hold"/>
                                        <p:tgtEl>
                                          <p:spTgt spid="5158"/>
                                        </p:tgtEl>
                                        <p:attrNameLst>
                                          <p:attrName>ppt_x</p:attrName>
                                        </p:attrNameLst>
                                      </p:cBhvr>
                                      <p:tavLst>
                                        <p:tav tm="0">
                                          <p:val>
                                            <p:strVal val="#ppt_x"/>
                                          </p:val>
                                        </p:tav>
                                        <p:tav tm="100000">
                                          <p:val>
                                            <p:strVal val="#ppt_x"/>
                                          </p:val>
                                        </p:tav>
                                      </p:tavLst>
                                    </p:anim>
                                    <p:anim calcmode="lin" valueType="num">
                                      <p:cBhvr>
                                        <p:cTn id="244" dur="500" fill="hold"/>
                                        <p:tgtEl>
                                          <p:spTgt spid="5158"/>
                                        </p:tgtEl>
                                        <p:attrNameLst>
                                          <p:attrName>ppt_y</p:attrName>
                                        </p:attrNameLst>
                                      </p:cBhvr>
                                      <p:tavLst>
                                        <p:tav tm="0">
                                          <p:val>
                                            <p:strVal val="#ppt_y-#ppt_h/2"/>
                                          </p:val>
                                        </p:tav>
                                        <p:tav tm="100000">
                                          <p:val>
                                            <p:strVal val="#ppt_y"/>
                                          </p:val>
                                        </p:tav>
                                      </p:tavLst>
                                    </p:anim>
                                    <p:anim calcmode="lin" valueType="num">
                                      <p:cBhvr>
                                        <p:cTn id="245" dur="500" fill="hold"/>
                                        <p:tgtEl>
                                          <p:spTgt spid="5158"/>
                                        </p:tgtEl>
                                        <p:attrNameLst>
                                          <p:attrName>ppt_w</p:attrName>
                                        </p:attrNameLst>
                                      </p:cBhvr>
                                      <p:tavLst>
                                        <p:tav tm="0">
                                          <p:val>
                                            <p:strVal val="#ppt_w"/>
                                          </p:val>
                                        </p:tav>
                                        <p:tav tm="100000">
                                          <p:val>
                                            <p:strVal val="#ppt_w"/>
                                          </p:val>
                                        </p:tav>
                                      </p:tavLst>
                                    </p:anim>
                                    <p:anim calcmode="lin" valueType="num">
                                      <p:cBhvr>
                                        <p:cTn id="246" dur="500" fill="hold"/>
                                        <p:tgtEl>
                                          <p:spTgt spid="5158"/>
                                        </p:tgtEl>
                                        <p:attrNameLst>
                                          <p:attrName>ppt_h</p:attrName>
                                        </p:attrNameLst>
                                      </p:cBhvr>
                                      <p:tavLst>
                                        <p:tav tm="0">
                                          <p:val>
                                            <p:fltVal val="0"/>
                                          </p:val>
                                        </p:tav>
                                        <p:tav tm="100000">
                                          <p:val>
                                            <p:strVal val="#ppt_h"/>
                                          </p:val>
                                        </p:tav>
                                      </p:tavLst>
                                    </p:anim>
                                  </p:child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10" fill="hold" grpId="0" nodeType="clickEffect">
                                  <p:stCondLst>
                                    <p:cond delay="0"/>
                                  </p:stCondLst>
                                  <p:childTnLst>
                                    <p:set>
                                      <p:cBhvr>
                                        <p:cTn id="250" dur="1" fill="hold">
                                          <p:stCondLst>
                                            <p:cond delay="0"/>
                                          </p:stCondLst>
                                        </p:cTn>
                                        <p:tgtEl>
                                          <p:spTgt spid="6346"/>
                                        </p:tgtEl>
                                        <p:attrNameLst>
                                          <p:attrName>style.visibility</p:attrName>
                                        </p:attrNameLst>
                                      </p:cBhvr>
                                      <p:to>
                                        <p:strVal val="visible"/>
                                      </p:to>
                                    </p:set>
                                    <p:anim calcmode="lin" valueType="num">
                                      <p:cBhvr>
                                        <p:cTn id="251" dur="500" fill="hold"/>
                                        <p:tgtEl>
                                          <p:spTgt spid="6346"/>
                                        </p:tgtEl>
                                        <p:attrNameLst>
                                          <p:attrName>ppt_w</p:attrName>
                                        </p:attrNameLst>
                                      </p:cBhvr>
                                      <p:tavLst>
                                        <p:tav tm="0">
                                          <p:val>
                                            <p:fltVal val="0"/>
                                          </p:val>
                                        </p:tav>
                                        <p:tav tm="100000">
                                          <p:val>
                                            <p:strVal val="#ppt_w"/>
                                          </p:val>
                                        </p:tav>
                                      </p:tavLst>
                                    </p:anim>
                                    <p:anim calcmode="lin" valueType="num">
                                      <p:cBhvr>
                                        <p:cTn id="252" dur="500" fill="hold"/>
                                        <p:tgtEl>
                                          <p:spTgt spid="6346"/>
                                        </p:tgtEl>
                                        <p:attrNameLst>
                                          <p:attrName>ppt_h</p:attrName>
                                        </p:attrNameLst>
                                      </p:cBhvr>
                                      <p:tavLst>
                                        <p:tav tm="0">
                                          <p:val>
                                            <p:strVal val="#ppt_h"/>
                                          </p:val>
                                        </p:tav>
                                        <p:tav tm="100000">
                                          <p:val>
                                            <p:strVal val="#ppt_h"/>
                                          </p:val>
                                        </p:tav>
                                      </p:tavLst>
                                    </p:anim>
                                  </p:childTnLst>
                                </p:cTn>
                              </p:par>
                            </p:childTnLst>
                          </p:cTn>
                        </p:par>
                      </p:childTnLst>
                    </p:cTn>
                  </p:par>
                  <p:par>
                    <p:cTn id="253" fill="hold" nodeType="clickPar">
                      <p:stCondLst>
                        <p:cond delay="indefinite"/>
                      </p:stCondLst>
                      <p:childTnLst>
                        <p:par>
                          <p:cTn id="254" fill="hold" nodeType="withGroup">
                            <p:stCondLst>
                              <p:cond delay="0"/>
                            </p:stCondLst>
                            <p:childTnLst>
                              <p:par>
                                <p:cTn id="255" presetID="17" presetClass="entr" presetSubtype="10" fill="hold" grpId="0" nodeType="clickEffect">
                                  <p:stCondLst>
                                    <p:cond delay="0"/>
                                  </p:stCondLst>
                                  <p:childTnLst>
                                    <p:set>
                                      <p:cBhvr>
                                        <p:cTn id="256" dur="1" fill="hold">
                                          <p:stCondLst>
                                            <p:cond delay="0"/>
                                          </p:stCondLst>
                                        </p:cTn>
                                        <p:tgtEl>
                                          <p:spTgt spid="6343"/>
                                        </p:tgtEl>
                                        <p:attrNameLst>
                                          <p:attrName>style.visibility</p:attrName>
                                        </p:attrNameLst>
                                      </p:cBhvr>
                                      <p:to>
                                        <p:strVal val="visible"/>
                                      </p:to>
                                    </p:set>
                                    <p:anim calcmode="lin" valueType="num">
                                      <p:cBhvr>
                                        <p:cTn id="257" dur="500" fill="hold"/>
                                        <p:tgtEl>
                                          <p:spTgt spid="6343"/>
                                        </p:tgtEl>
                                        <p:attrNameLst>
                                          <p:attrName>ppt_w</p:attrName>
                                        </p:attrNameLst>
                                      </p:cBhvr>
                                      <p:tavLst>
                                        <p:tav tm="0">
                                          <p:val>
                                            <p:fltVal val="0"/>
                                          </p:val>
                                        </p:tav>
                                        <p:tav tm="100000">
                                          <p:val>
                                            <p:strVal val="#ppt_w"/>
                                          </p:val>
                                        </p:tav>
                                      </p:tavLst>
                                    </p:anim>
                                    <p:anim calcmode="lin" valueType="num">
                                      <p:cBhvr>
                                        <p:cTn id="258" dur="500" fill="hold"/>
                                        <p:tgtEl>
                                          <p:spTgt spid="6343"/>
                                        </p:tgtEl>
                                        <p:attrNameLst>
                                          <p:attrName>ppt_h</p:attrName>
                                        </p:attrNameLst>
                                      </p:cBhvr>
                                      <p:tavLst>
                                        <p:tav tm="0">
                                          <p:val>
                                            <p:strVal val="#ppt_h"/>
                                          </p:val>
                                        </p:tav>
                                        <p:tav tm="100000">
                                          <p:val>
                                            <p:strVal val="#ppt_h"/>
                                          </p:val>
                                        </p:tav>
                                      </p:tavLst>
                                    </p:anim>
                                  </p:childTnLst>
                                </p:cTn>
                              </p:par>
                            </p:childTnLst>
                          </p:cTn>
                        </p:par>
                      </p:childTnLst>
                    </p:cTn>
                  </p:par>
                  <p:par>
                    <p:cTn id="259" fill="hold" nodeType="clickPar">
                      <p:stCondLst>
                        <p:cond delay="indefinite"/>
                      </p:stCondLst>
                      <p:childTnLst>
                        <p:par>
                          <p:cTn id="260" fill="hold" nodeType="withGroup">
                            <p:stCondLst>
                              <p:cond delay="0"/>
                            </p:stCondLst>
                            <p:childTnLst>
                              <p:par>
                                <p:cTn id="261" presetID="23" presetClass="entr" presetSubtype="16" fill="hold" nodeType="clickEffect">
                                  <p:stCondLst>
                                    <p:cond delay="0"/>
                                  </p:stCondLst>
                                  <p:childTnLst>
                                    <p:set>
                                      <p:cBhvr>
                                        <p:cTn id="262" dur="1" fill="hold">
                                          <p:stCondLst>
                                            <p:cond delay="0"/>
                                          </p:stCondLst>
                                        </p:cTn>
                                        <p:tgtEl>
                                          <p:spTgt spid="5"/>
                                        </p:tgtEl>
                                        <p:attrNameLst>
                                          <p:attrName>style.visibility</p:attrName>
                                        </p:attrNameLst>
                                      </p:cBhvr>
                                      <p:to>
                                        <p:strVal val="visible"/>
                                      </p:to>
                                    </p:set>
                                    <p:anim calcmode="lin" valueType="num">
                                      <p:cBhvr>
                                        <p:cTn id="263" dur="500" fill="hold"/>
                                        <p:tgtEl>
                                          <p:spTgt spid="5"/>
                                        </p:tgtEl>
                                        <p:attrNameLst>
                                          <p:attrName>ppt_w</p:attrName>
                                        </p:attrNameLst>
                                      </p:cBhvr>
                                      <p:tavLst>
                                        <p:tav tm="0">
                                          <p:val>
                                            <p:fltVal val="0"/>
                                          </p:val>
                                        </p:tav>
                                        <p:tav tm="100000">
                                          <p:val>
                                            <p:strVal val="#ppt_w"/>
                                          </p:val>
                                        </p:tav>
                                      </p:tavLst>
                                    </p:anim>
                                    <p:anim calcmode="lin" valueType="num">
                                      <p:cBhvr>
                                        <p:cTn id="26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7" presetClass="entr" presetSubtype="8" fill="hold" nodeType="clickEffect">
                                  <p:stCondLst>
                                    <p:cond delay="0"/>
                                  </p:stCondLst>
                                  <p:childTnLst>
                                    <p:set>
                                      <p:cBhvr>
                                        <p:cTn id="268" dur="1" fill="hold">
                                          <p:stCondLst>
                                            <p:cond delay="0"/>
                                          </p:stCondLst>
                                        </p:cTn>
                                        <p:tgtEl>
                                          <p:spTgt spid="5160"/>
                                        </p:tgtEl>
                                        <p:attrNameLst>
                                          <p:attrName>style.visibility</p:attrName>
                                        </p:attrNameLst>
                                      </p:cBhvr>
                                      <p:to>
                                        <p:strVal val="visible"/>
                                      </p:to>
                                    </p:set>
                                    <p:anim calcmode="lin" valueType="num">
                                      <p:cBhvr>
                                        <p:cTn id="269" dur="500" fill="hold"/>
                                        <p:tgtEl>
                                          <p:spTgt spid="5160"/>
                                        </p:tgtEl>
                                        <p:attrNameLst>
                                          <p:attrName>ppt_x</p:attrName>
                                        </p:attrNameLst>
                                      </p:cBhvr>
                                      <p:tavLst>
                                        <p:tav tm="0">
                                          <p:val>
                                            <p:strVal val="#ppt_x-#ppt_w/2"/>
                                          </p:val>
                                        </p:tav>
                                        <p:tav tm="100000">
                                          <p:val>
                                            <p:strVal val="#ppt_x"/>
                                          </p:val>
                                        </p:tav>
                                      </p:tavLst>
                                    </p:anim>
                                    <p:anim calcmode="lin" valueType="num">
                                      <p:cBhvr>
                                        <p:cTn id="270" dur="500" fill="hold"/>
                                        <p:tgtEl>
                                          <p:spTgt spid="5160"/>
                                        </p:tgtEl>
                                        <p:attrNameLst>
                                          <p:attrName>ppt_y</p:attrName>
                                        </p:attrNameLst>
                                      </p:cBhvr>
                                      <p:tavLst>
                                        <p:tav tm="0">
                                          <p:val>
                                            <p:strVal val="#ppt_y"/>
                                          </p:val>
                                        </p:tav>
                                        <p:tav tm="100000">
                                          <p:val>
                                            <p:strVal val="#ppt_y"/>
                                          </p:val>
                                        </p:tav>
                                      </p:tavLst>
                                    </p:anim>
                                    <p:anim calcmode="lin" valueType="num">
                                      <p:cBhvr>
                                        <p:cTn id="271" dur="500" fill="hold"/>
                                        <p:tgtEl>
                                          <p:spTgt spid="5160"/>
                                        </p:tgtEl>
                                        <p:attrNameLst>
                                          <p:attrName>ppt_w</p:attrName>
                                        </p:attrNameLst>
                                      </p:cBhvr>
                                      <p:tavLst>
                                        <p:tav tm="0">
                                          <p:val>
                                            <p:fltVal val="0"/>
                                          </p:val>
                                        </p:tav>
                                        <p:tav tm="100000">
                                          <p:val>
                                            <p:strVal val="#ppt_w"/>
                                          </p:val>
                                        </p:tav>
                                      </p:tavLst>
                                    </p:anim>
                                    <p:anim calcmode="lin" valueType="num">
                                      <p:cBhvr>
                                        <p:cTn id="272" dur="500" fill="hold"/>
                                        <p:tgtEl>
                                          <p:spTgt spid="5160"/>
                                        </p:tgtEl>
                                        <p:attrNameLst>
                                          <p:attrName>ppt_h</p:attrName>
                                        </p:attrNameLst>
                                      </p:cBhvr>
                                      <p:tavLst>
                                        <p:tav tm="0">
                                          <p:val>
                                            <p:strVal val="#ppt_h"/>
                                          </p:val>
                                        </p:tav>
                                        <p:tav tm="100000">
                                          <p:val>
                                            <p:strVal val="#ppt_h"/>
                                          </p:val>
                                        </p:tav>
                                      </p:tavLst>
                                    </p:anim>
                                  </p:childTnLst>
                                </p:cTn>
                              </p:par>
                            </p:childTnLst>
                          </p:cTn>
                        </p:par>
                      </p:childTnLst>
                    </p:cTn>
                  </p:par>
                  <p:par>
                    <p:cTn id="273" fill="hold" nodeType="clickPar">
                      <p:stCondLst>
                        <p:cond delay="indefinite"/>
                      </p:stCondLst>
                      <p:childTnLst>
                        <p:par>
                          <p:cTn id="274" fill="hold" nodeType="withGroup">
                            <p:stCondLst>
                              <p:cond delay="0"/>
                            </p:stCondLst>
                            <p:childTnLst>
                              <p:par>
                                <p:cTn id="275" presetID="17" presetClass="entr" presetSubtype="10" fill="hold" grpId="0" nodeType="clickEffect">
                                  <p:stCondLst>
                                    <p:cond delay="0"/>
                                  </p:stCondLst>
                                  <p:childTnLst>
                                    <p:set>
                                      <p:cBhvr>
                                        <p:cTn id="276" dur="1" fill="hold">
                                          <p:stCondLst>
                                            <p:cond delay="0"/>
                                          </p:stCondLst>
                                        </p:cTn>
                                        <p:tgtEl>
                                          <p:spTgt spid="6347"/>
                                        </p:tgtEl>
                                        <p:attrNameLst>
                                          <p:attrName>style.visibility</p:attrName>
                                        </p:attrNameLst>
                                      </p:cBhvr>
                                      <p:to>
                                        <p:strVal val="visible"/>
                                      </p:to>
                                    </p:set>
                                    <p:anim calcmode="lin" valueType="num">
                                      <p:cBhvr>
                                        <p:cTn id="277" dur="500" fill="hold"/>
                                        <p:tgtEl>
                                          <p:spTgt spid="6347"/>
                                        </p:tgtEl>
                                        <p:attrNameLst>
                                          <p:attrName>ppt_w</p:attrName>
                                        </p:attrNameLst>
                                      </p:cBhvr>
                                      <p:tavLst>
                                        <p:tav tm="0">
                                          <p:val>
                                            <p:fltVal val="0"/>
                                          </p:val>
                                        </p:tav>
                                        <p:tav tm="100000">
                                          <p:val>
                                            <p:strVal val="#ppt_w"/>
                                          </p:val>
                                        </p:tav>
                                      </p:tavLst>
                                    </p:anim>
                                    <p:anim calcmode="lin" valueType="num">
                                      <p:cBhvr>
                                        <p:cTn id="278" dur="500" fill="hold"/>
                                        <p:tgtEl>
                                          <p:spTgt spid="6347"/>
                                        </p:tgtEl>
                                        <p:attrNameLst>
                                          <p:attrName>ppt_h</p:attrName>
                                        </p:attrNameLst>
                                      </p:cBhvr>
                                      <p:tavLst>
                                        <p:tav tm="0">
                                          <p:val>
                                            <p:strVal val="#ppt_h"/>
                                          </p:val>
                                        </p:tav>
                                        <p:tav tm="100000">
                                          <p:val>
                                            <p:strVal val="#ppt_h"/>
                                          </p:val>
                                        </p:tav>
                                      </p:tavLst>
                                    </p:anim>
                                  </p:childTnLst>
                                </p:cTn>
                              </p:par>
                            </p:childTnLst>
                          </p:cTn>
                        </p:par>
                      </p:childTnLst>
                    </p:cTn>
                  </p:par>
                  <p:par>
                    <p:cTn id="279" fill="hold" nodeType="clickPar">
                      <p:stCondLst>
                        <p:cond delay="indefinite"/>
                      </p:stCondLst>
                      <p:childTnLst>
                        <p:par>
                          <p:cTn id="280" fill="hold" nodeType="withGroup">
                            <p:stCondLst>
                              <p:cond delay="0"/>
                            </p:stCondLst>
                            <p:childTnLst>
                              <p:par>
                                <p:cTn id="281" presetID="17" presetClass="entr" presetSubtype="10" fill="hold" grpId="0" nodeType="clickEffect">
                                  <p:stCondLst>
                                    <p:cond delay="0"/>
                                  </p:stCondLst>
                                  <p:childTnLst>
                                    <p:set>
                                      <p:cBhvr>
                                        <p:cTn id="282" dur="1" fill="hold">
                                          <p:stCondLst>
                                            <p:cond delay="0"/>
                                          </p:stCondLst>
                                        </p:cTn>
                                        <p:tgtEl>
                                          <p:spTgt spid="6344"/>
                                        </p:tgtEl>
                                        <p:attrNameLst>
                                          <p:attrName>style.visibility</p:attrName>
                                        </p:attrNameLst>
                                      </p:cBhvr>
                                      <p:to>
                                        <p:strVal val="visible"/>
                                      </p:to>
                                    </p:set>
                                    <p:anim calcmode="lin" valueType="num">
                                      <p:cBhvr>
                                        <p:cTn id="283" dur="500" fill="hold"/>
                                        <p:tgtEl>
                                          <p:spTgt spid="6344"/>
                                        </p:tgtEl>
                                        <p:attrNameLst>
                                          <p:attrName>ppt_w</p:attrName>
                                        </p:attrNameLst>
                                      </p:cBhvr>
                                      <p:tavLst>
                                        <p:tav tm="0">
                                          <p:val>
                                            <p:fltVal val="0"/>
                                          </p:val>
                                        </p:tav>
                                        <p:tav tm="100000">
                                          <p:val>
                                            <p:strVal val="#ppt_w"/>
                                          </p:val>
                                        </p:tav>
                                      </p:tavLst>
                                    </p:anim>
                                    <p:anim calcmode="lin" valueType="num">
                                      <p:cBhvr>
                                        <p:cTn id="284" dur="500" fill="hold"/>
                                        <p:tgtEl>
                                          <p:spTgt spid="6344"/>
                                        </p:tgtEl>
                                        <p:attrNameLst>
                                          <p:attrName>ppt_h</p:attrName>
                                        </p:attrNameLst>
                                      </p:cBhvr>
                                      <p:tavLst>
                                        <p:tav tm="0">
                                          <p:val>
                                            <p:strVal val="#ppt_h"/>
                                          </p:val>
                                        </p:tav>
                                        <p:tav tm="100000">
                                          <p:val>
                                            <p:strVal val="#ppt_h"/>
                                          </p:val>
                                        </p:tav>
                                      </p:tavLst>
                                    </p:anim>
                                  </p:childTnLst>
                                </p:cTn>
                              </p:par>
                            </p:childTnLst>
                          </p:cTn>
                        </p:par>
                      </p:childTnLst>
                    </p:cTn>
                  </p:par>
                  <p:par>
                    <p:cTn id="285" fill="hold" nodeType="clickPar">
                      <p:stCondLst>
                        <p:cond delay="indefinite"/>
                      </p:stCondLst>
                      <p:childTnLst>
                        <p:par>
                          <p:cTn id="286" fill="hold" nodeType="withGroup">
                            <p:stCondLst>
                              <p:cond delay="0"/>
                            </p:stCondLst>
                            <p:childTnLst>
                              <p:par>
                                <p:cTn id="287" presetID="23" presetClass="entr" presetSubtype="16" fill="hold" nodeType="clickEffect">
                                  <p:stCondLst>
                                    <p:cond delay="0"/>
                                  </p:stCondLst>
                                  <p:childTnLst>
                                    <p:set>
                                      <p:cBhvr>
                                        <p:cTn id="288" dur="1" fill="hold">
                                          <p:stCondLst>
                                            <p:cond delay="0"/>
                                          </p:stCondLst>
                                        </p:cTn>
                                        <p:tgtEl>
                                          <p:spTgt spid="2"/>
                                        </p:tgtEl>
                                        <p:attrNameLst>
                                          <p:attrName>style.visibility</p:attrName>
                                        </p:attrNameLst>
                                      </p:cBhvr>
                                      <p:to>
                                        <p:strVal val="visible"/>
                                      </p:to>
                                    </p:set>
                                    <p:anim calcmode="lin" valueType="num">
                                      <p:cBhvr>
                                        <p:cTn id="289" dur="500" fill="hold"/>
                                        <p:tgtEl>
                                          <p:spTgt spid="2"/>
                                        </p:tgtEl>
                                        <p:attrNameLst>
                                          <p:attrName>ppt_w</p:attrName>
                                        </p:attrNameLst>
                                      </p:cBhvr>
                                      <p:tavLst>
                                        <p:tav tm="0">
                                          <p:val>
                                            <p:fltVal val="0"/>
                                          </p:val>
                                        </p:tav>
                                        <p:tav tm="100000">
                                          <p:val>
                                            <p:strVal val="#ppt_w"/>
                                          </p:val>
                                        </p:tav>
                                      </p:tavLst>
                                    </p:anim>
                                    <p:anim calcmode="lin" valueType="num">
                                      <p:cBhvr>
                                        <p:cTn id="29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91" fill="hold" nodeType="clickPar">
                      <p:stCondLst>
                        <p:cond delay="indefinite"/>
                      </p:stCondLst>
                      <p:childTnLst>
                        <p:par>
                          <p:cTn id="292" fill="hold" nodeType="withGroup">
                            <p:stCondLst>
                              <p:cond delay="0"/>
                            </p:stCondLst>
                            <p:childTnLst>
                              <p:par>
                                <p:cTn id="293" presetID="17" presetClass="entr" presetSubtype="4" fill="hold" nodeType="clickEffect">
                                  <p:stCondLst>
                                    <p:cond delay="0"/>
                                  </p:stCondLst>
                                  <p:childTnLst>
                                    <p:set>
                                      <p:cBhvr>
                                        <p:cTn id="294" dur="1" fill="hold">
                                          <p:stCondLst>
                                            <p:cond delay="0"/>
                                          </p:stCondLst>
                                        </p:cTn>
                                        <p:tgtEl>
                                          <p:spTgt spid="4"/>
                                        </p:tgtEl>
                                        <p:attrNameLst>
                                          <p:attrName>style.visibility</p:attrName>
                                        </p:attrNameLst>
                                      </p:cBhvr>
                                      <p:to>
                                        <p:strVal val="visible"/>
                                      </p:to>
                                    </p:set>
                                    <p:anim calcmode="lin" valueType="num">
                                      <p:cBhvr>
                                        <p:cTn id="295" dur="500" fill="hold"/>
                                        <p:tgtEl>
                                          <p:spTgt spid="4"/>
                                        </p:tgtEl>
                                        <p:attrNameLst>
                                          <p:attrName>ppt_x</p:attrName>
                                        </p:attrNameLst>
                                      </p:cBhvr>
                                      <p:tavLst>
                                        <p:tav tm="0">
                                          <p:val>
                                            <p:strVal val="#ppt_x"/>
                                          </p:val>
                                        </p:tav>
                                        <p:tav tm="100000">
                                          <p:val>
                                            <p:strVal val="#ppt_x"/>
                                          </p:val>
                                        </p:tav>
                                      </p:tavLst>
                                    </p:anim>
                                    <p:anim calcmode="lin" valueType="num">
                                      <p:cBhvr>
                                        <p:cTn id="296" dur="500" fill="hold"/>
                                        <p:tgtEl>
                                          <p:spTgt spid="4"/>
                                        </p:tgtEl>
                                        <p:attrNameLst>
                                          <p:attrName>ppt_y</p:attrName>
                                        </p:attrNameLst>
                                      </p:cBhvr>
                                      <p:tavLst>
                                        <p:tav tm="0">
                                          <p:val>
                                            <p:strVal val="#ppt_y+#ppt_h/2"/>
                                          </p:val>
                                        </p:tav>
                                        <p:tav tm="100000">
                                          <p:val>
                                            <p:strVal val="#ppt_y"/>
                                          </p:val>
                                        </p:tav>
                                      </p:tavLst>
                                    </p:anim>
                                    <p:anim calcmode="lin" valueType="num">
                                      <p:cBhvr>
                                        <p:cTn id="297" dur="500" fill="hold"/>
                                        <p:tgtEl>
                                          <p:spTgt spid="4"/>
                                        </p:tgtEl>
                                        <p:attrNameLst>
                                          <p:attrName>ppt_w</p:attrName>
                                        </p:attrNameLst>
                                      </p:cBhvr>
                                      <p:tavLst>
                                        <p:tav tm="0">
                                          <p:val>
                                            <p:strVal val="#ppt_w"/>
                                          </p:val>
                                        </p:tav>
                                        <p:tav tm="100000">
                                          <p:val>
                                            <p:strVal val="#ppt_w"/>
                                          </p:val>
                                        </p:tav>
                                      </p:tavLst>
                                    </p:anim>
                                    <p:anim calcmode="lin" valueType="num">
                                      <p:cBhvr>
                                        <p:cTn id="29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99" fill="hold" nodeType="clickPar">
                      <p:stCondLst>
                        <p:cond delay="indefinite"/>
                      </p:stCondLst>
                      <p:childTnLst>
                        <p:par>
                          <p:cTn id="300" fill="hold" nodeType="withGroup">
                            <p:stCondLst>
                              <p:cond delay="0"/>
                            </p:stCondLst>
                            <p:childTnLst>
                              <p:par>
                                <p:cTn id="301" presetID="17" presetClass="entr" presetSubtype="8" fill="hold" nodeType="clickEffect">
                                  <p:stCondLst>
                                    <p:cond delay="0"/>
                                  </p:stCondLst>
                                  <p:childTnLst>
                                    <p:set>
                                      <p:cBhvr>
                                        <p:cTn id="302" dur="1" fill="hold">
                                          <p:stCondLst>
                                            <p:cond delay="0"/>
                                          </p:stCondLst>
                                        </p:cTn>
                                        <p:tgtEl>
                                          <p:spTgt spid="5159"/>
                                        </p:tgtEl>
                                        <p:attrNameLst>
                                          <p:attrName>style.visibility</p:attrName>
                                        </p:attrNameLst>
                                      </p:cBhvr>
                                      <p:to>
                                        <p:strVal val="visible"/>
                                      </p:to>
                                    </p:set>
                                    <p:anim calcmode="lin" valueType="num">
                                      <p:cBhvr>
                                        <p:cTn id="303" dur="500" fill="hold"/>
                                        <p:tgtEl>
                                          <p:spTgt spid="5159"/>
                                        </p:tgtEl>
                                        <p:attrNameLst>
                                          <p:attrName>ppt_x</p:attrName>
                                        </p:attrNameLst>
                                      </p:cBhvr>
                                      <p:tavLst>
                                        <p:tav tm="0">
                                          <p:val>
                                            <p:strVal val="#ppt_x-#ppt_w/2"/>
                                          </p:val>
                                        </p:tav>
                                        <p:tav tm="100000">
                                          <p:val>
                                            <p:strVal val="#ppt_x"/>
                                          </p:val>
                                        </p:tav>
                                      </p:tavLst>
                                    </p:anim>
                                    <p:anim calcmode="lin" valueType="num">
                                      <p:cBhvr>
                                        <p:cTn id="304" dur="500" fill="hold"/>
                                        <p:tgtEl>
                                          <p:spTgt spid="5159"/>
                                        </p:tgtEl>
                                        <p:attrNameLst>
                                          <p:attrName>ppt_y</p:attrName>
                                        </p:attrNameLst>
                                      </p:cBhvr>
                                      <p:tavLst>
                                        <p:tav tm="0">
                                          <p:val>
                                            <p:strVal val="#ppt_y"/>
                                          </p:val>
                                        </p:tav>
                                        <p:tav tm="100000">
                                          <p:val>
                                            <p:strVal val="#ppt_y"/>
                                          </p:val>
                                        </p:tav>
                                      </p:tavLst>
                                    </p:anim>
                                    <p:anim calcmode="lin" valueType="num">
                                      <p:cBhvr>
                                        <p:cTn id="305" dur="500" fill="hold"/>
                                        <p:tgtEl>
                                          <p:spTgt spid="5159"/>
                                        </p:tgtEl>
                                        <p:attrNameLst>
                                          <p:attrName>ppt_w</p:attrName>
                                        </p:attrNameLst>
                                      </p:cBhvr>
                                      <p:tavLst>
                                        <p:tav tm="0">
                                          <p:val>
                                            <p:fltVal val="0"/>
                                          </p:val>
                                        </p:tav>
                                        <p:tav tm="100000">
                                          <p:val>
                                            <p:strVal val="#ppt_w"/>
                                          </p:val>
                                        </p:tav>
                                      </p:tavLst>
                                    </p:anim>
                                    <p:anim calcmode="lin" valueType="num">
                                      <p:cBhvr>
                                        <p:cTn id="306" dur="500" fill="hold"/>
                                        <p:tgtEl>
                                          <p:spTgt spid="5159"/>
                                        </p:tgtEl>
                                        <p:attrNameLst>
                                          <p:attrName>ppt_h</p:attrName>
                                        </p:attrNameLst>
                                      </p:cBhvr>
                                      <p:tavLst>
                                        <p:tav tm="0">
                                          <p:val>
                                            <p:strVal val="#ppt_h"/>
                                          </p:val>
                                        </p:tav>
                                        <p:tav tm="100000">
                                          <p:val>
                                            <p:strVal val="#ppt_h"/>
                                          </p:val>
                                        </p:tav>
                                      </p:tavLst>
                                    </p:anim>
                                  </p:childTnLst>
                                </p:cTn>
                              </p:par>
                            </p:childTnLst>
                          </p:cTn>
                        </p:par>
                      </p:childTnLst>
                    </p:cTn>
                  </p:par>
                  <p:par>
                    <p:cTn id="307" fill="hold" nodeType="clickPar">
                      <p:stCondLst>
                        <p:cond delay="indefinite"/>
                      </p:stCondLst>
                      <p:childTnLst>
                        <p:par>
                          <p:cTn id="308" fill="hold" nodeType="withGroup">
                            <p:stCondLst>
                              <p:cond delay="0"/>
                            </p:stCondLst>
                            <p:childTnLst>
                              <p:par>
                                <p:cTn id="309" presetID="9" presetClass="entr" presetSubtype="0" fill="hold" nodeType="clickEffect">
                                  <p:stCondLst>
                                    <p:cond delay="0"/>
                                  </p:stCondLst>
                                  <p:childTnLst>
                                    <p:set>
                                      <p:cBhvr>
                                        <p:cTn id="310" dur="1" fill="hold">
                                          <p:stCondLst>
                                            <p:cond delay="0"/>
                                          </p:stCondLst>
                                        </p:cTn>
                                        <p:tgtEl>
                                          <p:spTgt spid="5164"/>
                                        </p:tgtEl>
                                        <p:attrNameLst>
                                          <p:attrName>style.visibility</p:attrName>
                                        </p:attrNameLst>
                                      </p:cBhvr>
                                      <p:to>
                                        <p:strVal val="visible"/>
                                      </p:to>
                                    </p:set>
                                    <p:animEffect transition="in" filter="dissolve">
                                      <p:cBhvr>
                                        <p:cTn id="311" dur="500"/>
                                        <p:tgtEl>
                                          <p:spTgt spid="5164"/>
                                        </p:tgtEl>
                                      </p:cBhvr>
                                    </p:animEffect>
                                  </p:childTnLst>
                                </p:cTn>
                              </p:par>
                              <p:par>
                                <p:cTn id="312" presetID="9" presetClass="entr" presetSubtype="0" fill="hold" nodeType="withEffect">
                                  <p:stCondLst>
                                    <p:cond delay="0"/>
                                  </p:stCondLst>
                                  <p:childTnLst>
                                    <p:set>
                                      <p:cBhvr>
                                        <p:cTn id="313" dur="1" fill="hold">
                                          <p:stCondLst>
                                            <p:cond delay="0"/>
                                          </p:stCondLst>
                                        </p:cTn>
                                        <p:tgtEl>
                                          <p:spTgt spid="5165"/>
                                        </p:tgtEl>
                                        <p:attrNameLst>
                                          <p:attrName>style.visibility</p:attrName>
                                        </p:attrNameLst>
                                      </p:cBhvr>
                                      <p:to>
                                        <p:strVal val="visible"/>
                                      </p:to>
                                    </p:set>
                                    <p:animEffect transition="in" filter="dissolve">
                                      <p:cBhvr>
                                        <p:cTn id="314" dur="500"/>
                                        <p:tgtEl>
                                          <p:spTgt spid="5165"/>
                                        </p:tgtEl>
                                      </p:cBhvr>
                                    </p:animEffect>
                                  </p:childTnLst>
                                </p:cTn>
                              </p:par>
                              <p:par>
                                <p:cTn id="315" presetID="9" presetClass="entr" presetSubtype="0" fill="hold" nodeType="withEffect">
                                  <p:stCondLst>
                                    <p:cond delay="0"/>
                                  </p:stCondLst>
                                  <p:childTnLst>
                                    <p:set>
                                      <p:cBhvr>
                                        <p:cTn id="316" dur="1" fill="hold">
                                          <p:stCondLst>
                                            <p:cond delay="0"/>
                                          </p:stCondLst>
                                        </p:cTn>
                                        <p:tgtEl>
                                          <p:spTgt spid="5166"/>
                                        </p:tgtEl>
                                        <p:attrNameLst>
                                          <p:attrName>style.visibility</p:attrName>
                                        </p:attrNameLst>
                                      </p:cBhvr>
                                      <p:to>
                                        <p:strVal val="visible"/>
                                      </p:to>
                                    </p:set>
                                    <p:animEffect transition="in" filter="dissolve">
                                      <p:cBhvr>
                                        <p:cTn id="317" dur="500"/>
                                        <p:tgtEl>
                                          <p:spTgt spid="5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8" grpId="0" animBg="1"/>
      <p:bldP spid="6189" grpId="0" animBg="1"/>
      <p:bldP spid="6205" grpId="0" animBg="1"/>
      <p:bldP spid="6216" grpId="0" animBg="1"/>
      <p:bldP spid="6222" grpId="0" animBg="1"/>
      <p:bldP spid="6241" grpId="0" animBg="1"/>
      <p:bldP spid="6242" grpId="0" animBg="1"/>
      <p:bldP spid="6259" grpId="0" animBg="1"/>
      <p:bldP spid="6265" grpId="0" animBg="1"/>
      <p:bldP spid="6266" grpId="0" animBg="1"/>
      <p:bldP spid="6317" grpId="0" animBg="1"/>
      <p:bldP spid="6318" grpId="0" animBg="1"/>
      <p:bldP spid="6333" grpId="0" animBg="1"/>
      <p:bldP spid="6334" grpId="0" animBg="1"/>
      <p:bldP spid="6335" grpId="0" animBg="1"/>
      <p:bldP spid="6339" grpId="0" autoUpdateAnimBg="0"/>
      <p:bldP spid="6340" grpId="0" autoUpdateAnimBg="0"/>
      <p:bldP spid="6341" grpId="0" autoUpdateAnimBg="0"/>
      <p:bldP spid="6342" grpId="0" autoUpdateAnimBg="0"/>
      <p:bldP spid="6343" grpId="0" autoUpdateAnimBg="0"/>
      <p:bldP spid="6344" grpId="0" autoUpdateAnimBg="0"/>
      <p:bldP spid="6345" grpId="0" animBg="1"/>
      <p:bldP spid="6346" grpId="0" animBg="1"/>
      <p:bldP spid="63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3" name="Picture 5"/>
          <p:cNvPicPr>
            <a:picLocks noChangeAspect="1" noChangeArrowheads="1"/>
          </p:cNvPicPr>
          <p:nvPr/>
        </p:nvPicPr>
        <p:blipFill>
          <a:blip r:embed="rId2"/>
          <a:srcRect/>
          <a:stretch>
            <a:fillRect/>
          </a:stretch>
        </p:blipFill>
        <p:spPr bwMode="auto">
          <a:xfrm>
            <a:off x="0" y="0"/>
            <a:ext cx="6781800" cy="6858000"/>
          </a:xfrm>
          <a:prstGeom prst="rect">
            <a:avLst/>
          </a:prstGeom>
          <a:noFill/>
          <a:ln w="9525">
            <a:noFill/>
            <a:miter lim="800000"/>
            <a:headEnd/>
            <a:tailEnd/>
          </a:ln>
          <a:effectLst/>
        </p:spPr>
      </p:pic>
      <p:sp>
        <p:nvSpPr>
          <p:cNvPr id="7" name="Rectangle 6"/>
          <p:cNvSpPr/>
          <p:nvPr/>
        </p:nvSpPr>
        <p:spPr>
          <a:xfrm>
            <a:off x="6400800" y="228600"/>
            <a:ext cx="2743200" cy="4862870"/>
          </a:xfrm>
          <a:prstGeom prst="rect">
            <a:avLst/>
          </a:prstGeom>
        </p:spPr>
        <p:txBody>
          <a:bodyPr wrap="square">
            <a:spAutoFit/>
          </a:bodyPr>
          <a:lstStyle/>
          <a:p>
            <a:pPr algn="just"/>
            <a:r>
              <a:rPr lang="en-US" sz="2400" b="1" dirty="0">
                <a:latin typeface="Times New Roman" pitchFamily="18" charset="0"/>
                <a:cs typeface="Times New Roman" pitchFamily="18" charset="0"/>
              </a:rPr>
              <a:t> </a:t>
            </a:r>
            <a:r>
              <a:rPr lang="en-US" sz="2200" b="1" dirty="0">
                <a:latin typeface="Times New Roman" pitchFamily="18" charset="0"/>
                <a:cs typeface="Times New Roman" pitchFamily="18" charset="0"/>
              </a:rPr>
              <a:t>Draw all the views </a:t>
            </a:r>
            <a:r>
              <a:rPr lang="en-US" sz="2200" b="1" dirty="0">
                <a:solidFill>
                  <a:schemeClr val="accent5">
                    <a:lumMod val="75000"/>
                  </a:schemeClr>
                </a:solidFill>
                <a:latin typeface="Times New Roman" pitchFamily="18" charset="0"/>
                <a:cs typeface="Times New Roman" pitchFamily="18" charset="0"/>
              </a:rPr>
              <a:t>(F.V, T.V, LS.V) </a:t>
            </a:r>
            <a:r>
              <a:rPr lang="en-US" sz="2200" b="1" dirty="0">
                <a:latin typeface="Times New Roman" pitchFamily="18" charset="0"/>
                <a:cs typeface="Times New Roman" pitchFamily="18" charset="0"/>
              </a:rPr>
              <a:t>of a regular pentagon of side 25mm, with its surface making an angle 45⁰ with H.P. &amp; perpendicular to V.P. One of the side of the pentagon is parallel to H.P and 15 away from it. Profile plane is 20mm from the nearest corner.</a:t>
            </a:r>
            <a:endParaRPr lang="en-US" sz="2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animEffect transition="in" filter="box(in)">
                                      <p:cBhvr>
                                        <p:cTn id="7" dur="500"/>
                                        <p:tgtEl>
                                          <p:spTgt spid="94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5235" name="Picture 3"/>
          <p:cNvPicPr>
            <a:picLocks noChangeAspect="1" noChangeArrowheads="1"/>
          </p:cNvPicPr>
          <p:nvPr/>
        </p:nvPicPr>
        <p:blipFill>
          <a:blip r:embed="rId2"/>
          <a:srcRect/>
          <a:stretch>
            <a:fillRect/>
          </a:stretch>
        </p:blipFill>
        <p:spPr bwMode="auto">
          <a:xfrm>
            <a:off x="0" y="76200"/>
            <a:ext cx="9144000" cy="6781800"/>
          </a:xfrm>
          <a:prstGeom prst="rect">
            <a:avLst/>
          </a:prstGeom>
          <a:noFill/>
          <a:ln w="9525">
            <a:noFill/>
            <a:miter lim="800000"/>
            <a:headEnd/>
            <a:tailEnd/>
          </a:ln>
          <a:effectLst/>
        </p:spPr>
      </p:pic>
    </p:spTree>
  </p:cSld>
  <p:clrMapOvr>
    <a:masterClrMapping/>
  </p:clrMapOvr>
  <p:transition>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569660"/>
          </a:xfrm>
          <a:prstGeom prst="rect">
            <a:avLst/>
          </a:prstGeom>
        </p:spPr>
        <p:txBody>
          <a:bodyPr wrap="square">
            <a:spAutoFit/>
          </a:bodyPr>
          <a:lstStyle/>
          <a:p>
            <a:pPr algn="just">
              <a:buFont typeface="Arial" pitchFamily="34" charset="0"/>
              <a:buNone/>
            </a:pPr>
            <a:r>
              <a:rPr lang="en-US" sz="2400" b="1" u="sng" dirty="0">
                <a:solidFill>
                  <a:srgbClr val="FF0000"/>
                </a:solidFill>
                <a:latin typeface="Times New Roman" pitchFamily="18" charset="0"/>
                <a:cs typeface="Times New Roman" pitchFamily="18" charset="0"/>
              </a:rPr>
              <a:t>Problem-5.</a:t>
            </a:r>
            <a:r>
              <a:rPr lang="en-US" sz="2400" b="1" dirty="0">
                <a:solidFill>
                  <a:srgbClr val="FF0000"/>
                </a:solidFill>
                <a:latin typeface="Times New Roman" pitchFamily="18" charset="0"/>
                <a:cs typeface="Times New Roman" pitchFamily="18" charset="0"/>
              </a:rPr>
              <a:t>  </a:t>
            </a:r>
            <a:r>
              <a:rPr lang="en-US" sz="2400" dirty="0"/>
              <a:t>A rectangle ABCD of size 40 X 25 mm length is inclined 30⁰ to the HP. Its shorter side AB is parallel to HP and inclined at 45⁰ to VP. Draw the front view and top view of the rectangle.</a:t>
            </a:r>
            <a:endParaRPr lang="en-IN" sz="2400" dirty="0"/>
          </a:p>
        </p:txBody>
      </p:sp>
      <p:pic>
        <p:nvPicPr>
          <p:cNvPr id="115713" name="Picture 1"/>
          <p:cNvPicPr>
            <a:picLocks noGrp="1" noChangeAspect="1" noChangeArrowheads="1"/>
          </p:cNvPicPr>
          <p:nvPr>
            <p:ph idx="1"/>
          </p:nvPr>
        </p:nvPicPr>
        <p:blipFill>
          <a:blip r:embed="rId2"/>
          <a:srcRect/>
          <a:stretch>
            <a:fillRect/>
          </a:stretch>
        </p:blipFill>
        <p:spPr bwMode="auto">
          <a:xfrm>
            <a:off x="0" y="1524000"/>
            <a:ext cx="9143999" cy="51816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3"/>
                                        </p:tgtEl>
                                        <p:attrNameLst>
                                          <p:attrName>style.visibility</p:attrName>
                                        </p:attrNameLst>
                                      </p:cBhvr>
                                      <p:to>
                                        <p:strVal val="visible"/>
                                      </p:to>
                                    </p:set>
                                    <p:anim calcmode="lin" valueType="num">
                                      <p:cBhvr additive="base">
                                        <p:cTn id="7" dur="500" fill="hold"/>
                                        <p:tgtEl>
                                          <p:spTgt spid="115713"/>
                                        </p:tgtEl>
                                        <p:attrNameLst>
                                          <p:attrName>ppt_x</p:attrName>
                                        </p:attrNameLst>
                                      </p:cBhvr>
                                      <p:tavLst>
                                        <p:tav tm="0">
                                          <p:val>
                                            <p:strVal val="#ppt_x"/>
                                          </p:val>
                                        </p:tav>
                                        <p:tav tm="100000">
                                          <p:val>
                                            <p:strVal val="#ppt_x"/>
                                          </p:val>
                                        </p:tav>
                                      </p:tavLst>
                                    </p:anim>
                                    <p:anim calcmode="lin" valueType="num">
                                      <p:cBhvr additive="base">
                                        <p:cTn id="8" dur="500" fill="hold"/>
                                        <p:tgtEl>
                                          <p:spTgt spid="1157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ED\Desktop\Sheet answers\sheet-3 (Q4).png"/>
          <p:cNvPicPr>
            <a:picLocks noGrp="1" noChangeAspect="1" noChangeArrowheads="1"/>
          </p:cNvPicPr>
          <p:nvPr>
            <p:ph idx="1"/>
          </p:nvPr>
        </p:nvPicPr>
        <p:blipFill>
          <a:blip r:embed="rId2"/>
          <a:srcRect/>
          <a:stretch>
            <a:fillRect/>
          </a:stretch>
        </p:blipFill>
        <p:spPr bwMode="auto">
          <a:xfrm>
            <a:off x="609600" y="762000"/>
            <a:ext cx="7916883" cy="6096000"/>
          </a:xfrm>
          <a:prstGeom prst="rect">
            <a:avLst/>
          </a:prstGeom>
          <a:noFill/>
        </p:spPr>
      </p:pic>
      <p:sp>
        <p:nvSpPr>
          <p:cNvPr id="5" name="Rectangle 4"/>
          <p:cNvSpPr/>
          <p:nvPr/>
        </p:nvSpPr>
        <p:spPr>
          <a:xfrm>
            <a:off x="0" y="0"/>
            <a:ext cx="9144000" cy="923330"/>
          </a:xfrm>
          <a:prstGeom prst="rect">
            <a:avLst/>
          </a:prstGeom>
        </p:spPr>
        <p:txBody>
          <a:bodyPr wrap="square">
            <a:spAutoFit/>
          </a:bodyPr>
          <a:lstStyle/>
          <a:p>
            <a:pPr algn="just">
              <a:buNone/>
            </a:pPr>
            <a:r>
              <a:rPr lang="en-US" b="1" dirty="0">
                <a:latin typeface="Times New Roman" pitchFamily="18" charset="0"/>
                <a:cs typeface="Times New Roman" pitchFamily="18" charset="0"/>
              </a:rPr>
              <a:t>Q.6</a:t>
            </a:r>
            <a:r>
              <a:rPr lang="en-US" dirty="0">
                <a:latin typeface="Times New Roman" pitchFamily="18" charset="0"/>
                <a:cs typeface="Times New Roman" pitchFamily="18" charset="0"/>
              </a:rPr>
              <a:t>:- A regular hexagonal plane of 30mm side, has a corner at 40 from V.P and 20 from H.P. Its surface is inclined at 30⁰ to V.P and perpendicular to H.P. Profile plane is 25mm from the nearest side. Draw all the views </a:t>
            </a:r>
            <a:r>
              <a:rPr lang="en-US" dirty="0">
                <a:solidFill>
                  <a:schemeClr val="accent5">
                    <a:lumMod val="75000"/>
                  </a:schemeClr>
                </a:solidFill>
                <a:latin typeface="Times New Roman" pitchFamily="18" charset="0"/>
                <a:cs typeface="Times New Roman" pitchFamily="18" charset="0"/>
              </a:rPr>
              <a:t>(F.V, T.V, LS.V) </a:t>
            </a:r>
            <a:r>
              <a:rPr lang="en-US" dirty="0">
                <a:latin typeface="Times New Roman" pitchFamily="18" charset="0"/>
                <a:cs typeface="Times New Roman" pitchFamily="18" charset="0"/>
              </a:rPr>
              <a:t>of the plane.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143000"/>
          </a:xfrm>
        </p:spPr>
        <p:txBody>
          <a:bodyPr>
            <a:normAutofit fontScale="90000"/>
          </a:bodyPr>
          <a:lstStyle/>
          <a:p>
            <a:r>
              <a:rPr lang="en-US" b="1" dirty="0"/>
              <a:t>CLASS-7</a:t>
            </a:r>
            <a:br>
              <a:rPr lang="en-US" b="1" dirty="0"/>
            </a:br>
            <a:r>
              <a:rPr lang="en-IN" u="sng" dirty="0">
                <a:solidFill>
                  <a:srgbClr val="FF0000"/>
                </a:solidFill>
                <a:cs typeface="Arial" pitchFamily="34" charset="0"/>
              </a:rPr>
              <a:t>Projection of Solids</a:t>
            </a:r>
            <a:endParaRPr lang="en-US" b="1" u="sng"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idx="1"/>
          </p:nvPr>
        </p:nvSpPr>
        <p:spPr/>
        <p:txBody>
          <a:bodyPr/>
          <a:lstStyle/>
          <a:p>
            <a:pPr algn="just">
              <a:buFont typeface="Arial" pitchFamily="34" charset="0"/>
              <a:buNone/>
            </a:pPr>
            <a:r>
              <a:rPr lang="en-IN" altLang="en-US" dirty="0"/>
              <a:t>	Any object having definite length, width and height is called as a solid. In engineering drawing, solids are often represented by two or more orthographic view. i.e., FV, TV and SV.</a:t>
            </a:r>
          </a:p>
        </p:txBody>
      </p:sp>
      <p:sp>
        <p:nvSpPr>
          <p:cNvPr id="4" name="Rectangle 3"/>
          <p:cNvSpPr/>
          <p:nvPr/>
        </p:nvSpPr>
        <p:spPr>
          <a:xfrm>
            <a:off x="1428728" y="214290"/>
            <a:ext cx="6609503" cy="923330"/>
          </a:xfrm>
          <a:prstGeom prst="rect">
            <a:avLst/>
          </a:prstGeom>
          <a:noFill/>
        </p:spPr>
        <p:txBody>
          <a:bodyPr wrap="none">
            <a:spAutoFit/>
          </a:bodyPr>
          <a:lstStyle/>
          <a:p>
            <a:pPr algn="ctr" eaLnBrk="1" hangingPunct="1">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charset="0"/>
                <a:cs typeface="Arial" charset="0"/>
              </a:rPr>
              <a:t>Projection of solids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81200" y="2209800"/>
            <a:ext cx="604838" cy="1143000"/>
            <a:chOff x="2208" y="864"/>
            <a:chExt cx="432" cy="816"/>
          </a:xfrm>
        </p:grpSpPr>
        <p:sp>
          <p:nvSpPr>
            <p:cNvPr id="61523" name="Oval 3"/>
            <p:cNvSpPr>
              <a:spLocks noChangeArrowheads="1"/>
            </p:cNvSpPr>
            <p:nvPr/>
          </p:nvSpPr>
          <p:spPr bwMode="auto">
            <a:xfrm>
              <a:off x="2208" y="864"/>
              <a:ext cx="432" cy="192"/>
            </a:xfrm>
            <a:prstGeom prst="ellipse">
              <a:avLst/>
            </a:prstGeom>
            <a:solidFill>
              <a:schemeClr val="accent1"/>
            </a:solidFill>
            <a:ln w="9525">
              <a:solidFill>
                <a:schemeClr val="tx1"/>
              </a:solidFill>
              <a:round/>
              <a:headEnd/>
              <a:tailEnd/>
            </a:ln>
          </p:spPr>
          <p:txBody>
            <a:bodyPr wrap="none" anchor="ctr"/>
            <a:lstStyle/>
            <a:p>
              <a:pPr eaLnBrk="1" hangingPunct="1"/>
              <a:endParaRPr lang="en-US" altLang="en-US"/>
            </a:p>
          </p:txBody>
        </p:sp>
        <p:sp>
          <p:nvSpPr>
            <p:cNvPr id="61524" name="Line 4"/>
            <p:cNvSpPr>
              <a:spLocks noChangeShapeType="1"/>
            </p:cNvSpPr>
            <p:nvPr/>
          </p:nvSpPr>
          <p:spPr bwMode="auto">
            <a:xfrm>
              <a:off x="2208" y="960"/>
              <a:ext cx="0" cy="624"/>
            </a:xfrm>
            <a:prstGeom prst="line">
              <a:avLst/>
            </a:prstGeom>
            <a:noFill/>
            <a:ln w="9525">
              <a:solidFill>
                <a:schemeClr val="tx1"/>
              </a:solidFill>
              <a:round/>
              <a:headEnd/>
              <a:tailEnd/>
            </a:ln>
          </p:spPr>
          <p:txBody>
            <a:bodyPr/>
            <a:lstStyle/>
            <a:p>
              <a:endParaRPr lang="en-US"/>
            </a:p>
          </p:txBody>
        </p:sp>
        <p:sp>
          <p:nvSpPr>
            <p:cNvPr id="61525" name="Line 5"/>
            <p:cNvSpPr>
              <a:spLocks noChangeShapeType="1"/>
            </p:cNvSpPr>
            <p:nvPr/>
          </p:nvSpPr>
          <p:spPr bwMode="auto">
            <a:xfrm>
              <a:off x="2640" y="960"/>
              <a:ext cx="0" cy="624"/>
            </a:xfrm>
            <a:prstGeom prst="line">
              <a:avLst/>
            </a:prstGeom>
            <a:noFill/>
            <a:ln w="9525">
              <a:solidFill>
                <a:schemeClr val="tx1"/>
              </a:solidFill>
              <a:round/>
              <a:headEnd/>
              <a:tailEnd/>
            </a:ln>
          </p:spPr>
          <p:txBody>
            <a:bodyPr/>
            <a:lstStyle/>
            <a:p>
              <a:endParaRPr lang="en-US"/>
            </a:p>
          </p:txBody>
        </p:sp>
        <p:sp>
          <p:nvSpPr>
            <p:cNvPr id="61526" name="Oval 6"/>
            <p:cNvSpPr>
              <a:spLocks noChangeArrowheads="1"/>
            </p:cNvSpPr>
            <p:nvPr/>
          </p:nvSpPr>
          <p:spPr bwMode="auto">
            <a:xfrm>
              <a:off x="2208" y="1488"/>
              <a:ext cx="432" cy="192"/>
            </a:xfrm>
            <a:prstGeom prst="ellipse">
              <a:avLst/>
            </a:prstGeom>
            <a:solidFill>
              <a:schemeClr val="accent1"/>
            </a:solidFill>
            <a:ln w="9525">
              <a:solidFill>
                <a:schemeClr val="tx1"/>
              </a:solidFill>
              <a:round/>
              <a:headEnd/>
              <a:tailEnd/>
            </a:ln>
          </p:spPr>
          <p:txBody>
            <a:bodyPr wrap="none" anchor="ctr"/>
            <a:lstStyle/>
            <a:p>
              <a:pPr eaLnBrk="1" hangingPunct="1"/>
              <a:endParaRPr lang="en-US" altLang="en-US"/>
            </a:p>
          </p:txBody>
        </p:sp>
      </p:grpSp>
      <p:grpSp>
        <p:nvGrpSpPr>
          <p:cNvPr id="3" name="Group 7"/>
          <p:cNvGrpSpPr>
            <a:grpSpLocks/>
          </p:cNvGrpSpPr>
          <p:nvPr/>
        </p:nvGrpSpPr>
        <p:grpSpPr bwMode="auto">
          <a:xfrm>
            <a:off x="266700" y="3897313"/>
            <a:ext cx="677863" cy="1219200"/>
            <a:chOff x="4464" y="1296"/>
            <a:chExt cx="480" cy="912"/>
          </a:xfrm>
        </p:grpSpPr>
        <p:sp>
          <p:nvSpPr>
            <p:cNvPr id="61518" name="AutoShape 8"/>
            <p:cNvSpPr>
              <a:spLocks noChangeArrowheads="1"/>
            </p:cNvSpPr>
            <p:nvPr/>
          </p:nvSpPr>
          <p:spPr bwMode="auto">
            <a:xfrm flipV="1">
              <a:off x="4464" y="1296"/>
              <a:ext cx="480" cy="192"/>
            </a:xfrm>
            <a:prstGeom prst="triangle">
              <a:avLst>
                <a:gd name="adj" fmla="val 50000"/>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19" name="Line 9"/>
            <p:cNvSpPr>
              <a:spLocks noChangeShapeType="1"/>
            </p:cNvSpPr>
            <p:nvPr/>
          </p:nvSpPr>
          <p:spPr bwMode="auto">
            <a:xfrm>
              <a:off x="4464" y="1296"/>
              <a:ext cx="0" cy="720"/>
            </a:xfrm>
            <a:prstGeom prst="line">
              <a:avLst/>
            </a:prstGeom>
            <a:noFill/>
            <a:ln w="9525">
              <a:solidFill>
                <a:schemeClr val="tx1"/>
              </a:solidFill>
              <a:round/>
              <a:headEnd/>
              <a:tailEnd/>
            </a:ln>
          </p:spPr>
          <p:txBody>
            <a:bodyPr/>
            <a:lstStyle/>
            <a:p>
              <a:endParaRPr lang="en-US"/>
            </a:p>
          </p:txBody>
        </p:sp>
        <p:sp>
          <p:nvSpPr>
            <p:cNvPr id="61520" name="Line 10"/>
            <p:cNvSpPr>
              <a:spLocks noChangeShapeType="1"/>
            </p:cNvSpPr>
            <p:nvPr/>
          </p:nvSpPr>
          <p:spPr bwMode="auto">
            <a:xfrm>
              <a:off x="4944" y="1296"/>
              <a:ext cx="0" cy="720"/>
            </a:xfrm>
            <a:prstGeom prst="line">
              <a:avLst/>
            </a:prstGeom>
            <a:noFill/>
            <a:ln w="9525">
              <a:solidFill>
                <a:schemeClr val="tx1"/>
              </a:solidFill>
              <a:round/>
              <a:headEnd/>
              <a:tailEnd/>
            </a:ln>
          </p:spPr>
          <p:txBody>
            <a:bodyPr/>
            <a:lstStyle/>
            <a:p>
              <a:endParaRPr lang="en-US"/>
            </a:p>
          </p:txBody>
        </p:sp>
        <p:sp>
          <p:nvSpPr>
            <p:cNvPr id="61521" name="AutoShape 11"/>
            <p:cNvSpPr>
              <a:spLocks noChangeArrowheads="1"/>
            </p:cNvSpPr>
            <p:nvPr/>
          </p:nvSpPr>
          <p:spPr bwMode="auto">
            <a:xfrm flipV="1">
              <a:off x="4464" y="2016"/>
              <a:ext cx="480" cy="192"/>
            </a:xfrm>
            <a:prstGeom prst="triangle">
              <a:avLst>
                <a:gd name="adj" fmla="val 50000"/>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22" name="Line 12"/>
            <p:cNvSpPr>
              <a:spLocks noChangeShapeType="1"/>
            </p:cNvSpPr>
            <p:nvPr/>
          </p:nvSpPr>
          <p:spPr bwMode="auto">
            <a:xfrm>
              <a:off x="4704" y="1476"/>
              <a:ext cx="0" cy="720"/>
            </a:xfrm>
            <a:prstGeom prst="line">
              <a:avLst/>
            </a:prstGeom>
            <a:noFill/>
            <a:ln w="9525">
              <a:solidFill>
                <a:schemeClr val="tx1"/>
              </a:solidFill>
              <a:round/>
              <a:headEnd/>
              <a:tailEnd/>
            </a:ln>
          </p:spPr>
          <p:txBody>
            <a:bodyPr/>
            <a:lstStyle/>
            <a:p>
              <a:endParaRPr lang="en-US"/>
            </a:p>
          </p:txBody>
        </p:sp>
      </p:grpSp>
      <p:grpSp>
        <p:nvGrpSpPr>
          <p:cNvPr id="4" name="Group 13"/>
          <p:cNvGrpSpPr>
            <a:grpSpLocks/>
          </p:cNvGrpSpPr>
          <p:nvPr/>
        </p:nvGrpSpPr>
        <p:grpSpPr bwMode="auto">
          <a:xfrm>
            <a:off x="1352550" y="3821113"/>
            <a:ext cx="728663" cy="1276350"/>
            <a:chOff x="3738" y="1008"/>
            <a:chExt cx="486" cy="852"/>
          </a:xfrm>
        </p:grpSpPr>
        <p:sp>
          <p:nvSpPr>
            <p:cNvPr id="61513" name="AutoShape 14"/>
            <p:cNvSpPr>
              <a:spLocks noChangeArrowheads="1"/>
            </p:cNvSpPr>
            <p:nvPr/>
          </p:nvSpPr>
          <p:spPr bwMode="auto">
            <a:xfrm>
              <a:off x="3744" y="1008"/>
              <a:ext cx="480" cy="192"/>
            </a:xfrm>
            <a:prstGeom prst="diamond">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14" name="Line 15"/>
            <p:cNvSpPr>
              <a:spLocks noChangeShapeType="1"/>
            </p:cNvSpPr>
            <p:nvPr/>
          </p:nvSpPr>
          <p:spPr bwMode="auto">
            <a:xfrm>
              <a:off x="3744" y="1104"/>
              <a:ext cx="0" cy="672"/>
            </a:xfrm>
            <a:prstGeom prst="line">
              <a:avLst/>
            </a:prstGeom>
            <a:noFill/>
            <a:ln w="9525">
              <a:solidFill>
                <a:schemeClr val="tx1"/>
              </a:solidFill>
              <a:round/>
              <a:headEnd/>
              <a:tailEnd/>
            </a:ln>
          </p:spPr>
          <p:txBody>
            <a:bodyPr/>
            <a:lstStyle/>
            <a:p>
              <a:endParaRPr lang="en-US"/>
            </a:p>
          </p:txBody>
        </p:sp>
        <p:sp>
          <p:nvSpPr>
            <p:cNvPr id="61515" name="Line 16"/>
            <p:cNvSpPr>
              <a:spLocks noChangeShapeType="1"/>
            </p:cNvSpPr>
            <p:nvPr/>
          </p:nvSpPr>
          <p:spPr bwMode="auto">
            <a:xfrm>
              <a:off x="4212" y="1104"/>
              <a:ext cx="0" cy="672"/>
            </a:xfrm>
            <a:prstGeom prst="line">
              <a:avLst/>
            </a:prstGeom>
            <a:noFill/>
            <a:ln w="9525">
              <a:solidFill>
                <a:schemeClr val="tx1"/>
              </a:solidFill>
              <a:round/>
              <a:headEnd/>
              <a:tailEnd/>
            </a:ln>
          </p:spPr>
          <p:txBody>
            <a:bodyPr/>
            <a:lstStyle/>
            <a:p>
              <a:endParaRPr lang="en-US"/>
            </a:p>
          </p:txBody>
        </p:sp>
        <p:sp>
          <p:nvSpPr>
            <p:cNvPr id="61516" name="AutoShape 17"/>
            <p:cNvSpPr>
              <a:spLocks noChangeArrowheads="1"/>
            </p:cNvSpPr>
            <p:nvPr/>
          </p:nvSpPr>
          <p:spPr bwMode="auto">
            <a:xfrm>
              <a:off x="3738" y="1662"/>
              <a:ext cx="480" cy="192"/>
            </a:xfrm>
            <a:prstGeom prst="diamond">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17" name="Line 18"/>
            <p:cNvSpPr>
              <a:spLocks noChangeShapeType="1"/>
            </p:cNvSpPr>
            <p:nvPr/>
          </p:nvSpPr>
          <p:spPr bwMode="auto">
            <a:xfrm>
              <a:off x="3984" y="1188"/>
              <a:ext cx="0" cy="672"/>
            </a:xfrm>
            <a:prstGeom prst="line">
              <a:avLst/>
            </a:prstGeom>
            <a:noFill/>
            <a:ln w="9525">
              <a:solidFill>
                <a:schemeClr val="tx1"/>
              </a:solidFill>
              <a:round/>
              <a:headEnd/>
              <a:tailEnd/>
            </a:ln>
          </p:spPr>
          <p:txBody>
            <a:bodyPr/>
            <a:lstStyle/>
            <a:p>
              <a:endParaRPr lang="en-US"/>
            </a:p>
          </p:txBody>
        </p:sp>
      </p:grpSp>
      <p:grpSp>
        <p:nvGrpSpPr>
          <p:cNvPr id="5" name="Group 19"/>
          <p:cNvGrpSpPr>
            <a:grpSpLocks/>
          </p:cNvGrpSpPr>
          <p:nvPr/>
        </p:nvGrpSpPr>
        <p:grpSpPr bwMode="auto">
          <a:xfrm>
            <a:off x="2476500" y="3803650"/>
            <a:ext cx="612775" cy="1295400"/>
            <a:chOff x="1056" y="1104"/>
            <a:chExt cx="432" cy="912"/>
          </a:xfrm>
        </p:grpSpPr>
        <p:sp>
          <p:nvSpPr>
            <p:cNvPr id="61507" name="AutoShape 20"/>
            <p:cNvSpPr>
              <a:spLocks noChangeArrowheads="1"/>
            </p:cNvSpPr>
            <p:nvPr/>
          </p:nvSpPr>
          <p:spPr bwMode="auto">
            <a:xfrm>
              <a:off x="1056" y="1104"/>
              <a:ext cx="432" cy="192"/>
            </a:xfrm>
            <a:prstGeom prst="pentagon">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08" name="Line 21"/>
            <p:cNvSpPr>
              <a:spLocks noChangeShapeType="1"/>
            </p:cNvSpPr>
            <p:nvPr/>
          </p:nvSpPr>
          <p:spPr bwMode="auto">
            <a:xfrm>
              <a:off x="1056" y="1200"/>
              <a:ext cx="0" cy="720"/>
            </a:xfrm>
            <a:prstGeom prst="line">
              <a:avLst/>
            </a:prstGeom>
            <a:noFill/>
            <a:ln w="9525">
              <a:solidFill>
                <a:schemeClr val="tx1"/>
              </a:solidFill>
              <a:round/>
              <a:headEnd/>
              <a:tailEnd/>
            </a:ln>
          </p:spPr>
          <p:txBody>
            <a:bodyPr/>
            <a:lstStyle/>
            <a:p>
              <a:endParaRPr lang="en-US"/>
            </a:p>
          </p:txBody>
        </p:sp>
        <p:sp>
          <p:nvSpPr>
            <p:cNvPr id="61509" name="Line 22"/>
            <p:cNvSpPr>
              <a:spLocks noChangeShapeType="1"/>
            </p:cNvSpPr>
            <p:nvPr/>
          </p:nvSpPr>
          <p:spPr bwMode="auto">
            <a:xfrm>
              <a:off x="1488" y="1200"/>
              <a:ext cx="0" cy="720"/>
            </a:xfrm>
            <a:prstGeom prst="line">
              <a:avLst/>
            </a:prstGeom>
            <a:noFill/>
            <a:ln w="9525">
              <a:solidFill>
                <a:schemeClr val="tx1"/>
              </a:solidFill>
              <a:round/>
              <a:headEnd/>
              <a:tailEnd/>
            </a:ln>
          </p:spPr>
          <p:txBody>
            <a:bodyPr/>
            <a:lstStyle/>
            <a:p>
              <a:endParaRPr lang="en-US"/>
            </a:p>
          </p:txBody>
        </p:sp>
        <p:sp>
          <p:nvSpPr>
            <p:cNvPr id="61510" name="AutoShape 23"/>
            <p:cNvSpPr>
              <a:spLocks noChangeArrowheads="1"/>
            </p:cNvSpPr>
            <p:nvPr/>
          </p:nvSpPr>
          <p:spPr bwMode="auto">
            <a:xfrm>
              <a:off x="1056" y="1824"/>
              <a:ext cx="432" cy="192"/>
            </a:xfrm>
            <a:prstGeom prst="pentagon">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11" name="Line 24"/>
            <p:cNvSpPr>
              <a:spLocks noChangeShapeType="1"/>
            </p:cNvSpPr>
            <p:nvPr/>
          </p:nvSpPr>
          <p:spPr bwMode="auto">
            <a:xfrm>
              <a:off x="1392" y="1296"/>
              <a:ext cx="0" cy="720"/>
            </a:xfrm>
            <a:prstGeom prst="line">
              <a:avLst/>
            </a:prstGeom>
            <a:noFill/>
            <a:ln w="9525">
              <a:solidFill>
                <a:schemeClr val="tx1"/>
              </a:solidFill>
              <a:round/>
              <a:headEnd/>
              <a:tailEnd/>
            </a:ln>
          </p:spPr>
          <p:txBody>
            <a:bodyPr/>
            <a:lstStyle/>
            <a:p>
              <a:endParaRPr lang="en-US"/>
            </a:p>
          </p:txBody>
        </p:sp>
        <p:sp>
          <p:nvSpPr>
            <p:cNvPr id="61512" name="Line 25"/>
            <p:cNvSpPr>
              <a:spLocks noChangeShapeType="1"/>
            </p:cNvSpPr>
            <p:nvPr/>
          </p:nvSpPr>
          <p:spPr bwMode="auto">
            <a:xfrm>
              <a:off x="1152" y="1296"/>
              <a:ext cx="0" cy="720"/>
            </a:xfrm>
            <a:prstGeom prst="line">
              <a:avLst/>
            </a:prstGeom>
            <a:noFill/>
            <a:ln w="9525">
              <a:solidFill>
                <a:schemeClr val="tx1"/>
              </a:solidFill>
              <a:round/>
              <a:headEnd/>
              <a:tailEnd/>
            </a:ln>
          </p:spPr>
          <p:txBody>
            <a:bodyPr/>
            <a:lstStyle/>
            <a:p>
              <a:endParaRPr lang="en-US"/>
            </a:p>
          </p:txBody>
        </p:sp>
      </p:grpSp>
      <p:grpSp>
        <p:nvGrpSpPr>
          <p:cNvPr id="6" name="Group 26"/>
          <p:cNvGrpSpPr>
            <a:grpSpLocks/>
          </p:cNvGrpSpPr>
          <p:nvPr/>
        </p:nvGrpSpPr>
        <p:grpSpPr bwMode="auto">
          <a:xfrm>
            <a:off x="3619500" y="3873500"/>
            <a:ext cx="685800" cy="1219200"/>
            <a:chOff x="5088" y="1248"/>
            <a:chExt cx="432" cy="768"/>
          </a:xfrm>
        </p:grpSpPr>
        <p:sp>
          <p:nvSpPr>
            <p:cNvPr id="61501" name="AutoShape 27"/>
            <p:cNvSpPr>
              <a:spLocks noChangeArrowheads="1"/>
            </p:cNvSpPr>
            <p:nvPr/>
          </p:nvSpPr>
          <p:spPr bwMode="auto">
            <a:xfrm>
              <a:off x="5088" y="1248"/>
              <a:ext cx="432" cy="144"/>
            </a:xfrm>
            <a:prstGeom prst="hexagon">
              <a:avLst>
                <a:gd name="adj" fmla="val 75000"/>
                <a:gd name="vf" fmla="val 115470"/>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02" name="AutoShape 28"/>
            <p:cNvSpPr>
              <a:spLocks noChangeArrowheads="1"/>
            </p:cNvSpPr>
            <p:nvPr/>
          </p:nvSpPr>
          <p:spPr bwMode="auto">
            <a:xfrm>
              <a:off x="5088" y="1872"/>
              <a:ext cx="432" cy="144"/>
            </a:xfrm>
            <a:prstGeom prst="hexagon">
              <a:avLst>
                <a:gd name="adj" fmla="val 75000"/>
                <a:gd name="vf" fmla="val 115470"/>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503" name="Line 29"/>
            <p:cNvSpPr>
              <a:spLocks noChangeShapeType="1"/>
            </p:cNvSpPr>
            <p:nvPr/>
          </p:nvSpPr>
          <p:spPr bwMode="auto">
            <a:xfrm>
              <a:off x="5088" y="1326"/>
              <a:ext cx="0" cy="624"/>
            </a:xfrm>
            <a:prstGeom prst="line">
              <a:avLst/>
            </a:prstGeom>
            <a:noFill/>
            <a:ln w="9525">
              <a:solidFill>
                <a:schemeClr val="tx1"/>
              </a:solidFill>
              <a:round/>
              <a:headEnd/>
              <a:tailEnd/>
            </a:ln>
          </p:spPr>
          <p:txBody>
            <a:bodyPr/>
            <a:lstStyle/>
            <a:p>
              <a:endParaRPr lang="en-US"/>
            </a:p>
          </p:txBody>
        </p:sp>
        <p:sp>
          <p:nvSpPr>
            <p:cNvPr id="61504" name="Line 30"/>
            <p:cNvSpPr>
              <a:spLocks noChangeShapeType="1"/>
            </p:cNvSpPr>
            <p:nvPr/>
          </p:nvSpPr>
          <p:spPr bwMode="auto">
            <a:xfrm>
              <a:off x="5190" y="1392"/>
              <a:ext cx="0" cy="624"/>
            </a:xfrm>
            <a:prstGeom prst="line">
              <a:avLst/>
            </a:prstGeom>
            <a:noFill/>
            <a:ln w="9525">
              <a:solidFill>
                <a:schemeClr val="tx1"/>
              </a:solidFill>
              <a:round/>
              <a:headEnd/>
              <a:tailEnd/>
            </a:ln>
          </p:spPr>
          <p:txBody>
            <a:bodyPr/>
            <a:lstStyle/>
            <a:p>
              <a:endParaRPr lang="en-US"/>
            </a:p>
          </p:txBody>
        </p:sp>
        <p:sp>
          <p:nvSpPr>
            <p:cNvPr id="61505" name="Line 31"/>
            <p:cNvSpPr>
              <a:spLocks noChangeShapeType="1"/>
            </p:cNvSpPr>
            <p:nvPr/>
          </p:nvSpPr>
          <p:spPr bwMode="auto">
            <a:xfrm>
              <a:off x="5520" y="1326"/>
              <a:ext cx="0" cy="624"/>
            </a:xfrm>
            <a:prstGeom prst="line">
              <a:avLst/>
            </a:prstGeom>
            <a:noFill/>
            <a:ln w="9525">
              <a:solidFill>
                <a:schemeClr val="tx1"/>
              </a:solidFill>
              <a:round/>
              <a:headEnd/>
              <a:tailEnd/>
            </a:ln>
          </p:spPr>
          <p:txBody>
            <a:bodyPr/>
            <a:lstStyle/>
            <a:p>
              <a:endParaRPr lang="en-US"/>
            </a:p>
          </p:txBody>
        </p:sp>
        <p:sp>
          <p:nvSpPr>
            <p:cNvPr id="61506" name="Line 32"/>
            <p:cNvSpPr>
              <a:spLocks noChangeShapeType="1"/>
            </p:cNvSpPr>
            <p:nvPr/>
          </p:nvSpPr>
          <p:spPr bwMode="auto">
            <a:xfrm>
              <a:off x="5424" y="1392"/>
              <a:ext cx="0" cy="624"/>
            </a:xfrm>
            <a:prstGeom prst="line">
              <a:avLst/>
            </a:prstGeom>
            <a:noFill/>
            <a:ln w="9525">
              <a:solidFill>
                <a:schemeClr val="tx1"/>
              </a:solidFill>
              <a:round/>
              <a:headEnd/>
              <a:tailEnd/>
            </a:ln>
          </p:spPr>
          <p:txBody>
            <a:bodyPr/>
            <a:lstStyle/>
            <a:p>
              <a:endParaRPr lang="en-US"/>
            </a:p>
          </p:txBody>
        </p:sp>
      </p:grpSp>
      <p:sp>
        <p:nvSpPr>
          <p:cNvPr id="3105" name="Line 33"/>
          <p:cNvSpPr>
            <a:spLocks noChangeShapeType="1"/>
          </p:cNvSpPr>
          <p:nvPr/>
        </p:nvSpPr>
        <p:spPr bwMode="auto">
          <a:xfrm>
            <a:off x="76200" y="5105400"/>
            <a:ext cx="4495800" cy="0"/>
          </a:xfrm>
          <a:prstGeom prst="line">
            <a:avLst/>
          </a:prstGeom>
          <a:noFill/>
          <a:ln w="9525">
            <a:solidFill>
              <a:schemeClr val="tx1"/>
            </a:solidFill>
            <a:round/>
            <a:headEnd/>
            <a:tailEnd/>
          </a:ln>
        </p:spPr>
        <p:txBody>
          <a:bodyPr/>
          <a:lstStyle/>
          <a:p>
            <a:endParaRPr lang="en-US"/>
          </a:p>
        </p:txBody>
      </p:sp>
      <p:sp>
        <p:nvSpPr>
          <p:cNvPr id="3106" name="AutoShape 34"/>
          <p:cNvSpPr>
            <a:spLocks noChangeArrowheads="1"/>
          </p:cNvSpPr>
          <p:nvPr/>
        </p:nvSpPr>
        <p:spPr bwMode="auto">
          <a:xfrm>
            <a:off x="2209800" y="5715000"/>
            <a:ext cx="914400" cy="914400"/>
          </a:xfrm>
          <a:prstGeom prst="cube">
            <a:avLst>
              <a:gd name="adj" fmla="val 25000"/>
            </a:avLst>
          </a:prstGeom>
          <a:solidFill>
            <a:schemeClr val="bg1"/>
          </a:solidFill>
          <a:ln w="9525">
            <a:solidFill>
              <a:schemeClr val="tx1"/>
            </a:solidFill>
            <a:miter lim="800000"/>
            <a:headEnd/>
            <a:tailEnd/>
          </a:ln>
        </p:spPr>
        <p:txBody>
          <a:bodyPr wrap="none" anchor="ctr"/>
          <a:lstStyle/>
          <a:p>
            <a:pPr eaLnBrk="1" hangingPunct="1"/>
            <a:endParaRPr lang="en-US" altLang="en-US"/>
          </a:p>
        </p:txBody>
      </p:sp>
      <p:grpSp>
        <p:nvGrpSpPr>
          <p:cNvPr id="7" name="Group 35"/>
          <p:cNvGrpSpPr>
            <a:grpSpLocks/>
          </p:cNvGrpSpPr>
          <p:nvPr/>
        </p:nvGrpSpPr>
        <p:grpSpPr bwMode="auto">
          <a:xfrm>
            <a:off x="6511925" y="2209800"/>
            <a:ext cx="685800" cy="1219200"/>
            <a:chOff x="3024" y="912"/>
            <a:chExt cx="432" cy="768"/>
          </a:xfrm>
        </p:grpSpPr>
        <p:sp>
          <p:nvSpPr>
            <p:cNvPr id="61498" name="Oval 36"/>
            <p:cNvSpPr>
              <a:spLocks noChangeArrowheads="1"/>
            </p:cNvSpPr>
            <p:nvPr/>
          </p:nvSpPr>
          <p:spPr bwMode="auto">
            <a:xfrm>
              <a:off x="3024" y="1488"/>
              <a:ext cx="432" cy="192"/>
            </a:xfrm>
            <a:prstGeom prst="ellipse">
              <a:avLst/>
            </a:prstGeom>
            <a:solidFill>
              <a:schemeClr val="accent1"/>
            </a:solidFill>
            <a:ln w="9525">
              <a:solidFill>
                <a:schemeClr val="tx1"/>
              </a:solidFill>
              <a:round/>
              <a:headEnd/>
              <a:tailEnd/>
            </a:ln>
          </p:spPr>
          <p:txBody>
            <a:bodyPr wrap="none" anchor="ctr"/>
            <a:lstStyle/>
            <a:p>
              <a:pPr eaLnBrk="1" hangingPunct="1"/>
              <a:endParaRPr lang="en-US" altLang="en-US"/>
            </a:p>
          </p:txBody>
        </p:sp>
        <p:sp>
          <p:nvSpPr>
            <p:cNvPr id="61499" name="Line 37"/>
            <p:cNvSpPr>
              <a:spLocks noChangeShapeType="1"/>
            </p:cNvSpPr>
            <p:nvPr/>
          </p:nvSpPr>
          <p:spPr bwMode="auto">
            <a:xfrm flipH="1">
              <a:off x="3024" y="912"/>
              <a:ext cx="192" cy="672"/>
            </a:xfrm>
            <a:prstGeom prst="line">
              <a:avLst/>
            </a:prstGeom>
            <a:noFill/>
            <a:ln w="9525">
              <a:solidFill>
                <a:schemeClr val="tx1"/>
              </a:solidFill>
              <a:round/>
              <a:headEnd/>
              <a:tailEnd/>
            </a:ln>
          </p:spPr>
          <p:txBody>
            <a:bodyPr/>
            <a:lstStyle/>
            <a:p>
              <a:endParaRPr lang="en-US"/>
            </a:p>
          </p:txBody>
        </p:sp>
        <p:sp>
          <p:nvSpPr>
            <p:cNvPr id="61500" name="Line 38"/>
            <p:cNvSpPr>
              <a:spLocks noChangeShapeType="1"/>
            </p:cNvSpPr>
            <p:nvPr/>
          </p:nvSpPr>
          <p:spPr bwMode="auto">
            <a:xfrm rot="19437180" flipH="1">
              <a:off x="3240" y="912"/>
              <a:ext cx="192" cy="672"/>
            </a:xfrm>
            <a:prstGeom prst="line">
              <a:avLst/>
            </a:prstGeom>
            <a:noFill/>
            <a:ln w="9525">
              <a:solidFill>
                <a:schemeClr val="tx1"/>
              </a:solidFill>
              <a:round/>
              <a:headEnd/>
              <a:tailEnd/>
            </a:ln>
          </p:spPr>
          <p:txBody>
            <a:bodyPr/>
            <a:lstStyle/>
            <a:p>
              <a:endParaRPr lang="en-US"/>
            </a:p>
          </p:txBody>
        </p:sp>
      </p:grpSp>
      <p:grpSp>
        <p:nvGrpSpPr>
          <p:cNvPr id="8" name="Group 39"/>
          <p:cNvGrpSpPr>
            <a:grpSpLocks/>
          </p:cNvGrpSpPr>
          <p:nvPr/>
        </p:nvGrpSpPr>
        <p:grpSpPr bwMode="auto">
          <a:xfrm>
            <a:off x="4953000" y="4059238"/>
            <a:ext cx="762000" cy="1066800"/>
            <a:chOff x="3552" y="1776"/>
            <a:chExt cx="480" cy="672"/>
          </a:xfrm>
        </p:grpSpPr>
        <p:sp>
          <p:nvSpPr>
            <p:cNvPr id="61494" name="Line 40"/>
            <p:cNvSpPr>
              <a:spLocks noChangeShapeType="1"/>
            </p:cNvSpPr>
            <p:nvPr/>
          </p:nvSpPr>
          <p:spPr bwMode="auto">
            <a:xfrm flipH="1">
              <a:off x="3552" y="1788"/>
              <a:ext cx="240" cy="528"/>
            </a:xfrm>
            <a:prstGeom prst="line">
              <a:avLst/>
            </a:prstGeom>
            <a:noFill/>
            <a:ln w="9525">
              <a:solidFill>
                <a:schemeClr val="tx1"/>
              </a:solidFill>
              <a:round/>
              <a:headEnd/>
              <a:tailEnd/>
            </a:ln>
          </p:spPr>
          <p:txBody>
            <a:bodyPr/>
            <a:lstStyle/>
            <a:p>
              <a:endParaRPr lang="en-US"/>
            </a:p>
          </p:txBody>
        </p:sp>
        <p:sp>
          <p:nvSpPr>
            <p:cNvPr id="61495" name="Line 41"/>
            <p:cNvSpPr>
              <a:spLocks noChangeShapeType="1"/>
            </p:cNvSpPr>
            <p:nvPr/>
          </p:nvSpPr>
          <p:spPr bwMode="auto">
            <a:xfrm>
              <a:off x="3792" y="1788"/>
              <a:ext cx="240" cy="528"/>
            </a:xfrm>
            <a:prstGeom prst="line">
              <a:avLst/>
            </a:prstGeom>
            <a:noFill/>
            <a:ln w="9525">
              <a:solidFill>
                <a:schemeClr val="tx1"/>
              </a:solidFill>
              <a:round/>
              <a:headEnd/>
              <a:tailEnd/>
            </a:ln>
          </p:spPr>
          <p:txBody>
            <a:bodyPr/>
            <a:lstStyle/>
            <a:p>
              <a:endParaRPr lang="en-US"/>
            </a:p>
          </p:txBody>
        </p:sp>
        <p:sp>
          <p:nvSpPr>
            <p:cNvPr id="61496" name="AutoShape 42"/>
            <p:cNvSpPr>
              <a:spLocks noChangeArrowheads="1"/>
            </p:cNvSpPr>
            <p:nvPr/>
          </p:nvSpPr>
          <p:spPr bwMode="auto">
            <a:xfrm flipV="1">
              <a:off x="3552" y="2316"/>
              <a:ext cx="480" cy="132"/>
            </a:xfrm>
            <a:prstGeom prst="triangle">
              <a:avLst>
                <a:gd name="adj" fmla="val 50000"/>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497" name="Line 43"/>
            <p:cNvSpPr>
              <a:spLocks noChangeShapeType="1"/>
            </p:cNvSpPr>
            <p:nvPr/>
          </p:nvSpPr>
          <p:spPr bwMode="auto">
            <a:xfrm>
              <a:off x="3792" y="1776"/>
              <a:ext cx="0" cy="672"/>
            </a:xfrm>
            <a:prstGeom prst="line">
              <a:avLst/>
            </a:prstGeom>
            <a:noFill/>
            <a:ln w="9525">
              <a:solidFill>
                <a:schemeClr val="tx1"/>
              </a:solidFill>
              <a:round/>
              <a:headEnd/>
              <a:tailEnd/>
            </a:ln>
          </p:spPr>
          <p:txBody>
            <a:bodyPr/>
            <a:lstStyle/>
            <a:p>
              <a:endParaRPr lang="en-US"/>
            </a:p>
          </p:txBody>
        </p:sp>
      </p:grpSp>
      <p:grpSp>
        <p:nvGrpSpPr>
          <p:cNvPr id="9" name="Group 44"/>
          <p:cNvGrpSpPr>
            <a:grpSpLocks/>
          </p:cNvGrpSpPr>
          <p:nvPr/>
        </p:nvGrpSpPr>
        <p:grpSpPr bwMode="auto">
          <a:xfrm>
            <a:off x="7010400" y="4048125"/>
            <a:ext cx="685800" cy="1066800"/>
            <a:chOff x="1584" y="1440"/>
            <a:chExt cx="432" cy="672"/>
          </a:xfrm>
        </p:grpSpPr>
        <p:sp>
          <p:nvSpPr>
            <p:cNvPr id="61488" name="Line 45"/>
            <p:cNvSpPr>
              <a:spLocks noChangeShapeType="1"/>
            </p:cNvSpPr>
            <p:nvPr/>
          </p:nvSpPr>
          <p:spPr bwMode="auto">
            <a:xfrm flipH="1">
              <a:off x="1584" y="1440"/>
              <a:ext cx="192" cy="576"/>
            </a:xfrm>
            <a:prstGeom prst="line">
              <a:avLst/>
            </a:prstGeom>
            <a:noFill/>
            <a:ln w="9525">
              <a:solidFill>
                <a:schemeClr val="tx1"/>
              </a:solidFill>
              <a:round/>
              <a:headEnd/>
              <a:tailEnd/>
            </a:ln>
          </p:spPr>
          <p:txBody>
            <a:bodyPr/>
            <a:lstStyle/>
            <a:p>
              <a:endParaRPr lang="en-US"/>
            </a:p>
          </p:txBody>
        </p:sp>
        <p:sp>
          <p:nvSpPr>
            <p:cNvPr id="61489" name="Line 46"/>
            <p:cNvSpPr>
              <a:spLocks noChangeShapeType="1"/>
            </p:cNvSpPr>
            <p:nvPr/>
          </p:nvSpPr>
          <p:spPr bwMode="auto">
            <a:xfrm>
              <a:off x="1776" y="1440"/>
              <a:ext cx="240" cy="576"/>
            </a:xfrm>
            <a:prstGeom prst="line">
              <a:avLst/>
            </a:prstGeom>
            <a:noFill/>
            <a:ln w="9525">
              <a:solidFill>
                <a:schemeClr val="tx1"/>
              </a:solidFill>
              <a:round/>
              <a:headEnd/>
              <a:tailEnd/>
            </a:ln>
          </p:spPr>
          <p:txBody>
            <a:bodyPr/>
            <a:lstStyle/>
            <a:p>
              <a:endParaRPr lang="en-US"/>
            </a:p>
          </p:txBody>
        </p:sp>
        <p:sp>
          <p:nvSpPr>
            <p:cNvPr id="61490" name="AutoShape 47"/>
            <p:cNvSpPr>
              <a:spLocks noChangeArrowheads="1"/>
            </p:cNvSpPr>
            <p:nvPr/>
          </p:nvSpPr>
          <p:spPr bwMode="auto">
            <a:xfrm>
              <a:off x="1584" y="1920"/>
              <a:ext cx="432" cy="192"/>
            </a:xfrm>
            <a:prstGeom prst="pentagon">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491" name="Line 48"/>
            <p:cNvSpPr>
              <a:spLocks noChangeShapeType="1"/>
            </p:cNvSpPr>
            <p:nvPr/>
          </p:nvSpPr>
          <p:spPr bwMode="auto">
            <a:xfrm>
              <a:off x="1776" y="1440"/>
              <a:ext cx="144" cy="672"/>
            </a:xfrm>
            <a:prstGeom prst="line">
              <a:avLst/>
            </a:prstGeom>
            <a:noFill/>
            <a:ln w="9525">
              <a:solidFill>
                <a:schemeClr val="tx1"/>
              </a:solidFill>
              <a:round/>
              <a:headEnd/>
              <a:tailEnd/>
            </a:ln>
          </p:spPr>
          <p:txBody>
            <a:bodyPr/>
            <a:lstStyle/>
            <a:p>
              <a:endParaRPr lang="en-US"/>
            </a:p>
          </p:txBody>
        </p:sp>
        <p:sp>
          <p:nvSpPr>
            <p:cNvPr id="61492" name="Line 49"/>
            <p:cNvSpPr>
              <a:spLocks noChangeShapeType="1"/>
            </p:cNvSpPr>
            <p:nvPr/>
          </p:nvSpPr>
          <p:spPr bwMode="auto">
            <a:xfrm flipH="1">
              <a:off x="1680" y="1440"/>
              <a:ext cx="96" cy="672"/>
            </a:xfrm>
            <a:prstGeom prst="line">
              <a:avLst/>
            </a:prstGeom>
            <a:noFill/>
            <a:ln w="9525">
              <a:solidFill>
                <a:schemeClr val="tx1"/>
              </a:solidFill>
              <a:round/>
              <a:headEnd/>
              <a:tailEnd/>
            </a:ln>
          </p:spPr>
          <p:txBody>
            <a:bodyPr/>
            <a:lstStyle/>
            <a:p>
              <a:endParaRPr lang="en-US"/>
            </a:p>
          </p:txBody>
        </p:sp>
        <p:sp>
          <p:nvSpPr>
            <p:cNvPr id="61493" name="Line 50"/>
            <p:cNvSpPr>
              <a:spLocks noChangeShapeType="1"/>
            </p:cNvSpPr>
            <p:nvPr/>
          </p:nvSpPr>
          <p:spPr bwMode="auto">
            <a:xfrm>
              <a:off x="1776" y="1440"/>
              <a:ext cx="0" cy="480"/>
            </a:xfrm>
            <a:prstGeom prst="line">
              <a:avLst/>
            </a:prstGeom>
            <a:noFill/>
            <a:ln w="9525">
              <a:solidFill>
                <a:schemeClr val="tx1"/>
              </a:solidFill>
              <a:prstDash val="lgDash"/>
              <a:round/>
              <a:headEnd/>
              <a:tailEnd/>
            </a:ln>
          </p:spPr>
          <p:txBody>
            <a:bodyPr/>
            <a:lstStyle/>
            <a:p>
              <a:endParaRPr lang="en-US"/>
            </a:p>
          </p:txBody>
        </p:sp>
      </p:grpSp>
      <p:grpSp>
        <p:nvGrpSpPr>
          <p:cNvPr id="10" name="Group 51"/>
          <p:cNvGrpSpPr>
            <a:grpSpLocks/>
          </p:cNvGrpSpPr>
          <p:nvPr/>
        </p:nvGrpSpPr>
        <p:grpSpPr bwMode="auto">
          <a:xfrm>
            <a:off x="8039100" y="4041775"/>
            <a:ext cx="800100" cy="1066800"/>
            <a:chOff x="3840" y="2688"/>
            <a:chExt cx="432" cy="576"/>
          </a:xfrm>
        </p:grpSpPr>
        <p:sp>
          <p:nvSpPr>
            <p:cNvPr id="61483" name="AutoShape 52"/>
            <p:cNvSpPr>
              <a:spLocks noChangeArrowheads="1"/>
            </p:cNvSpPr>
            <p:nvPr/>
          </p:nvSpPr>
          <p:spPr bwMode="auto">
            <a:xfrm>
              <a:off x="3840" y="3120"/>
              <a:ext cx="432" cy="144"/>
            </a:xfrm>
            <a:prstGeom prst="hexagon">
              <a:avLst>
                <a:gd name="adj" fmla="val 75000"/>
                <a:gd name="vf" fmla="val 115470"/>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484" name="Line 53"/>
            <p:cNvSpPr>
              <a:spLocks noChangeShapeType="1"/>
            </p:cNvSpPr>
            <p:nvPr/>
          </p:nvSpPr>
          <p:spPr bwMode="auto">
            <a:xfrm flipH="1">
              <a:off x="3840" y="2688"/>
              <a:ext cx="192" cy="510"/>
            </a:xfrm>
            <a:prstGeom prst="line">
              <a:avLst/>
            </a:prstGeom>
            <a:noFill/>
            <a:ln w="9525">
              <a:solidFill>
                <a:schemeClr val="tx1"/>
              </a:solidFill>
              <a:round/>
              <a:headEnd/>
              <a:tailEnd/>
            </a:ln>
          </p:spPr>
          <p:txBody>
            <a:bodyPr/>
            <a:lstStyle/>
            <a:p>
              <a:endParaRPr lang="en-US"/>
            </a:p>
          </p:txBody>
        </p:sp>
        <p:sp>
          <p:nvSpPr>
            <p:cNvPr id="61485" name="Line 54"/>
            <p:cNvSpPr>
              <a:spLocks noChangeShapeType="1"/>
            </p:cNvSpPr>
            <p:nvPr/>
          </p:nvSpPr>
          <p:spPr bwMode="auto">
            <a:xfrm flipH="1">
              <a:off x="3942" y="2688"/>
              <a:ext cx="90" cy="576"/>
            </a:xfrm>
            <a:prstGeom prst="line">
              <a:avLst/>
            </a:prstGeom>
            <a:noFill/>
            <a:ln w="9525">
              <a:solidFill>
                <a:schemeClr val="tx1"/>
              </a:solidFill>
              <a:round/>
              <a:headEnd/>
              <a:tailEnd/>
            </a:ln>
          </p:spPr>
          <p:txBody>
            <a:bodyPr/>
            <a:lstStyle/>
            <a:p>
              <a:endParaRPr lang="en-US"/>
            </a:p>
          </p:txBody>
        </p:sp>
        <p:sp>
          <p:nvSpPr>
            <p:cNvPr id="61486" name="Line 55"/>
            <p:cNvSpPr>
              <a:spLocks noChangeShapeType="1"/>
            </p:cNvSpPr>
            <p:nvPr/>
          </p:nvSpPr>
          <p:spPr bwMode="auto">
            <a:xfrm>
              <a:off x="4032" y="2688"/>
              <a:ext cx="240" cy="510"/>
            </a:xfrm>
            <a:prstGeom prst="line">
              <a:avLst/>
            </a:prstGeom>
            <a:noFill/>
            <a:ln w="9525">
              <a:solidFill>
                <a:schemeClr val="tx1"/>
              </a:solidFill>
              <a:round/>
              <a:headEnd/>
              <a:tailEnd/>
            </a:ln>
          </p:spPr>
          <p:txBody>
            <a:bodyPr/>
            <a:lstStyle/>
            <a:p>
              <a:endParaRPr lang="en-US"/>
            </a:p>
          </p:txBody>
        </p:sp>
        <p:sp>
          <p:nvSpPr>
            <p:cNvPr id="61487" name="Line 56"/>
            <p:cNvSpPr>
              <a:spLocks noChangeShapeType="1"/>
            </p:cNvSpPr>
            <p:nvPr/>
          </p:nvSpPr>
          <p:spPr bwMode="auto">
            <a:xfrm>
              <a:off x="4032" y="2688"/>
              <a:ext cx="144" cy="576"/>
            </a:xfrm>
            <a:prstGeom prst="line">
              <a:avLst/>
            </a:prstGeom>
            <a:noFill/>
            <a:ln w="9525">
              <a:solidFill>
                <a:schemeClr val="tx1"/>
              </a:solidFill>
              <a:round/>
              <a:headEnd/>
              <a:tailEnd/>
            </a:ln>
          </p:spPr>
          <p:txBody>
            <a:bodyPr/>
            <a:lstStyle/>
            <a:p>
              <a:endParaRPr lang="en-US"/>
            </a:p>
          </p:txBody>
        </p:sp>
      </p:grpSp>
      <p:sp>
        <p:nvSpPr>
          <p:cNvPr id="3129" name="Line 57"/>
          <p:cNvSpPr>
            <a:spLocks noChangeShapeType="1"/>
          </p:cNvSpPr>
          <p:nvPr/>
        </p:nvSpPr>
        <p:spPr bwMode="auto">
          <a:xfrm>
            <a:off x="5283200" y="5114925"/>
            <a:ext cx="3581400" cy="0"/>
          </a:xfrm>
          <a:prstGeom prst="line">
            <a:avLst/>
          </a:prstGeom>
          <a:noFill/>
          <a:ln w="9525">
            <a:solidFill>
              <a:schemeClr val="tx1"/>
            </a:solidFill>
            <a:round/>
            <a:headEnd/>
            <a:tailEnd/>
          </a:ln>
        </p:spPr>
        <p:txBody>
          <a:bodyPr/>
          <a:lstStyle/>
          <a:p>
            <a:endParaRPr lang="en-US"/>
          </a:p>
        </p:txBody>
      </p:sp>
      <p:grpSp>
        <p:nvGrpSpPr>
          <p:cNvPr id="11" name="Group 58"/>
          <p:cNvGrpSpPr>
            <a:grpSpLocks/>
          </p:cNvGrpSpPr>
          <p:nvPr/>
        </p:nvGrpSpPr>
        <p:grpSpPr bwMode="auto">
          <a:xfrm>
            <a:off x="6553200" y="5619750"/>
            <a:ext cx="990600" cy="914400"/>
            <a:chOff x="4128" y="3216"/>
            <a:chExt cx="624" cy="528"/>
          </a:xfrm>
        </p:grpSpPr>
        <p:sp>
          <p:nvSpPr>
            <p:cNvPr id="61479" name="AutoShape 59"/>
            <p:cNvSpPr>
              <a:spLocks noChangeArrowheads="1"/>
            </p:cNvSpPr>
            <p:nvPr/>
          </p:nvSpPr>
          <p:spPr bwMode="auto">
            <a:xfrm flipV="1">
              <a:off x="4128" y="3504"/>
              <a:ext cx="624" cy="240"/>
            </a:xfrm>
            <a:prstGeom prst="triangle">
              <a:avLst>
                <a:gd name="adj" fmla="val 55449"/>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480" name="Line 60"/>
            <p:cNvSpPr>
              <a:spLocks noChangeShapeType="1"/>
            </p:cNvSpPr>
            <p:nvPr/>
          </p:nvSpPr>
          <p:spPr bwMode="auto">
            <a:xfrm flipV="1">
              <a:off x="4128" y="3216"/>
              <a:ext cx="336" cy="288"/>
            </a:xfrm>
            <a:prstGeom prst="line">
              <a:avLst/>
            </a:prstGeom>
            <a:noFill/>
            <a:ln w="9525">
              <a:solidFill>
                <a:schemeClr val="tx1"/>
              </a:solidFill>
              <a:round/>
              <a:headEnd/>
              <a:tailEnd/>
            </a:ln>
          </p:spPr>
          <p:txBody>
            <a:bodyPr/>
            <a:lstStyle/>
            <a:p>
              <a:endParaRPr lang="en-US"/>
            </a:p>
          </p:txBody>
        </p:sp>
        <p:sp>
          <p:nvSpPr>
            <p:cNvPr id="61481" name="Line 61"/>
            <p:cNvSpPr>
              <a:spLocks noChangeShapeType="1"/>
            </p:cNvSpPr>
            <p:nvPr/>
          </p:nvSpPr>
          <p:spPr bwMode="auto">
            <a:xfrm>
              <a:off x="4464" y="3216"/>
              <a:ext cx="288" cy="288"/>
            </a:xfrm>
            <a:prstGeom prst="line">
              <a:avLst/>
            </a:prstGeom>
            <a:noFill/>
            <a:ln w="9525">
              <a:solidFill>
                <a:schemeClr val="tx1"/>
              </a:solidFill>
              <a:round/>
              <a:headEnd/>
              <a:tailEnd/>
            </a:ln>
          </p:spPr>
          <p:txBody>
            <a:bodyPr/>
            <a:lstStyle/>
            <a:p>
              <a:endParaRPr lang="en-US"/>
            </a:p>
          </p:txBody>
        </p:sp>
        <p:sp>
          <p:nvSpPr>
            <p:cNvPr id="61482" name="Line 62"/>
            <p:cNvSpPr>
              <a:spLocks noChangeShapeType="1"/>
            </p:cNvSpPr>
            <p:nvPr/>
          </p:nvSpPr>
          <p:spPr bwMode="auto">
            <a:xfrm>
              <a:off x="4464" y="3216"/>
              <a:ext cx="0" cy="528"/>
            </a:xfrm>
            <a:prstGeom prst="line">
              <a:avLst/>
            </a:prstGeom>
            <a:noFill/>
            <a:ln w="9525">
              <a:solidFill>
                <a:schemeClr val="tx1"/>
              </a:solidFill>
              <a:round/>
              <a:headEnd/>
              <a:tailEnd/>
            </a:ln>
          </p:spPr>
          <p:txBody>
            <a:bodyPr/>
            <a:lstStyle/>
            <a:p>
              <a:endParaRPr lang="en-US"/>
            </a:p>
          </p:txBody>
        </p:sp>
      </p:grpSp>
      <p:grpSp>
        <p:nvGrpSpPr>
          <p:cNvPr id="12" name="Group 63"/>
          <p:cNvGrpSpPr>
            <a:grpSpLocks/>
          </p:cNvGrpSpPr>
          <p:nvPr/>
        </p:nvGrpSpPr>
        <p:grpSpPr bwMode="auto">
          <a:xfrm>
            <a:off x="6019800" y="4095750"/>
            <a:ext cx="679450" cy="1011238"/>
            <a:chOff x="3926" y="2016"/>
            <a:chExt cx="428" cy="637"/>
          </a:xfrm>
        </p:grpSpPr>
        <p:sp>
          <p:nvSpPr>
            <p:cNvPr id="61475" name="Line 64"/>
            <p:cNvSpPr>
              <a:spLocks noChangeShapeType="1"/>
            </p:cNvSpPr>
            <p:nvPr/>
          </p:nvSpPr>
          <p:spPr bwMode="auto">
            <a:xfrm flipH="1">
              <a:off x="3931" y="2016"/>
              <a:ext cx="209" cy="567"/>
            </a:xfrm>
            <a:prstGeom prst="line">
              <a:avLst/>
            </a:prstGeom>
            <a:noFill/>
            <a:ln w="9525">
              <a:solidFill>
                <a:schemeClr val="tx1"/>
              </a:solidFill>
              <a:round/>
              <a:headEnd/>
              <a:tailEnd/>
            </a:ln>
          </p:spPr>
          <p:txBody>
            <a:bodyPr/>
            <a:lstStyle/>
            <a:p>
              <a:endParaRPr lang="en-US"/>
            </a:p>
          </p:txBody>
        </p:sp>
        <p:sp>
          <p:nvSpPr>
            <p:cNvPr id="61476" name="Line 65"/>
            <p:cNvSpPr>
              <a:spLocks noChangeShapeType="1"/>
            </p:cNvSpPr>
            <p:nvPr/>
          </p:nvSpPr>
          <p:spPr bwMode="auto">
            <a:xfrm>
              <a:off x="4140" y="2016"/>
              <a:ext cx="209" cy="567"/>
            </a:xfrm>
            <a:prstGeom prst="line">
              <a:avLst/>
            </a:prstGeom>
            <a:noFill/>
            <a:ln w="9525">
              <a:solidFill>
                <a:schemeClr val="tx1"/>
              </a:solidFill>
              <a:round/>
              <a:headEnd/>
              <a:tailEnd/>
            </a:ln>
          </p:spPr>
          <p:txBody>
            <a:bodyPr/>
            <a:lstStyle/>
            <a:p>
              <a:endParaRPr lang="en-US"/>
            </a:p>
          </p:txBody>
        </p:sp>
        <p:sp>
          <p:nvSpPr>
            <p:cNvPr id="61477" name="AutoShape 66"/>
            <p:cNvSpPr>
              <a:spLocks noChangeArrowheads="1"/>
            </p:cNvSpPr>
            <p:nvPr/>
          </p:nvSpPr>
          <p:spPr bwMode="auto">
            <a:xfrm>
              <a:off x="3926" y="2481"/>
              <a:ext cx="428" cy="172"/>
            </a:xfrm>
            <a:prstGeom prst="diamond">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1478" name="Line 67"/>
            <p:cNvSpPr>
              <a:spLocks noChangeShapeType="1"/>
            </p:cNvSpPr>
            <p:nvPr/>
          </p:nvSpPr>
          <p:spPr bwMode="auto">
            <a:xfrm>
              <a:off x="4140" y="2016"/>
              <a:ext cx="0" cy="624"/>
            </a:xfrm>
            <a:prstGeom prst="line">
              <a:avLst/>
            </a:prstGeom>
            <a:noFill/>
            <a:ln w="9525">
              <a:solidFill>
                <a:schemeClr val="tx1"/>
              </a:solidFill>
              <a:round/>
              <a:headEnd/>
              <a:tailEnd/>
            </a:ln>
          </p:spPr>
          <p:txBody>
            <a:bodyPr/>
            <a:lstStyle/>
            <a:p>
              <a:endParaRPr lang="en-US"/>
            </a:p>
          </p:txBody>
        </p:sp>
      </p:grpSp>
      <p:sp>
        <p:nvSpPr>
          <p:cNvPr id="3140" name="Text Box 68"/>
          <p:cNvSpPr txBox="1">
            <a:spLocks noChangeArrowheads="1"/>
          </p:cNvSpPr>
          <p:nvPr/>
        </p:nvSpPr>
        <p:spPr bwMode="auto">
          <a:xfrm>
            <a:off x="3810000" y="141288"/>
            <a:ext cx="1439863" cy="457200"/>
          </a:xfrm>
          <a:prstGeom prst="rect">
            <a:avLst/>
          </a:prstGeom>
          <a:noFill/>
          <a:ln w="9525">
            <a:noFill/>
            <a:miter lim="800000"/>
            <a:headEnd/>
            <a:tailEnd/>
          </a:ln>
        </p:spPr>
        <p:txBody>
          <a:bodyPr wrap="none">
            <a:spAutoFit/>
          </a:bodyPr>
          <a:lstStyle/>
          <a:p>
            <a:pPr eaLnBrk="1" hangingPunct="1"/>
            <a:r>
              <a:rPr lang="en-US" altLang="en-US" sz="2400" b="1">
                <a:latin typeface="Arial Black" pitchFamily="34" charset="0"/>
              </a:rPr>
              <a:t>SOLIDS</a:t>
            </a:r>
          </a:p>
        </p:txBody>
      </p:sp>
      <p:sp>
        <p:nvSpPr>
          <p:cNvPr id="3141" name="Text Box 69"/>
          <p:cNvSpPr txBox="1">
            <a:spLocks noChangeArrowheads="1"/>
          </p:cNvSpPr>
          <p:nvPr/>
        </p:nvSpPr>
        <p:spPr bwMode="auto">
          <a:xfrm>
            <a:off x="766763" y="492125"/>
            <a:ext cx="7885112" cy="701675"/>
          </a:xfrm>
          <a:prstGeom prst="rect">
            <a:avLst/>
          </a:prstGeom>
          <a:noFill/>
          <a:ln w="9525">
            <a:noFill/>
            <a:miter lim="800000"/>
            <a:headEnd/>
            <a:tailEnd/>
          </a:ln>
        </p:spPr>
        <p:txBody>
          <a:bodyPr wrap="none">
            <a:spAutoFit/>
          </a:bodyPr>
          <a:lstStyle/>
          <a:p>
            <a:pPr algn="ctr" eaLnBrk="1" hangingPunct="1"/>
            <a:r>
              <a:rPr lang="en-US" altLang="en-US" sz="2000"/>
              <a:t>To understand and remember various solids in this subject properly, </a:t>
            </a:r>
          </a:p>
          <a:p>
            <a:pPr algn="ctr" eaLnBrk="1" hangingPunct="1"/>
            <a:r>
              <a:rPr lang="en-US" altLang="en-US" sz="2000"/>
              <a:t>those are classified &amp; arranged in to two major groups.</a:t>
            </a:r>
          </a:p>
        </p:txBody>
      </p:sp>
      <p:sp>
        <p:nvSpPr>
          <p:cNvPr id="3142" name="Text Box 70"/>
          <p:cNvSpPr txBox="1">
            <a:spLocks noChangeArrowheads="1"/>
          </p:cNvSpPr>
          <p:nvPr/>
        </p:nvSpPr>
        <p:spPr bwMode="auto">
          <a:xfrm>
            <a:off x="304800" y="1149350"/>
            <a:ext cx="3987800" cy="731838"/>
          </a:xfrm>
          <a:prstGeom prst="rect">
            <a:avLst/>
          </a:prstGeom>
          <a:noFill/>
          <a:ln w="9525">
            <a:noFill/>
            <a:miter lim="800000"/>
            <a:headEnd/>
            <a:tailEnd/>
          </a:ln>
        </p:spPr>
        <p:txBody>
          <a:bodyPr wrap="none">
            <a:spAutoFit/>
          </a:bodyPr>
          <a:lstStyle/>
          <a:p>
            <a:pPr algn="ctr" eaLnBrk="1" hangingPunct="1"/>
            <a:r>
              <a:rPr lang="en-US" altLang="en-US" sz="2400">
                <a:latin typeface="Benguiat Bk BT"/>
              </a:rPr>
              <a:t>Group A</a:t>
            </a:r>
          </a:p>
          <a:p>
            <a:pPr algn="ctr" eaLnBrk="1" hangingPunct="1"/>
            <a:r>
              <a:rPr lang="en-US" altLang="en-US">
                <a:latin typeface="Times New Roman" pitchFamily="18" charset="0"/>
              </a:rPr>
              <a:t>Solids having top and base of same shape</a:t>
            </a:r>
          </a:p>
        </p:txBody>
      </p:sp>
      <p:sp>
        <p:nvSpPr>
          <p:cNvPr id="3143" name="Line 71"/>
          <p:cNvSpPr>
            <a:spLocks noChangeShapeType="1"/>
          </p:cNvSpPr>
          <p:nvPr/>
        </p:nvSpPr>
        <p:spPr bwMode="auto">
          <a:xfrm>
            <a:off x="0" y="1524000"/>
            <a:ext cx="9144000" cy="0"/>
          </a:xfrm>
          <a:prstGeom prst="line">
            <a:avLst/>
          </a:prstGeom>
          <a:noFill/>
          <a:ln w="9525">
            <a:solidFill>
              <a:schemeClr val="tx1"/>
            </a:solidFill>
            <a:round/>
            <a:headEnd/>
            <a:tailEnd/>
          </a:ln>
        </p:spPr>
        <p:txBody>
          <a:bodyPr/>
          <a:lstStyle/>
          <a:p>
            <a:endParaRPr lang="en-US"/>
          </a:p>
        </p:txBody>
      </p:sp>
      <p:sp>
        <p:nvSpPr>
          <p:cNvPr id="3144" name="Line 72"/>
          <p:cNvSpPr>
            <a:spLocks noChangeShapeType="1"/>
          </p:cNvSpPr>
          <p:nvPr/>
        </p:nvSpPr>
        <p:spPr bwMode="auto">
          <a:xfrm>
            <a:off x="0" y="2122488"/>
            <a:ext cx="9144000" cy="0"/>
          </a:xfrm>
          <a:prstGeom prst="line">
            <a:avLst/>
          </a:prstGeom>
          <a:noFill/>
          <a:ln w="9525">
            <a:solidFill>
              <a:schemeClr val="tx1"/>
            </a:solidFill>
            <a:round/>
            <a:headEnd/>
            <a:tailEnd/>
          </a:ln>
        </p:spPr>
        <p:txBody>
          <a:bodyPr/>
          <a:lstStyle/>
          <a:p>
            <a:endParaRPr lang="en-US"/>
          </a:p>
        </p:txBody>
      </p:sp>
      <p:sp>
        <p:nvSpPr>
          <p:cNvPr id="3145" name="Text Box 73"/>
          <p:cNvSpPr txBox="1">
            <a:spLocks noChangeArrowheads="1"/>
          </p:cNvSpPr>
          <p:nvPr/>
        </p:nvSpPr>
        <p:spPr bwMode="auto">
          <a:xfrm>
            <a:off x="533400" y="2438400"/>
            <a:ext cx="1266825" cy="457200"/>
          </a:xfrm>
          <a:prstGeom prst="rect">
            <a:avLst/>
          </a:prstGeom>
          <a:noFill/>
          <a:ln w="9525">
            <a:noFill/>
            <a:miter lim="800000"/>
            <a:headEnd/>
            <a:tailEnd/>
          </a:ln>
        </p:spPr>
        <p:txBody>
          <a:bodyPr wrap="none">
            <a:spAutoFit/>
          </a:bodyPr>
          <a:lstStyle/>
          <a:p>
            <a:pPr eaLnBrk="1" hangingPunct="1"/>
            <a:r>
              <a:rPr lang="en-US" altLang="en-US" sz="2400" b="1" i="1">
                <a:latin typeface="Times New Roman" pitchFamily="18" charset="0"/>
              </a:rPr>
              <a:t>Cylinder</a:t>
            </a:r>
          </a:p>
        </p:txBody>
      </p:sp>
      <p:sp>
        <p:nvSpPr>
          <p:cNvPr id="3146" name="Text Box 74"/>
          <p:cNvSpPr txBox="1">
            <a:spLocks noChangeArrowheads="1"/>
          </p:cNvSpPr>
          <p:nvPr/>
        </p:nvSpPr>
        <p:spPr bwMode="auto">
          <a:xfrm>
            <a:off x="1752600" y="3429000"/>
            <a:ext cx="1047750" cy="457200"/>
          </a:xfrm>
          <a:prstGeom prst="rect">
            <a:avLst/>
          </a:prstGeom>
          <a:noFill/>
          <a:ln w="9525">
            <a:noFill/>
            <a:miter lim="800000"/>
            <a:headEnd/>
            <a:tailEnd/>
          </a:ln>
        </p:spPr>
        <p:txBody>
          <a:bodyPr wrap="none">
            <a:spAutoFit/>
          </a:bodyPr>
          <a:lstStyle/>
          <a:p>
            <a:pPr eaLnBrk="1" hangingPunct="1"/>
            <a:r>
              <a:rPr lang="en-US" altLang="en-US" sz="2400" b="1" i="1">
                <a:latin typeface="Times New Roman" pitchFamily="18" charset="0"/>
              </a:rPr>
              <a:t>Prisms</a:t>
            </a:r>
          </a:p>
        </p:txBody>
      </p:sp>
      <p:sp>
        <p:nvSpPr>
          <p:cNvPr id="3147" name="Text Box 75"/>
          <p:cNvSpPr txBox="1">
            <a:spLocks noChangeArrowheads="1"/>
          </p:cNvSpPr>
          <p:nvPr/>
        </p:nvSpPr>
        <p:spPr bwMode="auto">
          <a:xfrm>
            <a:off x="76200" y="5053013"/>
            <a:ext cx="4533900" cy="366712"/>
          </a:xfrm>
          <a:prstGeom prst="rect">
            <a:avLst/>
          </a:prstGeom>
          <a:noFill/>
          <a:ln w="9525">
            <a:noFill/>
            <a:miter lim="800000"/>
            <a:headEnd/>
            <a:tailEnd/>
          </a:ln>
        </p:spPr>
        <p:txBody>
          <a:bodyPr wrap="none">
            <a:spAutoFit/>
          </a:bodyPr>
          <a:lstStyle/>
          <a:p>
            <a:pPr eaLnBrk="1" hangingPunct="1"/>
            <a:r>
              <a:rPr lang="en-US" altLang="en-US">
                <a:latin typeface="Times New Roman" pitchFamily="18" charset="0"/>
              </a:rPr>
              <a:t>Triangular     Square     Pentagonal   Hexagonal</a:t>
            </a:r>
          </a:p>
        </p:txBody>
      </p:sp>
      <p:sp>
        <p:nvSpPr>
          <p:cNvPr id="3148" name="Text Box 76"/>
          <p:cNvSpPr txBox="1">
            <a:spLocks noChangeArrowheads="1"/>
          </p:cNvSpPr>
          <p:nvPr/>
        </p:nvSpPr>
        <p:spPr bwMode="auto">
          <a:xfrm>
            <a:off x="636588" y="5715000"/>
            <a:ext cx="735012" cy="396875"/>
          </a:xfrm>
          <a:prstGeom prst="rect">
            <a:avLst/>
          </a:prstGeom>
          <a:noFill/>
          <a:ln w="9525">
            <a:noFill/>
            <a:miter lim="800000"/>
            <a:headEnd/>
            <a:tailEnd/>
          </a:ln>
        </p:spPr>
        <p:txBody>
          <a:bodyPr wrap="none">
            <a:spAutoFit/>
          </a:bodyPr>
          <a:lstStyle/>
          <a:p>
            <a:pPr eaLnBrk="1" hangingPunct="1"/>
            <a:r>
              <a:rPr lang="en-US" altLang="en-US" sz="2000" b="1" i="1">
                <a:latin typeface="Times New Roman" pitchFamily="18" charset="0"/>
              </a:rPr>
              <a:t>Cube</a:t>
            </a:r>
          </a:p>
        </p:txBody>
      </p:sp>
      <p:sp>
        <p:nvSpPr>
          <p:cNvPr id="3149" name="Text Box 77"/>
          <p:cNvSpPr txBox="1">
            <a:spLocks noChangeArrowheads="1"/>
          </p:cNvSpPr>
          <p:nvPr/>
        </p:nvSpPr>
        <p:spPr bwMode="auto">
          <a:xfrm>
            <a:off x="4686300" y="5056188"/>
            <a:ext cx="4533900" cy="366712"/>
          </a:xfrm>
          <a:prstGeom prst="rect">
            <a:avLst/>
          </a:prstGeom>
          <a:noFill/>
          <a:ln w="9525">
            <a:noFill/>
            <a:miter lim="800000"/>
            <a:headEnd/>
            <a:tailEnd/>
          </a:ln>
        </p:spPr>
        <p:txBody>
          <a:bodyPr wrap="none">
            <a:spAutoFit/>
          </a:bodyPr>
          <a:lstStyle/>
          <a:p>
            <a:pPr eaLnBrk="1" hangingPunct="1"/>
            <a:r>
              <a:rPr lang="en-US" altLang="en-US">
                <a:latin typeface="Times New Roman" pitchFamily="18" charset="0"/>
              </a:rPr>
              <a:t>Triangular     Square     Pentagonal   Hexagonal</a:t>
            </a:r>
          </a:p>
        </p:txBody>
      </p:sp>
      <p:sp>
        <p:nvSpPr>
          <p:cNvPr id="3150" name="Text Box 78"/>
          <p:cNvSpPr txBox="1">
            <a:spLocks noChangeArrowheads="1"/>
          </p:cNvSpPr>
          <p:nvPr/>
        </p:nvSpPr>
        <p:spPr bwMode="auto">
          <a:xfrm>
            <a:off x="5638800" y="2514600"/>
            <a:ext cx="844550" cy="457200"/>
          </a:xfrm>
          <a:prstGeom prst="rect">
            <a:avLst/>
          </a:prstGeom>
          <a:noFill/>
          <a:ln w="9525">
            <a:noFill/>
            <a:miter lim="800000"/>
            <a:headEnd/>
            <a:tailEnd/>
          </a:ln>
        </p:spPr>
        <p:txBody>
          <a:bodyPr wrap="none">
            <a:spAutoFit/>
          </a:bodyPr>
          <a:lstStyle/>
          <a:p>
            <a:pPr eaLnBrk="1" hangingPunct="1"/>
            <a:r>
              <a:rPr lang="en-US" altLang="en-US" sz="2400" b="1" i="1">
                <a:latin typeface="Times New Roman" pitchFamily="18" charset="0"/>
              </a:rPr>
              <a:t>Cone</a:t>
            </a:r>
          </a:p>
        </p:txBody>
      </p:sp>
      <p:sp>
        <p:nvSpPr>
          <p:cNvPr id="3151" name="Text Box 79"/>
          <p:cNvSpPr txBox="1">
            <a:spLocks noChangeArrowheads="1"/>
          </p:cNvSpPr>
          <p:nvPr/>
        </p:nvSpPr>
        <p:spPr bwMode="auto">
          <a:xfrm>
            <a:off x="4953000" y="5745163"/>
            <a:ext cx="1495425" cy="396875"/>
          </a:xfrm>
          <a:prstGeom prst="rect">
            <a:avLst/>
          </a:prstGeom>
          <a:noFill/>
          <a:ln w="9525">
            <a:noFill/>
            <a:miter lim="800000"/>
            <a:headEnd/>
            <a:tailEnd/>
          </a:ln>
        </p:spPr>
        <p:txBody>
          <a:bodyPr wrap="none">
            <a:spAutoFit/>
          </a:bodyPr>
          <a:lstStyle/>
          <a:p>
            <a:pPr eaLnBrk="1" hangingPunct="1"/>
            <a:r>
              <a:rPr lang="en-US" altLang="en-US" sz="2000" b="1" i="1">
                <a:latin typeface="Times New Roman" pitchFamily="18" charset="0"/>
              </a:rPr>
              <a:t>Tetrahedron</a:t>
            </a:r>
          </a:p>
        </p:txBody>
      </p:sp>
      <p:sp>
        <p:nvSpPr>
          <p:cNvPr id="3152" name="Text Box 80"/>
          <p:cNvSpPr txBox="1">
            <a:spLocks noChangeArrowheads="1"/>
          </p:cNvSpPr>
          <p:nvPr/>
        </p:nvSpPr>
        <p:spPr bwMode="auto">
          <a:xfrm>
            <a:off x="6248400" y="3578225"/>
            <a:ext cx="1368425" cy="457200"/>
          </a:xfrm>
          <a:prstGeom prst="rect">
            <a:avLst/>
          </a:prstGeom>
          <a:noFill/>
          <a:ln w="9525">
            <a:noFill/>
            <a:miter lim="800000"/>
            <a:headEnd/>
            <a:tailEnd/>
          </a:ln>
        </p:spPr>
        <p:txBody>
          <a:bodyPr wrap="none">
            <a:spAutoFit/>
          </a:bodyPr>
          <a:lstStyle/>
          <a:p>
            <a:pPr eaLnBrk="1" hangingPunct="1"/>
            <a:r>
              <a:rPr lang="en-US" altLang="en-US" sz="2400" b="1" i="1">
                <a:latin typeface="Times New Roman" pitchFamily="18" charset="0"/>
              </a:rPr>
              <a:t>Pyramids</a:t>
            </a:r>
          </a:p>
        </p:txBody>
      </p:sp>
      <p:sp>
        <p:nvSpPr>
          <p:cNvPr id="3153" name="Text Box 81"/>
          <p:cNvSpPr txBox="1">
            <a:spLocks noChangeArrowheads="1"/>
          </p:cNvSpPr>
          <p:nvPr/>
        </p:nvSpPr>
        <p:spPr bwMode="auto">
          <a:xfrm>
            <a:off x="287338" y="5997575"/>
            <a:ext cx="1608137" cy="611188"/>
          </a:xfrm>
          <a:prstGeom prst="rect">
            <a:avLst/>
          </a:prstGeom>
          <a:noFill/>
          <a:ln w="9525">
            <a:noFill/>
            <a:miter lim="800000"/>
            <a:headEnd/>
            <a:tailEnd/>
          </a:ln>
        </p:spPr>
        <p:txBody>
          <a:bodyPr wrap="none">
            <a:spAutoFit/>
          </a:bodyPr>
          <a:lstStyle/>
          <a:p>
            <a:pPr algn="ctr" eaLnBrk="1" hangingPunct="1"/>
            <a:r>
              <a:rPr lang="en-US" altLang="en-US" sz="1600">
                <a:latin typeface="Times New Roman" pitchFamily="18" charset="0"/>
              </a:rPr>
              <a:t>( A solid having </a:t>
            </a:r>
          </a:p>
          <a:p>
            <a:pPr algn="ctr" eaLnBrk="1" hangingPunct="1"/>
            <a:r>
              <a:rPr lang="en-US" altLang="en-US" sz="1600">
                <a:latin typeface="Times New Roman" pitchFamily="18" charset="0"/>
              </a:rPr>
              <a:t>six </a:t>
            </a:r>
            <a:r>
              <a:rPr lang="en-US" altLang="en-US">
                <a:latin typeface="Times New Roman" pitchFamily="18" charset="0"/>
              </a:rPr>
              <a:t>square</a:t>
            </a:r>
            <a:r>
              <a:rPr lang="en-US" altLang="en-US" sz="1600">
                <a:latin typeface="Times New Roman" pitchFamily="18" charset="0"/>
              </a:rPr>
              <a:t> faces)</a:t>
            </a:r>
          </a:p>
        </p:txBody>
      </p:sp>
      <p:sp>
        <p:nvSpPr>
          <p:cNvPr id="3154" name="Text Box 82"/>
          <p:cNvSpPr txBox="1">
            <a:spLocks noChangeArrowheads="1"/>
          </p:cNvSpPr>
          <p:nvPr/>
        </p:nvSpPr>
        <p:spPr bwMode="auto">
          <a:xfrm>
            <a:off x="4816475" y="6054725"/>
            <a:ext cx="2097088" cy="611188"/>
          </a:xfrm>
          <a:prstGeom prst="rect">
            <a:avLst/>
          </a:prstGeom>
          <a:noFill/>
          <a:ln w="9525">
            <a:noFill/>
            <a:miter lim="800000"/>
            <a:headEnd/>
            <a:tailEnd/>
          </a:ln>
        </p:spPr>
        <p:txBody>
          <a:bodyPr wrap="none">
            <a:spAutoFit/>
          </a:bodyPr>
          <a:lstStyle/>
          <a:p>
            <a:pPr algn="ctr" eaLnBrk="1" hangingPunct="1"/>
            <a:r>
              <a:rPr lang="en-US" altLang="en-US" sz="1600">
                <a:latin typeface="Times New Roman" pitchFamily="18" charset="0"/>
              </a:rPr>
              <a:t>( A solid having </a:t>
            </a:r>
          </a:p>
          <a:p>
            <a:pPr algn="ctr" eaLnBrk="1" hangingPunct="1"/>
            <a:r>
              <a:rPr lang="en-US" altLang="en-US" sz="1600">
                <a:latin typeface="Times New Roman" pitchFamily="18" charset="0"/>
              </a:rPr>
              <a:t>Four </a:t>
            </a:r>
            <a:r>
              <a:rPr lang="en-US" altLang="en-US">
                <a:latin typeface="Times New Roman" pitchFamily="18" charset="0"/>
              </a:rPr>
              <a:t>triangular</a:t>
            </a:r>
            <a:r>
              <a:rPr lang="en-US" altLang="en-US" sz="1600">
                <a:latin typeface="Times New Roman" pitchFamily="18" charset="0"/>
              </a:rPr>
              <a:t>  faces)</a:t>
            </a:r>
          </a:p>
        </p:txBody>
      </p:sp>
      <p:grpSp>
        <p:nvGrpSpPr>
          <p:cNvPr id="13" name="Group 83"/>
          <p:cNvGrpSpPr>
            <a:grpSpLocks/>
          </p:cNvGrpSpPr>
          <p:nvPr/>
        </p:nvGrpSpPr>
        <p:grpSpPr bwMode="auto">
          <a:xfrm>
            <a:off x="4953000" y="1147763"/>
            <a:ext cx="3568700" cy="974725"/>
            <a:chOff x="3120" y="723"/>
            <a:chExt cx="2248" cy="614"/>
          </a:xfrm>
        </p:grpSpPr>
        <p:sp>
          <p:nvSpPr>
            <p:cNvPr id="61473" name="Text Box 84"/>
            <p:cNvSpPr txBox="1">
              <a:spLocks noChangeArrowheads="1"/>
            </p:cNvSpPr>
            <p:nvPr/>
          </p:nvSpPr>
          <p:spPr bwMode="auto">
            <a:xfrm>
              <a:off x="3160" y="723"/>
              <a:ext cx="2092" cy="461"/>
            </a:xfrm>
            <a:prstGeom prst="rect">
              <a:avLst/>
            </a:prstGeom>
            <a:noFill/>
            <a:ln w="9525">
              <a:noFill/>
              <a:miter lim="800000"/>
              <a:headEnd/>
              <a:tailEnd/>
            </a:ln>
          </p:spPr>
          <p:txBody>
            <a:bodyPr wrap="none">
              <a:spAutoFit/>
            </a:bodyPr>
            <a:lstStyle/>
            <a:p>
              <a:pPr algn="ctr" eaLnBrk="1" hangingPunct="1"/>
              <a:r>
                <a:rPr lang="en-US" altLang="en-US" sz="2400">
                  <a:latin typeface="Benguiat Bk BT"/>
                </a:rPr>
                <a:t>Group B</a:t>
              </a:r>
            </a:p>
            <a:p>
              <a:pPr algn="ctr" eaLnBrk="1" hangingPunct="1"/>
              <a:r>
                <a:rPr lang="en-US" altLang="en-US">
                  <a:latin typeface="Times New Roman" pitchFamily="18" charset="0"/>
                </a:rPr>
                <a:t>Solids having base of some shape </a:t>
              </a:r>
            </a:p>
          </p:txBody>
        </p:sp>
        <p:sp>
          <p:nvSpPr>
            <p:cNvPr id="61474" name="Text Box 85"/>
            <p:cNvSpPr txBox="1">
              <a:spLocks noChangeArrowheads="1"/>
            </p:cNvSpPr>
            <p:nvPr/>
          </p:nvSpPr>
          <p:spPr bwMode="auto">
            <a:xfrm>
              <a:off x="3120" y="1049"/>
              <a:ext cx="2248" cy="288"/>
            </a:xfrm>
            <a:prstGeom prst="rect">
              <a:avLst/>
            </a:prstGeom>
            <a:noFill/>
            <a:ln w="9525">
              <a:noFill/>
              <a:miter lim="800000"/>
              <a:headEnd/>
              <a:tailEnd/>
            </a:ln>
          </p:spPr>
          <p:txBody>
            <a:bodyPr>
              <a:spAutoFit/>
            </a:bodyPr>
            <a:lstStyle/>
            <a:p>
              <a:pPr eaLnBrk="1" hangingPunct="1"/>
              <a:r>
                <a:rPr lang="en-US" altLang="en-US">
                  <a:latin typeface="Times New Roman" pitchFamily="18" charset="0"/>
                </a:rPr>
                <a:t>and just a point as a top, called apex</a:t>
              </a:r>
              <a:r>
                <a:rPr lang="en-US" altLang="en-US" sz="2400">
                  <a:latin typeface="Times New Roman" pitchFamily="18" charset="0"/>
                </a:rPr>
                <a:t>.</a:t>
              </a:r>
            </a:p>
          </p:txBody>
        </p:sp>
      </p:grpSp>
      <p:sp>
        <p:nvSpPr>
          <p:cNvPr id="61472" name="Rectangle 86"/>
          <p:cNvSpPr>
            <a:spLocks noGrp="1" noChangeArrowheads="1"/>
          </p:cNvSpPr>
          <p:nvPr>
            <p:ph type="title" idx="4294967295"/>
          </p:nvPr>
        </p:nvSpPr>
        <p:spPr/>
        <p:txBody>
          <a:bodyPr/>
          <a:lstStyle/>
          <a:p>
            <a:pPr eaLnBrk="1" hangingPunct="1"/>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140"/>
                                        </p:tgtEl>
                                        <p:attrNameLst>
                                          <p:attrName>style.visibility</p:attrName>
                                        </p:attrNameLst>
                                      </p:cBhvr>
                                      <p:to>
                                        <p:strVal val="visible"/>
                                      </p:to>
                                    </p:set>
                                    <p:anim calcmode="lin" valueType="num">
                                      <p:cBhvr additive="base">
                                        <p:cTn id="7" dur="500" fill="hold"/>
                                        <p:tgtEl>
                                          <p:spTgt spid="3140"/>
                                        </p:tgtEl>
                                        <p:attrNameLst>
                                          <p:attrName>ppt_x</p:attrName>
                                        </p:attrNameLst>
                                      </p:cBhvr>
                                      <p:tavLst>
                                        <p:tav tm="0">
                                          <p:val>
                                            <p:strVal val="#ppt_x"/>
                                          </p:val>
                                        </p:tav>
                                        <p:tav tm="100000">
                                          <p:val>
                                            <p:strVal val="#ppt_x"/>
                                          </p:val>
                                        </p:tav>
                                      </p:tavLst>
                                    </p:anim>
                                    <p:anim calcmode="lin" valueType="num">
                                      <p:cBhvr additive="base">
                                        <p:cTn id="8" dur="500" fill="hold"/>
                                        <p:tgtEl>
                                          <p:spTgt spid="314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iterate type="wd">
                                    <p:tmPct val="100000"/>
                                  </p:iterate>
                                  <p:childTnLst>
                                    <p:set>
                                      <p:cBhvr>
                                        <p:cTn id="12" dur="1" fill="hold">
                                          <p:stCondLst>
                                            <p:cond delay="0"/>
                                          </p:stCondLst>
                                        </p:cTn>
                                        <p:tgtEl>
                                          <p:spTgt spid="3141"/>
                                        </p:tgtEl>
                                        <p:attrNameLst>
                                          <p:attrName>style.visibility</p:attrName>
                                        </p:attrNameLst>
                                      </p:cBhvr>
                                      <p:to>
                                        <p:strVal val="visible"/>
                                      </p:to>
                                    </p:set>
                                    <p:anim calcmode="lin" valueType="num">
                                      <p:cBhvr>
                                        <p:cTn id="13" dur="300" fill="hold"/>
                                        <p:tgtEl>
                                          <p:spTgt spid="3141"/>
                                        </p:tgtEl>
                                        <p:attrNameLst>
                                          <p:attrName>ppt_x</p:attrName>
                                        </p:attrNameLst>
                                      </p:cBhvr>
                                      <p:tavLst>
                                        <p:tav tm="0">
                                          <p:val>
                                            <p:strVal val="#ppt_x-#ppt_w/2"/>
                                          </p:val>
                                        </p:tav>
                                        <p:tav tm="100000">
                                          <p:val>
                                            <p:strVal val="#ppt_x"/>
                                          </p:val>
                                        </p:tav>
                                      </p:tavLst>
                                    </p:anim>
                                    <p:anim calcmode="lin" valueType="num">
                                      <p:cBhvr>
                                        <p:cTn id="14" dur="300" fill="hold"/>
                                        <p:tgtEl>
                                          <p:spTgt spid="3141"/>
                                        </p:tgtEl>
                                        <p:attrNameLst>
                                          <p:attrName>ppt_y</p:attrName>
                                        </p:attrNameLst>
                                      </p:cBhvr>
                                      <p:tavLst>
                                        <p:tav tm="0">
                                          <p:val>
                                            <p:strVal val="#ppt_y"/>
                                          </p:val>
                                        </p:tav>
                                        <p:tav tm="100000">
                                          <p:val>
                                            <p:strVal val="#ppt_y"/>
                                          </p:val>
                                        </p:tav>
                                      </p:tavLst>
                                    </p:anim>
                                    <p:anim calcmode="lin" valueType="num">
                                      <p:cBhvr>
                                        <p:cTn id="15" dur="300" fill="hold"/>
                                        <p:tgtEl>
                                          <p:spTgt spid="3141"/>
                                        </p:tgtEl>
                                        <p:attrNameLst>
                                          <p:attrName>ppt_w</p:attrName>
                                        </p:attrNameLst>
                                      </p:cBhvr>
                                      <p:tavLst>
                                        <p:tav tm="0">
                                          <p:val>
                                            <p:fltVal val="0"/>
                                          </p:val>
                                        </p:tav>
                                        <p:tav tm="100000">
                                          <p:val>
                                            <p:strVal val="#ppt_w"/>
                                          </p:val>
                                        </p:tav>
                                      </p:tavLst>
                                    </p:anim>
                                    <p:anim calcmode="lin" valueType="num">
                                      <p:cBhvr>
                                        <p:cTn id="16" dur="300" fill="hold"/>
                                        <p:tgtEl>
                                          <p:spTgt spid="3141"/>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143"/>
                                        </p:tgtEl>
                                        <p:attrNameLst>
                                          <p:attrName>style.visibility</p:attrName>
                                        </p:attrNameLst>
                                      </p:cBhvr>
                                      <p:to>
                                        <p:strVal val="visible"/>
                                      </p:to>
                                    </p:set>
                                    <p:anim calcmode="lin" valueType="num">
                                      <p:cBhvr additive="base">
                                        <p:cTn id="21" dur="500" fill="hold"/>
                                        <p:tgtEl>
                                          <p:spTgt spid="3143"/>
                                        </p:tgtEl>
                                        <p:attrNameLst>
                                          <p:attrName>ppt_x</p:attrName>
                                        </p:attrNameLst>
                                      </p:cBhvr>
                                      <p:tavLst>
                                        <p:tav tm="0">
                                          <p:val>
                                            <p:strVal val="0-#ppt_w/2"/>
                                          </p:val>
                                        </p:tav>
                                        <p:tav tm="100000">
                                          <p:val>
                                            <p:strVal val="#ppt_x"/>
                                          </p:val>
                                        </p:tav>
                                      </p:tavLst>
                                    </p:anim>
                                    <p:anim calcmode="lin" valueType="num">
                                      <p:cBhvr additive="base">
                                        <p:cTn id="22" dur="500" fill="hold"/>
                                        <p:tgtEl>
                                          <p:spTgt spid="314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grpId="0" nodeType="clickEffect">
                                  <p:stCondLst>
                                    <p:cond delay="0"/>
                                  </p:stCondLst>
                                  <p:iterate type="wd">
                                    <p:tmPct val="100000"/>
                                  </p:iterate>
                                  <p:childTnLst>
                                    <p:set>
                                      <p:cBhvr>
                                        <p:cTn id="26" dur="1" fill="hold">
                                          <p:stCondLst>
                                            <p:cond delay="0"/>
                                          </p:stCondLst>
                                        </p:cTn>
                                        <p:tgtEl>
                                          <p:spTgt spid="3142"/>
                                        </p:tgtEl>
                                        <p:attrNameLst>
                                          <p:attrName>style.visibility</p:attrName>
                                        </p:attrNameLst>
                                      </p:cBhvr>
                                      <p:to>
                                        <p:strVal val="visible"/>
                                      </p:to>
                                    </p:set>
                                    <p:anim calcmode="lin" valueType="num">
                                      <p:cBhvr>
                                        <p:cTn id="27" dur="300" fill="hold"/>
                                        <p:tgtEl>
                                          <p:spTgt spid="3142"/>
                                        </p:tgtEl>
                                        <p:attrNameLst>
                                          <p:attrName>ppt_x</p:attrName>
                                        </p:attrNameLst>
                                      </p:cBhvr>
                                      <p:tavLst>
                                        <p:tav tm="0">
                                          <p:val>
                                            <p:strVal val="#ppt_x-#ppt_w/2"/>
                                          </p:val>
                                        </p:tav>
                                        <p:tav tm="100000">
                                          <p:val>
                                            <p:strVal val="#ppt_x"/>
                                          </p:val>
                                        </p:tav>
                                      </p:tavLst>
                                    </p:anim>
                                    <p:anim calcmode="lin" valueType="num">
                                      <p:cBhvr>
                                        <p:cTn id="28" dur="300" fill="hold"/>
                                        <p:tgtEl>
                                          <p:spTgt spid="3142"/>
                                        </p:tgtEl>
                                        <p:attrNameLst>
                                          <p:attrName>ppt_y</p:attrName>
                                        </p:attrNameLst>
                                      </p:cBhvr>
                                      <p:tavLst>
                                        <p:tav tm="0">
                                          <p:val>
                                            <p:strVal val="#ppt_y"/>
                                          </p:val>
                                        </p:tav>
                                        <p:tav tm="100000">
                                          <p:val>
                                            <p:strVal val="#ppt_y"/>
                                          </p:val>
                                        </p:tav>
                                      </p:tavLst>
                                    </p:anim>
                                    <p:anim calcmode="lin" valueType="num">
                                      <p:cBhvr>
                                        <p:cTn id="29" dur="300" fill="hold"/>
                                        <p:tgtEl>
                                          <p:spTgt spid="3142"/>
                                        </p:tgtEl>
                                        <p:attrNameLst>
                                          <p:attrName>ppt_w</p:attrName>
                                        </p:attrNameLst>
                                      </p:cBhvr>
                                      <p:tavLst>
                                        <p:tav tm="0">
                                          <p:val>
                                            <p:fltVal val="0"/>
                                          </p:val>
                                        </p:tav>
                                        <p:tav tm="100000">
                                          <p:val>
                                            <p:strVal val="#ppt_w"/>
                                          </p:val>
                                        </p:tav>
                                      </p:tavLst>
                                    </p:anim>
                                    <p:anim calcmode="lin" valueType="num">
                                      <p:cBhvr>
                                        <p:cTn id="30" dur="300" fill="hold"/>
                                        <p:tgtEl>
                                          <p:spTgt spid="3142"/>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ppt_x</p:attrName>
                                        </p:attrNameLst>
                                      </p:cBhvr>
                                      <p:tavLst>
                                        <p:tav tm="0">
                                          <p:val>
                                            <p:strVal val="#ppt_x-#ppt_w/2"/>
                                          </p:val>
                                        </p:tav>
                                        <p:tav tm="100000">
                                          <p:val>
                                            <p:strVal val="#ppt_x"/>
                                          </p:val>
                                        </p:tav>
                                      </p:tavLst>
                                    </p:anim>
                                    <p:anim calcmode="lin" valueType="num">
                                      <p:cBhvr>
                                        <p:cTn id="36" dur="500" fill="hold"/>
                                        <p:tgtEl>
                                          <p:spTgt spid="13"/>
                                        </p:tgtEl>
                                        <p:attrNameLst>
                                          <p:attrName>ppt_y</p:attrName>
                                        </p:attrNameLst>
                                      </p:cBhvr>
                                      <p:tavLst>
                                        <p:tav tm="0">
                                          <p:val>
                                            <p:strVal val="#ppt_y"/>
                                          </p:val>
                                        </p:tav>
                                        <p:tav tm="100000">
                                          <p:val>
                                            <p:strVal val="#ppt_y"/>
                                          </p:val>
                                        </p:tav>
                                      </p:tavLst>
                                    </p:anim>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144"/>
                                        </p:tgtEl>
                                        <p:attrNameLst>
                                          <p:attrName>style.visibility</p:attrName>
                                        </p:attrNameLst>
                                      </p:cBhvr>
                                      <p:to>
                                        <p:strVal val="visible"/>
                                      </p:to>
                                    </p:set>
                                    <p:anim calcmode="lin" valueType="num">
                                      <p:cBhvr additive="base">
                                        <p:cTn id="43" dur="500" fill="hold"/>
                                        <p:tgtEl>
                                          <p:spTgt spid="3144"/>
                                        </p:tgtEl>
                                        <p:attrNameLst>
                                          <p:attrName>ppt_x</p:attrName>
                                        </p:attrNameLst>
                                      </p:cBhvr>
                                      <p:tavLst>
                                        <p:tav tm="0">
                                          <p:val>
                                            <p:strVal val="1+#ppt_w/2"/>
                                          </p:val>
                                        </p:tav>
                                        <p:tav tm="100000">
                                          <p:val>
                                            <p:strVal val="#ppt_x"/>
                                          </p:val>
                                        </p:tav>
                                      </p:tavLst>
                                    </p:anim>
                                    <p:anim calcmode="lin" valueType="num">
                                      <p:cBhvr additive="base">
                                        <p:cTn id="44" dur="500" fill="hold"/>
                                        <p:tgtEl>
                                          <p:spTgt spid="314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145"/>
                                        </p:tgtEl>
                                        <p:attrNameLst>
                                          <p:attrName>style.visibility</p:attrName>
                                        </p:attrNameLst>
                                      </p:cBhvr>
                                      <p:to>
                                        <p:strVal val="visible"/>
                                      </p:to>
                                    </p:set>
                                    <p:anim calcmode="lin" valueType="num">
                                      <p:cBhvr additive="base">
                                        <p:cTn id="49" dur="500" fill="hold"/>
                                        <p:tgtEl>
                                          <p:spTgt spid="3145"/>
                                        </p:tgtEl>
                                        <p:attrNameLst>
                                          <p:attrName>ppt_x</p:attrName>
                                        </p:attrNameLst>
                                      </p:cBhvr>
                                      <p:tavLst>
                                        <p:tav tm="0">
                                          <p:val>
                                            <p:strVal val="0-#ppt_w/2"/>
                                          </p:val>
                                        </p:tav>
                                        <p:tav tm="100000">
                                          <p:val>
                                            <p:strVal val="#ppt_x"/>
                                          </p:val>
                                        </p:tav>
                                      </p:tavLst>
                                    </p:anim>
                                    <p:anim calcmode="lin" valueType="num">
                                      <p:cBhvr additive="base">
                                        <p:cTn id="50" dur="500" fill="hold"/>
                                        <p:tgtEl>
                                          <p:spTgt spid="314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6"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strips(downRight)">
                                      <p:cBhvr>
                                        <p:cTn id="55" dur="500"/>
                                        <p:tgtEl>
                                          <p:spTgt spid="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146"/>
                                        </p:tgtEl>
                                        <p:attrNameLst>
                                          <p:attrName>style.visibility</p:attrName>
                                        </p:attrNameLst>
                                      </p:cBhvr>
                                      <p:to>
                                        <p:strVal val="visible"/>
                                      </p:to>
                                    </p:set>
                                    <p:anim calcmode="lin" valueType="num">
                                      <p:cBhvr additive="base">
                                        <p:cTn id="60" dur="500" fill="hold"/>
                                        <p:tgtEl>
                                          <p:spTgt spid="3146"/>
                                        </p:tgtEl>
                                        <p:attrNameLst>
                                          <p:attrName>ppt_x</p:attrName>
                                        </p:attrNameLst>
                                      </p:cBhvr>
                                      <p:tavLst>
                                        <p:tav tm="0">
                                          <p:val>
                                            <p:strVal val="0-#ppt_w/2"/>
                                          </p:val>
                                        </p:tav>
                                        <p:tav tm="100000">
                                          <p:val>
                                            <p:strVal val="#ppt_x"/>
                                          </p:val>
                                        </p:tav>
                                      </p:tavLst>
                                    </p:anim>
                                    <p:anim calcmode="lin" valueType="num">
                                      <p:cBhvr additive="base">
                                        <p:cTn id="61" dur="500" fill="hold"/>
                                        <p:tgtEl>
                                          <p:spTgt spid="3146"/>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3105"/>
                                        </p:tgtEl>
                                        <p:attrNameLst>
                                          <p:attrName>style.visibility</p:attrName>
                                        </p:attrNameLst>
                                      </p:cBhvr>
                                      <p:to>
                                        <p:strVal val="visible"/>
                                      </p:to>
                                    </p:set>
                                    <p:anim calcmode="lin" valueType="num">
                                      <p:cBhvr additive="base">
                                        <p:cTn id="66" dur="500" fill="hold"/>
                                        <p:tgtEl>
                                          <p:spTgt spid="3105"/>
                                        </p:tgtEl>
                                        <p:attrNameLst>
                                          <p:attrName>ppt_x</p:attrName>
                                        </p:attrNameLst>
                                      </p:cBhvr>
                                      <p:tavLst>
                                        <p:tav tm="0">
                                          <p:val>
                                            <p:strVal val="0-#ppt_w/2"/>
                                          </p:val>
                                        </p:tav>
                                        <p:tav tm="100000">
                                          <p:val>
                                            <p:strVal val="#ppt_x"/>
                                          </p:val>
                                        </p:tav>
                                      </p:tavLst>
                                    </p:anim>
                                    <p:anim calcmode="lin" valueType="num">
                                      <p:cBhvr additive="base">
                                        <p:cTn id="67" dur="500" fill="hold"/>
                                        <p:tgtEl>
                                          <p:spTgt spid="3105"/>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8"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 calcmode="lin" valueType="num">
                                      <p:cBhvr>
                                        <p:cTn id="72" dur="500" fill="hold"/>
                                        <p:tgtEl>
                                          <p:spTgt spid="3"/>
                                        </p:tgtEl>
                                        <p:attrNameLst>
                                          <p:attrName>ppt_x</p:attrName>
                                        </p:attrNameLst>
                                      </p:cBhvr>
                                      <p:tavLst>
                                        <p:tav tm="0">
                                          <p:val>
                                            <p:strVal val="#ppt_x-#ppt_w/2"/>
                                          </p:val>
                                        </p:tav>
                                        <p:tav tm="100000">
                                          <p:val>
                                            <p:strVal val="#ppt_x"/>
                                          </p:val>
                                        </p:tav>
                                      </p:tavLst>
                                    </p:anim>
                                    <p:anim calcmode="lin" valueType="num">
                                      <p:cBhvr>
                                        <p:cTn id="73" dur="500" fill="hold"/>
                                        <p:tgtEl>
                                          <p:spTgt spid="3"/>
                                        </p:tgtEl>
                                        <p:attrNameLst>
                                          <p:attrName>ppt_y</p:attrName>
                                        </p:attrNameLst>
                                      </p:cBhvr>
                                      <p:tavLst>
                                        <p:tav tm="0">
                                          <p:val>
                                            <p:strVal val="#ppt_y"/>
                                          </p:val>
                                        </p:tav>
                                        <p:tav tm="100000">
                                          <p:val>
                                            <p:strVal val="#ppt_y"/>
                                          </p:val>
                                        </p:tav>
                                      </p:tavLst>
                                    </p:anim>
                                    <p:anim calcmode="lin" valueType="num">
                                      <p:cBhvr>
                                        <p:cTn id="74" dur="500" fill="hold"/>
                                        <p:tgtEl>
                                          <p:spTgt spid="3"/>
                                        </p:tgtEl>
                                        <p:attrNameLst>
                                          <p:attrName>ppt_w</p:attrName>
                                        </p:attrNameLst>
                                      </p:cBhvr>
                                      <p:tavLst>
                                        <p:tav tm="0">
                                          <p:val>
                                            <p:fltVal val="0"/>
                                          </p:val>
                                        </p:tav>
                                        <p:tav tm="100000">
                                          <p:val>
                                            <p:strVal val="#ppt_w"/>
                                          </p:val>
                                        </p:tav>
                                      </p:tavLst>
                                    </p:anim>
                                    <p:anim calcmode="lin" valueType="num">
                                      <p:cBhvr>
                                        <p:cTn id="75"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8"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p:cTn id="80" dur="500" fill="hold"/>
                                        <p:tgtEl>
                                          <p:spTgt spid="4"/>
                                        </p:tgtEl>
                                        <p:attrNameLst>
                                          <p:attrName>ppt_x</p:attrName>
                                        </p:attrNameLst>
                                      </p:cBhvr>
                                      <p:tavLst>
                                        <p:tav tm="0">
                                          <p:val>
                                            <p:strVal val="#ppt_x-#ppt_w/2"/>
                                          </p:val>
                                        </p:tav>
                                        <p:tav tm="100000">
                                          <p:val>
                                            <p:strVal val="#ppt_x"/>
                                          </p:val>
                                        </p:tav>
                                      </p:tavLst>
                                    </p:anim>
                                    <p:anim calcmode="lin" valueType="num">
                                      <p:cBhvr>
                                        <p:cTn id="81" dur="500" fill="hold"/>
                                        <p:tgtEl>
                                          <p:spTgt spid="4"/>
                                        </p:tgtEl>
                                        <p:attrNameLst>
                                          <p:attrName>ppt_y</p:attrName>
                                        </p:attrNameLst>
                                      </p:cBhvr>
                                      <p:tavLst>
                                        <p:tav tm="0">
                                          <p:val>
                                            <p:strVal val="#ppt_y"/>
                                          </p:val>
                                        </p:tav>
                                        <p:tav tm="100000">
                                          <p:val>
                                            <p:strVal val="#ppt_y"/>
                                          </p:val>
                                        </p:tav>
                                      </p:tavLst>
                                    </p:anim>
                                    <p:anim calcmode="lin" valueType="num">
                                      <p:cBhvr>
                                        <p:cTn id="82" dur="500" fill="hold"/>
                                        <p:tgtEl>
                                          <p:spTgt spid="4"/>
                                        </p:tgtEl>
                                        <p:attrNameLst>
                                          <p:attrName>ppt_w</p:attrName>
                                        </p:attrNameLst>
                                      </p:cBhvr>
                                      <p:tavLst>
                                        <p:tav tm="0">
                                          <p:val>
                                            <p:fltVal val="0"/>
                                          </p:val>
                                        </p:tav>
                                        <p:tav tm="100000">
                                          <p:val>
                                            <p:strVal val="#ppt_w"/>
                                          </p:val>
                                        </p:tav>
                                      </p:tavLst>
                                    </p:anim>
                                    <p:anim calcmode="lin" valueType="num">
                                      <p:cBhvr>
                                        <p:cTn id="83"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8" fill="hold" nodeType="clickEffect">
                                  <p:stCondLst>
                                    <p:cond delay="0"/>
                                  </p:stCondLst>
                                  <p:childTnLst>
                                    <p:set>
                                      <p:cBhvr>
                                        <p:cTn id="87" dur="1" fill="hold">
                                          <p:stCondLst>
                                            <p:cond delay="0"/>
                                          </p:stCondLst>
                                        </p:cTn>
                                        <p:tgtEl>
                                          <p:spTgt spid="5"/>
                                        </p:tgtEl>
                                        <p:attrNameLst>
                                          <p:attrName>style.visibility</p:attrName>
                                        </p:attrNameLst>
                                      </p:cBhvr>
                                      <p:to>
                                        <p:strVal val="visible"/>
                                      </p:to>
                                    </p:set>
                                    <p:anim calcmode="lin" valueType="num">
                                      <p:cBhvr>
                                        <p:cTn id="88" dur="500" fill="hold"/>
                                        <p:tgtEl>
                                          <p:spTgt spid="5"/>
                                        </p:tgtEl>
                                        <p:attrNameLst>
                                          <p:attrName>ppt_x</p:attrName>
                                        </p:attrNameLst>
                                      </p:cBhvr>
                                      <p:tavLst>
                                        <p:tav tm="0">
                                          <p:val>
                                            <p:strVal val="#ppt_x-#ppt_w/2"/>
                                          </p:val>
                                        </p:tav>
                                        <p:tav tm="100000">
                                          <p:val>
                                            <p:strVal val="#ppt_x"/>
                                          </p:val>
                                        </p:tav>
                                      </p:tavLst>
                                    </p:anim>
                                    <p:anim calcmode="lin" valueType="num">
                                      <p:cBhvr>
                                        <p:cTn id="89" dur="500" fill="hold"/>
                                        <p:tgtEl>
                                          <p:spTgt spid="5"/>
                                        </p:tgtEl>
                                        <p:attrNameLst>
                                          <p:attrName>ppt_y</p:attrName>
                                        </p:attrNameLst>
                                      </p:cBhvr>
                                      <p:tavLst>
                                        <p:tav tm="0">
                                          <p:val>
                                            <p:strVal val="#ppt_y"/>
                                          </p:val>
                                        </p:tav>
                                        <p:tav tm="100000">
                                          <p:val>
                                            <p:strVal val="#ppt_y"/>
                                          </p:val>
                                        </p:tav>
                                      </p:tavLst>
                                    </p:anim>
                                    <p:anim calcmode="lin" valueType="num">
                                      <p:cBhvr>
                                        <p:cTn id="90" dur="500" fill="hold"/>
                                        <p:tgtEl>
                                          <p:spTgt spid="5"/>
                                        </p:tgtEl>
                                        <p:attrNameLst>
                                          <p:attrName>ppt_w</p:attrName>
                                        </p:attrNameLst>
                                      </p:cBhvr>
                                      <p:tavLst>
                                        <p:tav tm="0">
                                          <p:val>
                                            <p:fltVal val="0"/>
                                          </p:val>
                                        </p:tav>
                                        <p:tav tm="100000">
                                          <p:val>
                                            <p:strVal val="#ppt_w"/>
                                          </p:val>
                                        </p:tav>
                                      </p:tavLst>
                                    </p:anim>
                                    <p:anim calcmode="lin" valueType="num">
                                      <p:cBhvr>
                                        <p:cTn id="91"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8"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p:cTn id="96" dur="500" fill="hold"/>
                                        <p:tgtEl>
                                          <p:spTgt spid="6"/>
                                        </p:tgtEl>
                                        <p:attrNameLst>
                                          <p:attrName>ppt_x</p:attrName>
                                        </p:attrNameLst>
                                      </p:cBhvr>
                                      <p:tavLst>
                                        <p:tav tm="0">
                                          <p:val>
                                            <p:strVal val="#ppt_x-#ppt_w/2"/>
                                          </p:val>
                                        </p:tav>
                                        <p:tav tm="100000">
                                          <p:val>
                                            <p:strVal val="#ppt_x"/>
                                          </p:val>
                                        </p:tav>
                                      </p:tavLst>
                                    </p:anim>
                                    <p:anim calcmode="lin" valueType="num">
                                      <p:cBhvr>
                                        <p:cTn id="97" dur="500" fill="hold"/>
                                        <p:tgtEl>
                                          <p:spTgt spid="6"/>
                                        </p:tgtEl>
                                        <p:attrNameLst>
                                          <p:attrName>ppt_y</p:attrName>
                                        </p:attrNameLst>
                                      </p:cBhvr>
                                      <p:tavLst>
                                        <p:tav tm="0">
                                          <p:val>
                                            <p:strVal val="#ppt_y"/>
                                          </p:val>
                                        </p:tav>
                                        <p:tav tm="100000">
                                          <p:val>
                                            <p:strVal val="#ppt_y"/>
                                          </p:val>
                                        </p:tav>
                                      </p:tavLst>
                                    </p:anim>
                                    <p:anim calcmode="lin" valueType="num">
                                      <p:cBhvr>
                                        <p:cTn id="98" dur="500" fill="hold"/>
                                        <p:tgtEl>
                                          <p:spTgt spid="6"/>
                                        </p:tgtEl>
                                        <p:attrNameLst>
                                          <p:attrName>ppt_w</p:attrName>
                                        </p:attrNameLst>
                                      </p:cBhvr>
                                      <p:tavLst>
                                        <p:tav tm="0">
                                          <p:val>
                                            <p:fltVal val="0"/>
                                          </p:val>
                                        </p:tav>
                                        <p:tav tm="100000">
                                          <p:val>
                                            <p:strVal val="#ppt_w"/>
                                          </p:val>
                                        </p:tav>
                                      </p:tavLst>
                                    </p:anim>
                                    <p:anim calcmode="lin" valueType="num">
                                      <p:cBhvr>
                                        <p:cTn id="99"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grpId="0" nodeType="clickEffect">
                                  <p:stCondLst>
                                    <p:cond delay="0"/>
                                  </p:stCondLst>
                                  <p:iterate type="wd">
                                    <p:tmPct val="100000"/>
                                  </p:iterate>
                                  <p:childTnLst>
                                    <p:set>
                                      <p:cBhvr>
                                        <p:cTn id="103" dur="1" fill="hold">
                                          <p:stCondLst>
                                            <p:cond delay="0"/>
                                          </p:stCondLst>
                                        </p:cTn>
                                        <p:tgtEl>
                                          <p:spTgt spid="3147"/>
                                        </p:tgtEl>
                                        <p:attrNameLst>
                                          <p:attrName>style.visibility</p:attrName>
                                        </p:attrNameLst>
                                      </p:cBhvr>
                                      <p:to>
                                        <p:strVal val="visible"/>
                                      </p:to>
                                    </p:set>
                                    <p:anim calcmode="lin" valueType="num">
                                      <p:cBhvr>
                                        <p:cTn id="104" dur="300" fill="hold"/>
                                        <p:tgtEl>
                                          <p:spTgt spid="3147"/>
                                        </p:tgtEl>
                                        <p:attrNameLst>
                                          <p:attrName>ppt_x</p:attrName>
                                        </p:attrNameLst>
                                      </p:cBhvr>
                                      <p:tavLst>
                                        <p:tav tm="0">
                                          <p:val>
                                            <p:strVal val="#ppt_x-#ppt_w/2"/>
                                          </p:val>
                                        </p:tav>
                                        <p:tav tm="100000">
                                          <p:val>
                                            <p:strVal val="#ppt_x"/>
                                          </p:val>
                                        </p:tav>
                                      </p:tavLst>
                                    </p:anim>
                                    <p:anim calcmode="lin" valueType="num">
                                      <p:cBhvr>
                                        <p:cTn id="105" dur="300" fill="hold"/>
                                        <p:tgtEl>
                                          <p:spTgt spid="3147"/>
                                        </p:tgtEl>
                                        <p:attrNameLst>
                                          <p:attrName>ppt_y</p:attrName>
                                        </p:attrNameLst>
                                      </p:cBhvr>
                                      <p:tavLst>
                                        <p:tav tm="0">
                                          <p:val>
                                            <p:strVal val="#ppt_y"/>
                                          </p:val>
                                        </p:tav>
                                        <p:tav tm="100000">
                                          <p:val>
                                            <p:strVal val="#ppt_y"/>
                                          </p:val>
                                        </p:tav>
                                      </p:tavLst>
                                    </p:anim>
                                    <p:anim calcmode="lin" valueType="num">
                                      <p:cBhvr>
                                        <p:cTn id="106" dur="300" fill="hold"/>
                                        <p:tgtEl>
                                          <p:spTgt spid="3147"/>
                                        </p:tgtEl>
                                        <p:attrNameLst>
                                          <p:attrName>ppt_w</p:attrName>
                                        </p:attrNameLst>
                                      </p:cBhvr>
                                      <p:tavLst>
                                        <p:tav tm="0">
                                          <p:val>
                                            <p:fltVal val="0"/>
                                          </p:val>
                                        </p:tav>
                                        <p:tav tm="100000">
                                          <p:val>
                                            <p:strVal val="#ppt_w"/>
                                          </p:val>
                                        </p:tav>
                                      </p:tavLst>
                                    </p:anim>
                                    <p:anim calcmode="lin" valueType="num">
                                      <p:cBhvr>
                                        <p:cTn id="107" dur="300" fill="hold"/>
                                        <p:tgtEl>
                                          <p:spTgt spid="3147"/>
                                        </p:tgtEl>
                                        <p:attrNameLst>
                                          <p:attrName>ppt_h</p:attrName>
                                        </p:attrNameLst>
                                      </p:cBhvr>
                                      <p:tavLst>
                                        <p:tav tm="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 presetClass="entr" presetSubtype="8" fill="hold" grpId="0" nodeType="clickEffect">
                                  <p:stCondLst>
                                    <p:cond delay="0"/>
                                  </p:stCondLst>
                                  <p:childTnLst>
                                    <p:set>
                                      <p:cBhvr>
                                        <p:cTn id="111" dur="1" fill="hold">
                                          <p:stCondLst>
                                            <p:cond delay="0"/>
                                          </p:stCondLst>
                                        </p:cTn>
                                        <p:tgtEl>
                                          <p:spTgt spid="3148"/>
                                        </p:tgtEl>
                                        <p:attrNameLst>
                                          <p:attrName>style.visibility</p:attrName>
                                        </p:attrNameLst>
                                      </p:cBhvr>
                                      <p:to>
                                        <p:strVal val="visible"/>
                                      </p:to>
                                    </p:set>
                                    <p:anim calcmode="lin" valueType="num">
                                      <p:cBhvr additive="base">
                                        <p:cTn id="112" dur="500" fill="hold"/>
                                        <p:tgtEl>
                                          <p:spTgt spid="3148"/>
                                        </p:tgtEl>
                                        <p:attrNameLst>
                                          <p:attrName>ppt_x</p:attrName>
                                        </p:attrNameLst>
                                      </p:cBhvr>
                                      <p:tavLst>
                                        <p:tav tm="0">
                                          <p:val>
                                            <p:strVal val="0-#ppt_w/2"/>
                                          </p:val>
                                        </p:tav>
                                        <p:tav tm="100000">
                                          <p:val>
                                            <p:strVal val="#ppt_x"/>
                                          </p:val>
                                        </p:tav>
                                      </p:tavLst>
                                    </p:anim>
                                    <p:anim calcmode="lin" valueType="num">
                                      <p:cBhvr additive="base">
                                        <p:cTn id="113" dur="500" fill="hold"/>
                                        <p:tgtEl>
                                          <p:spTgt spid="3148"/>
                                        </p:tgtEl>
                                        <p:attrNameLst>
                                          <p:attrName>ppt_y</p:attrName>
                                        </p:attrNameLst>
                                      </p:cBhvr>
                                      <p:tavLst>
                                        <p:tav tm="0">
                                          <p:val>
                                            <p:strVal val="#ppt_y"/>
                                          </p:val>
                                        </p:tav>
                                        <p:tav tm="100000">
                                          <p:val>
                                            <p:strVal val="#ppt_y"/>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7" presetClass="entr" presetSubtype="8" fill="hold" grpId="0" nodeType="clickEffect">
                                  <p:stCondLst>
                                    <p:cond delay="0"/>
                                  </p:stCondLst>
                                  <p:childTnLst>
                                    <p:set>
                                      <p:cBhvr>
                                        <p:cTn id="117" dur="1" fill="hold">
                                          <p:stCondLst>
                                            <p:cond delay="0"/>
                                          </p:stCondLst>
                                        </p:cTn>
                                        <p:tgtEl>
                                          <p:spTgt spid="3153"/>
                                        </p:tgtEl>
                                        <p:attrNameLst>
                                          <p:attrName>style.visibility</p:attrName>
                                        </p:attrNameLst>
                                      </p:cBhvr>
                                      <p:to>
                                        <p:strVal val="visible"/>
                                      </p:to>
                                    </p:set>
                                    <p:anim calcmode="lin" valueType="num">
                                      <p:cBhvr>
                                        <p:cTn id="118" dur="500" fill="hold"/>
                                        <p:tgtEl>
                                          <p:spTgt spid="3153"/>
                                        </p:tgtEl>
                                        <p:attrNameLst>
                                          <p:attrName>ppt_x</p:attrName>
                                        </p:attrNameLst>
                                      </p:cBhvr>
                                      <p:tavLst>
                                        <p:tav tm="0">
                                          <p:val>
                                            <p:strVal val="#ppt_x-#ppt_w/2"/>
                                          </p:val>
                                        </p:tav>
                                        <p:tav tm="100000">
                                          <p:val>
                                            <p:strVal val="#ppt_x"/>
                                          </p:val>
                                        </p:tav>
                                      </p:tavLst>
                                    </p:anim>
                                    <p:anim calcmode="lin" valueType="num">
                                      <p:cBhvr>
                                        <p:cTn id="119" dur="500" fill="hold"/>
                                        <p:tgtEl>
                                          <p:spTgt spid="3153"/>
                                        </p:tgtEl>
                                        <p:attrNameLst>
                                          <p:attrName>ppt_y</p:attrName>
                                        </p:attrNameLst>
                                      </p:cBhvr>
                                      <p:tavLst>
                                        <p:tav tm="0">
                                          <p:val>
                                            <p:strVal val="#ppt_y"/>
                                          </p:val>
                                        </p:tav>
                                        <p:tav tm="100000">
                                          <p:val>
                                            <p:strVal val="#ppt_y"/>
                                          </p:val>
                                        </p:tav>
                                      </p:tavLst>
                                    </p:anim>
                                    <p:anim calcmode="lin" valueType="num">
                                      <p:cBhvr>
                                        <p:cTn id="120" dur="500" fill="hold"/>
                                        <p:tgtEl>
                                          <p:spTgt spid="3153"/>
                                        </p:tgtEl>
                                        <p:attrNameLst>
                                          <p:attrName>ppt_w</p:attrName>
                                        </p:attrNameLst>
                                      </p:cBhvr>
                                      <p:tavLst>
                                        <p:tav tm="0">
                                          <p:val>
                                            <p:fltVal val="0"/>
                                          </p:val>
                                        </p:tav>
                                        <p:tav tm="100000">
                                          <p:val>
                                            <p:strVal val="#ppt_w"/>
                                          </p:val>
                                        </p:tav>
                                      </p:tavLst>
                                    </p:anim>
                                    <p:anim calcmode="lin" valueType="num">
                                      <p:cBhvr>
                                        <p:cTn id="121" dur="500" fill="hold"/>
                                        <p:tgtEl>
                                          <p:spTgt spid="3153"/>
                                        </p:tgtEl>
                                        <p:attrNameLst>
                                          <p:attrName>ppt_h</p:attrName>
                                        </p:attrNameLst>
                                      </p:cBhvr>
                                      <p:tavLst>
                                        <p:tav tm="0">
                                          <p:val>
                                            <p:strVal val="#ppt_h"/>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7" presetClass="entr" presetSubtype="8" fill="hold" grpId="0" nodeType="clickEffect">
                                  <p:stCondLst>
                                    <p:cond delay="0"/>
                                  </p:stCondLst>
                                  <p:childTnLst>
                                    <p:set>
                                      <p:cBhvr>
                                        <p:cTn id="125" dur="1" fill="hold">
                                          <p:stCondLst>
                                            <p:cond delay="0"/>
                                          </p:stCondLst>
                                        </p:cTn>
                                        <p:tgtEl>
                                          <p:spTgt spid="3106"/>
                                        </p:tgtEl>
                                        <p:attrNameLst>
                                          <p:attrName>style.visibility</p:attrName>
                                        </p:attrNameLst>
                                      </p:cBhvr>
                                      <p:to>
                                        <p:strVal val="visible"/>
                                      </p:to>
                                    </p:set>
                                    <p:anim calcmode="lin" valueType="num">
                                      <p:cBhvr>
                                        <p:cTn id="126" dur="500" fill="hold"/>
                                        <p:tgtEl>
                                          <p:spTgt spid="3106"/>
                                        </p:tgtEl>
                                        <p:attrNameLst>
                                          <p:attrName>ppt_x</p:attrName>
                                        </p:attrNameLst>
                                      </p:cBhvr>
                                      <p:tavLst>
                                        <p:tav tm="0">
                                          <p:val>
                                            <p:strVal val="#ppt_x-#ppt_w/2"/>
                                          </p:val>
                                        </p:tav>
                                        <p:tav tm="100000">
                                          <p:val>
                                            <p:strVal val="#ppt_x"/>
                                          </p:val>
                                        </p:tav>
                                      </p:tavLst>
                                    </p:anim>
                                    <p:anim calcmode="lin" valueType="num">
                                      <p:cBhvr>
                                        <p:cTn id="127" dur="500" fill="hold"/>
                                        <p:tgtEl>
                                          <p:spTgt spid="3106"/>
                                        </p:tgtEl>
                                        <p:attrNameLst>
                                          <p:attrName>ppt_y</p:attrName>
                                        </p:attrNameLst>
                                      </p:cBhvr>
                                      <p:tavLst>
                                        <p:tav tm="0">
                                          <p:val>
                                            <p:strVal val="#ppt_y"/>
                                          </p:val>
                                        </p:tav>
                                        <p:tav tm="100000">
                                          <p:val>
                                            <p:strVal val="#ppt_y"/>
                                          </p:val>
                                        </p:tav>
                                      </p:tavLst>
                                    </p:anim>
                                    <p:anim calcmode="lin" valueType="num">
                                      <p:cBhvr>
                                        <p:cTn id="128" dur="500" fill="hold"/>
                                        <p:tgtEl>
                                          <p:spTgt spid="3106"/>
                                        </p:tgtEl>
                                        <p:attrNameLst>
                                          <p:attrName>ppt_w</p:attrName>
                                        </p:attrNameLst>
                                      </p:cBhvr>
                                      <p:tavLst>
                                        <p:tav tm="0">
                                          <p:val>
                                            <p:fltVal val="0"/>
                                          </p:val>
                                        </p:tav>
                                        <p:tav tm="100000">
                                          <p:val>
                                            <p:strVal val="#ppt_w"/>
                                          </p:val>
                                        </p:tav>
                                      </p:tavLst>
                                    </p:anim>
                                    <p:anim calcmode="lin" valueType="num">
                                      <p:cBhvr>
                                        <p:cTn id="129" dur="500" fill="hold"/>
                                        <p:tgtEl>
                                          <p:spTgt spid="3106"/>
                                        </p:tgtEl>
                                        <p:attrNameLst>
                                          <p:attrName>ppt_h</p:attrName>
                                        </p:attrNameLst>
                                      </p:cBhvr>
                                      <p:tavLst>
                                        <p:tav tm="0">
                                          <p:val>
                                            <p:strVal val="#ppt_h"/>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10" fill="hold" grpId="0" nodeType="clickEffect">
                                  <p:stCondLst>
                                    <p:cond delay="0"/>
                                  </p:stCondLst>
                                  <p:childTnLst>
                                    <p:set>
                                      <p:cBhvr>
                                        <p:cTn id="133" dur="1" fill="hold">
                                          <p:stCondLst>
                                            <p:cond delay="0"/>
                                          </p:stCondLst>
                                        </p:cTn>
                                        <p:tgtEl>
                                          <p:spTgt spid="3150"/>
                                        </p:tgtEl>
                                        <p:attrNameLst>
                                          <p:attrName>style.visibility</p:attrName>
                                        </p:attrNameLst>
                                      </p:cBhvr>
                                      <p:to>
                                        <p:strVal val="visible"/>
                                      </p:to>
                                    </p:set>
                                    <p:anim calcmode="lin" valueType="num">
                                      <p:cBhvr>
                                        <p:cTn id="134" dur="500" fill="hold"/>
                                        <p:tgtEl>
                                          <p:spTgt spid="3150"/>
                                        </p:tgtEl>
                                        <p:attrNameLst>
                                          <p:attrName>ppt_w</p:attrName>
                                        </p:attrNameLst>
                                      </p:cBhvr>
                                      <p:tavLst>
                                        <p:tav tm="0">
                                          <p:val>
                                            <p:fltVal val="0"/>
                                          </p:val>
                                        </p:tav>
                                        <p:tav tm="100000">
                                          <p:val>
                                            <p:strVal val="#ppt_w"/>
                                          </p:val>
                                        </p:tav>
                                      </p:tavLst>
                                    </p:anim>
                                    <p:anim calcmode="lin" valueType="num">
                                      <p:cBhvr>
                                        <p:cTn id="135" dur="500" fill="hold"/>
                                        <p:tgtEl>
                                          <p:spTgt spid="3150"/>
                                        </p:tgtEl>
                                        <p:attrNameLst>
                                          <p:attrName>ppt_h</p:attrName>
                                        </p:attrNameLst>
                                      </p:cBhvr>
                                      <p:tavLst>
                                        <p:tav tm="0">
                                          <p:val>
                                            <p:strVal val="#ppt_h"/>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7" presetClass="entr" presetSubtype="8" fill="hold" nodeType="clickEffect">
                                  <p:stCondLst>
                                    <p:cond delay="0"/>
                                  </p:stCondLst>
                                  <p:childTnLst>
                                    <p:set>
                                      <p:cBhvr>
                                        <p:cTn id="139" dur="1" fill="hold">
                                          <p:stCondLst>
                                            <p:cond delay="0"/>
                                          </p:stCondLst>
                                        </p:cTn>
                                        <p:tgtEl>
                                          <p:spTgt spid="7"/>
                                        </p:tgtEl>
                                        <p:attrNameLst>
                                          <p:attrName>style.visibility</p:attrName>
                                        </p:attrNameLst>
                                      </p:cBhvr>
                                      <p:to>
                                        <p:strVal val="visible"/>
                                      </p:to>
                                    </p:set>
                                    <p:anim calcmode="lin" valueType="num">
                                      <p:cBhvr>
                                        <p:cTn id="140" dur="500" fill="hold"/>
                                        <p:tgtEl>
                                          <p:spTgt spid="7"/>
                                        </p:tgtEl>
                                        <p:attrNameLst>
                                          <p:attrName>ppt_x</p:attrName>
                                        </p:attrNameLst>
                                      </p:cBhvr>
                                      <p:tavLst>
                                        <p:tav tm="0">
                                          <p:val>
                                            <p:strVal val="#ppt_x-#ppt_w/2"/>
                                          </p:val>
                                        </p:tav>
                                        <p:tav tm="100000">
                                          <p:val>
                                            <p:strVal val="#ppt_x"/>
                                          </p:val>
                                        </p:tav>
                                      </p:tavLst>
                                    </p:anim>
                                    <p:anim calcmode="lin" valueType="num">
                                      <p:cBhvr>
                                        <p:cTn id="141" dur="500" fill="hold"/>
                                        <p:tgtEl>
                                          <p:spTgt spid="7"/>
                                        </p:tgtEl>
                                        <p:attrNameLst>
                                          <p:attrName>ppt_y</p:attrName>
                                        </p:attrNameLst>
                                      </p:cBhvr>
                                      <p:tavLst>
                                        <p:tav tm="0">
                                          <p:val>
                                            <p:strVal val="#ppt_y"/>
                                          </p:val>
                                        </p:tav>
                                        <p:tav tm="100000">
                                          <p:val>
                                            <p:strVal val="#ppt_y"/>
                                          </p:val>
                                        </p:tav>
                                      </p:tavLst>
                                    </p:anim>
                                    <p:anim calcmode="lin" valueType="num">
                                      <p:cBhvr>
                                        <p:cTn id="142" dur="500" fill="hold"/>
                                        <p:tgtEl>
                                          <p:spTgt spid="7"/>
                                        </p:tgtEl>
                                        <p:attrNameLst>
                                          <p:attrName>ppt_w</p:attrName>
                                        </p:attrNameLst>
                                      </p:cBhvr>
                                      <p:tavLst>
                                        <p:tav tm="0">
                                          <p:val>
                                            <p:fltVal val="0"/>
                                          </p:val>
                                        </p:tav>
                                        <p:tav tm="100000">
                                          <p:val>
                                            <p:strVal val="#ppt_w"/>
                                          </p:val>
                                        </p:tav>
                                      </p:tavLst>
                                    </p:anim>
                                    <p:anim calcmode="lin" valueType="num">
                                      <p:cBhvr>
                                        <p:cTn id="143"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2" fill="hold" grpId="0" nodeType="clickEffect">
                                  <p:stCondLst>
                                    <p:cond delay="0"/>
                                  </p:stCondLst>
                                  <p:childTnLst>
                                    <p:set>
                                      <p:cBhvr>
                                        <p:cTn id="147" dur="1" fill="hold">
                                          <p:stCondLst>
                                            <p:cond delay="0"/>
                                          </p:stCondLst>
                                        </p:cTn>
                                        <p:tgtEl>
                                          <p:spTgt spid="3152"/>
                                        </p:tgtEl>
                                        <p:attrNameLst>
                                          <p:attrName>style.visibility</p:attrName>
                                        </p:attrNameLst>
                                      </p:cBhvr>
                                      <p:to>
                                        <p:strVal val="visible"/>
                                      </p:to>
                                    </p:set>
                                    <p:anim calcmode="lin" valueType="num">
                                      <p:cBhvr additive="base">
                                        <p:cTn id="148" dur="500" fill="hold"/>
                                        <p:tgtEl>
                                          <p:spTgt spid="3152"/>
                                        </p:tgtEl>
                                        <p:attrNameLst>
                                          <p:attrName>ppt_x</p:attrName>
                                        </p:attrNameLst>
                                      </p:cBhvr>
                                      <p:tavLst>
                                        <p:tav tm="0">
                                          <p:val>
                                            <p:strVal val="1+#ppt_w/2"/>
                                          </p:val>
                                        </p:tav>
                                        <p:tav tm="100000">
                                          <p:val>
                                            <p:strVal val="#ppt_x"/>
                                          </p:val>
                                        </p:tav>
                                      </p:tavLst>
                                    </p:anim>
                                    <p:anim calcmode="lin" valueType="num">
                                      <p:cBhvr additive="base">
                                        <p:cTn id="149" dur="500" fill="hold"/>
                                        <p:tgtEl>
                                          <p:spTgt spid="3152"/>
                                        </p:tgtEl>
                                        <p:attrNameLst>
                                          <p:attrName>ppt_y</p:attrName>
                                        </p:attrNameLst>
                                      </p:cBhvr>
                                      <p:tavLst>
                                        <p:tav tm="0">
                                          <p:val>
                                            <p:strVal val="#ppt_y"/>
                                          </p:val>
                                        </p:tav>
                                        <p:tav tm="100000">
                                          <p:val>
                                            <p:strVal val="#ppt_y"/>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 presetClass="entr" presetSubtype="8" fill="hold" nodeType="clickEffect">
                                  <p:stCondLst>
                                    <p:cond delay="0"/>
                                  </p:stCondLst>
                                  <p:childTnLst>
                                    <p:set>
                                      <p:cBhvr>
                                        <p:cTn id="153" dur="1" fill="hold">
                                          <p:stCondLst>
                                            <p:cond delay="0"/>
                                          </p:stCondLst>
                                        </p:cTn>
                                        <p:tgtEl>
                                          <p:spTgt spid="8"/>
                                        </p:tgtEl>
                                        <p:attrNameLst>
                                          <p:attrName>style.visibility</p:attrName>
                                        </p:attrNameLst>
                                      </p:cBhvr>
                                      <p:to>
                                        <p:strVal val="visible"/>
                                      </p:to>
                                    </p:set>
                                    <p:anim calcmode="lin" valueType="num">
                                      <p:cBhvr additive="base">
                                        <p:cTn id="154" dur="500" fill="hold"/>
                                        <p:tgtEl>
                                          <p:spTgt spid="8"/>
                                        </p:tgtEl>
                                        <p:attrNameLst>
                                          <p:attrName>ppt_x</p:attrName>
                                        </p:attrNameLst>
                                      </p:cBhvr>
                                      <p:tavLst>
                                        <p:tav tm="0">
                                          <p:val>
                                            <p:strVal val="0-#ppt_w/2"/>
                                          </p:val>
                                        </p:tav>
                                        <p:tav tm="100000">
                                          <p:val>
                                            <p:strVal val="#ppt_x"/>
                                          </p:val>
                                        </p:tav>
                                      </p:tavLst>
                                    </p:anim>
                                    <p:anim calcmode="lin" valueType="num">
                                      <p:cBhvr additive="base">
                                        <p:cTn id="15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 presetClass="entr" presetSubtype="8" fill="hold" nodeType="click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500" fill="hold"/>
                                        <p:tgtEl>
                                          <p:spTgt spid="12"/>
                                        </p:tgtEl>
                                        <p:attrNameLst>
                                          <p:attrName>ppt_x</p:attrName>
                                        </p:attrNameLst>
                                      </p:cBhvr>
                                      <p:tavLst>
                                        <p:tav tm="0">
                                          <p:val>
                                            <p:strVal val="0-#ppt_w/2"/>
                                          </p:val>
                                        </p:tav>
                                        <p:tav tm="100000">
                                          <p:val>
                                            <p:strVal val="#ppt_x"/>
                                          </p:val>
                                        </p:tav>
                                      </p:tavLst>
                                    </p:anim>
                                    <p:anim calcmode="lin" valueType="num">
                                      <p:cBhvr additive="base">
                                        <p:cTn id="1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 presetClass="entr" presetSubtype="8" fill="hold" nodeType="clickEffect">
                                  <p:stCondLst>
                                    <p:cond delay="0"/>
                                  </p:stCondLst>
                                  <p:childTnLst>
                                    <p:set>
                                      <p:cBhvr>
                                        <p:cTn id="165" dur="1" fill="hold">
                                          <p:stCondLst>
                                            <p:cond delay="0"/>
                                          </p:stCondLst>
                                        </p:cTn>
                                        <p:tgtEl>
                                          <p:spTgt spid="9"/>
                                        </p:tgtEl>
                                        <p:attrNameLst>
                                          <p:attrName>style.visibility</p:attrName>
                                        </p:attrNameLst>
                                      </p:cBhvr>
                                      <p:to>
                                        <p:strVal val="visible"/>
                                      </p:to>
                                    </p:set>
                                    <p:anim calcmode="lin" valueType="num">
                                      <p:cBhvr additive="base">
                                        <p:cTn id="166" dur="500" fill="hold"/>
                                        <p:tgtEl>
                                          <p:spTgt spid="9"/>
                                        </p:tgtEl>
                                        <p:attrNameLst>
                                          <p:attrName>ppt_x</p:attrName>
                                        </p:attrNameLst>
                                      </p:cBhvr>
                                      <p:tavLst>
                                        <p:tav tm="0">
                                          <p:val>
                                            <p:strVal val="0-#ppt_w/2"/>
                                          </p:val>
                                        </p:tav>
                                        <p:tav tm="100000">
                                          <p:val>
                                            <p:strVal val="#ppt_x"/>
                                          </p:val>
                                        </p:tav>
                                      </p:tavLst>
                                    </p:anim>
                                    <p:anim calcmode="lin" valueType="num">
                                      <p:cBhvr additive="base">
                                        <p:cTn id="16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 presetClass="entr" presetSubtype="8" fill="hold" nodeType="clickEffect">
                                  <p:stCondLst>
                                    <p:cond delay="0"/>
                                  </p:stCondLst>
                                  <p:childTnLst>
                                    <p:set>
                                      <p:cBhvr>
                                        <p:cTn id="171" dur="1" fill="hold">
                                          <p:stCondLst>
                                            <p:cond delay="0"/>
                                          </p:stCondLst>
                                        </p:cTn>
                                        <p:tgtEl>
                                          <p:spTgt spid="10"/>
                                        </p:tgtEl>
                                        <p:attrNameLst>
                                          <p:attrName>style.visibility</p:attrName>
                                        </p:attrNameLst>
                                      </p:cBhvr>
                                      <p:to>
                                        <p:strVal val="visible"/>
                                      </p:to>
                                    </p:set>
                                    <p:anim calcmode="lin" valueType="num">
                                      <p:cBhvr additive="base">
                                        <p:cTn id="172" dur="500" fill="hold"/>
                                        <p:tgtEl>
                                          <p:spTgt spid="10"/>
                                        </p:tgtEl>
                                        <p:attrNameLst>
                                          <p:attrName>ppt_x</p:attrName>
                                        </p:attrNameLst>
                                      </p:cBhvr>
                                      <p:tavLst>
                                        <p:tav tm="0">
                                          <p:val>
                                            <p:strVal val="0-#ppt_w/2"/>
                                          </p:val>
                                        </p:tav>
                                        <p:tav tm="100000">
                                          <p:val>
                                            <p:strVal val="#ppt_x"/>
                                          </p:val>
                                        </p:tav>
                                      </p:tavLst>
                                    </p:anim>
                                    <p:anim calcmode="lin" valueType="num">
                                      <p:cBhvr additive="base">
                                        <p:cTn id="17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4" fill="hold" nodeType="clickPar">
                      <p:stCondLst>
                        <p:cond delay="indefinite"/>
                      </p:stCondLst>
                      <p:childTnLst>
                        <p:par>
                          <p:cTn id="175" fill="hold" nodeType="withGroup">
                            <p:stCondLst>
                              <p:cond delay="0"/>
                            </p:stCondLst>
                            <p:childTnLst>
                              <p:par>
                                <p:cTn id="176" presetID="2" presetClass="entr" presetSubtype="2" fill="hold" grpId="0" nodeType="clickEffect">
                                  <p:stCondLst>
                                    <p:cond delay="0"/>
                                  </p:stCondLst>
                                  <p:childTnLst>
                                    <p:set>
                                      <p:cBhvr>
                                        <p:cTn id="177" dur="1" fill="hold">
                                          <p:stCondLst>
                                            <p:cond delay="0"/>
                                          </p:stCondLst>
                                        </p:cTn>
                                        <p:tgtEl>
                                          <p:spTgt spid="3129"/>
                                        </p:tgtEl>
                                        <p:attrNameLst>
                                          <p:attrName>style.visibility</p:attrName>
                                        </p:attrNameLst>
                                      </p:cBhvr>
                                      <p:to>
                                        <p:strVal val="visible"/>
                                      </p:to>
                                    </p:set>
                                    <p:anim calcmode="lin" valueType="num">
                                      <p:cBhvr additive="base">
                                        <p:cTn id="178" dur="500" fill="hold"/>
                                        <p:tgtEl>
                                          <p:spTgt spid="3129"/>
                                        </p:tgtEl>
                                        <p:attrNameLst>
                                          <p:attrName>ppt_x</p:attrName>
                                        </p:attrNameLst>
                                      </p:cBhvr>
                                      <p:tavLst>
                                        <p:tav tm="0">
                                          <p:val>
                                            <p:strVal val="1+#ppt_w/2"/>
                                          </p:val>
                                        </p:tav>
                                        <p:tav tm="100000">
                                          <p:val>
                                            <p:strVal val="#ppt_x"/>
                                          </p:val>
                                        </p:tav>
                                      </p:tavLst>
                                    </p:anim>
                                    <p:anim calcmode="lin" valueType="num">
                                      <p:cBhvr additive="base">
                                        <p:cTn id="179" dur="500" fill="hold"/>
                                        <p:tgtEl>
                                          <p:spTgt spid="3129"/>
                                        </p:tgtEl>
                                        <p:attrNameLst>
                                          <p:attrName>ppt_y</p:attrName>
                                        </p:attrNameLst>
                                      </p:cBhvr>
                                      <p:tavLst>
                                        <p:tav tm="0">
                                          <p:val>
                                            <p:strVal val="#ppt_y"/>
                                          </p:val>
                                        </p:tav>
                                        <p:tav tm="100000">
                                          <p:val>
                                            <p:strVal val="#ppt_y"/>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7" presetClass="entr" presetSubtype="8" fill="hold" grpId="0" nodeType="clickEffect">
                                  <p:stCondLst>
                                    <p:cond delay="0"/>
                                  </p:stCondLst>
                                  <p:iterate type="wd">
                                    <p:tmPct val="100000"/>
                                  </p:iterate>
                                  <p:childTnLst>
                                    <p:set>
                                      <p:cBhvr>
                                        <p:cTn id="183" dur="1" fill="hold">
                                          <p:stCondLst>
                                            <p:cond delay="0"/>
                                          </p:stCondLst>
                                        </p:cTn>
                                        <p:tgtEl>
                                          <p:spTgt spid="3149"/>
                                        </p:tgtEl>
                                        <p:attrNameLst>
                                          <p:attrName>style.visibility</p:attrName>
                                        </p:attrNameLst>
                                      </p:cBhvr>
                                      <p:to>
                                        <p:strVal val="visible"/>
                                      </p:to>
                                    </p:set>
                                    <p:anim calcmode="lin" valueType="num">
                                      <p:cBhvr>
                                        <p:cTn id="184" dur="300" fill="hold"/>
                                        <p:tgtEl>
                                          <p:spTgt spid="3149"/>
                                        </p:tgtEl>
                                        <p:attrNameLst>
                                          <p:attrName>ppt_x</p:attrName>
                                        </p:attrNameLst>
                                      </p:cBhvr>
                                      <p:tavLst>
                                        <p:tav tm="0">
                                          <p:val>
                                            <p:strVal val="#ppt_x-#ppt_w/2"/>
                                          </p:val>
                                        </p:tav>
                                        <p:tav tm="100000">
                                          <p:val>
                                            <p:strVal val="#ppt_x"/>
                                          </p:val>
                                        </p:tav>
                                      </p:tavLst>
                                    </p:anim>
                                    <p:anim calcmode="lin" valueType="num">
                                      <p:cBhvr>
                                        <p:cTn id="185" dur="300" fill="hold"/>
                                        <p:tgtEl>
                                          <p:spTgt spid="3149"/>
                                        </p:tgtEl>
                                        <p:attrNameLst>
                                          <p:attrName>ppt_y</p:attrName>
                                        </p:attrNameLst>
                                      </p:cBhvr>
                                      <p:tavLst>
                                        <p:tav tm="0">
                                          <p:val>
                                            <p:strVal val="#ppt_y"/>
                                          </p:val>
                                        </p:tav>
                                        <p:tav tm="100000">
                                          <p:val>
                                            <p:strVal val="#ppt_y"/>
                                          </p:val>
                                        </p:tav>
                                      </p:tavLst>
                                    </p:anim>
                                    <p:anim calcmode="lin" valueType="num">
                                      <p:cBhvr>
                                        <p:cTn id="186" dur="300" fill="hold"/>
                                        <p:tgtEl>
                                          <p:spTgt spid="3149"/>
                                        </p:tgtEl>
                                        <p:attrNameLst>
                                          <p:attrName>ppt_w</p:attrName>
                                        </p:attrNameLst>
                                      </p:cBhvr>
                                      <p:tavLst>
                                        <p:tav tm="0">
                                          <p:val>
                                            <p:fltVal val="0"/>
                                          </p:val>
                                        </p:tav>
                                        <p:tav tm="100000">
                                          <p:val>
                                            <p:strVal val="#ppt_w"/>
                                          </p:val>
                                        </p:tav>
                                      </p:tavLst>
                                    </p:anim>
                                    <p:anim calcmode="lin" valueType="num">
                                      <p:cBhvr>
                                        <p:cTn id="187" dur="300" fill="hold"/>
                                        <p:tgtEl>
                                          <p:spTgt spid="3149"/>
                                        </p:tgtEl>
                                        <p:attrNameLst>
                                          <p:attrName>ppt_h</p:attrName>
                                        </p:attrNameLst>
                                      </p:cBhvr>
                                      <p:tavLst>
                                        <p:tav tm="0">
                                          <p:val>
                                            <p:strVal val="#ppt_h"/>
                                          </p:val>
                                        </p:tav>
                                        <p:tav tm="100000">
                                          <p:val>
                                            <p:strVal val="#ppt_h"/>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2" presetClass="entr" presetSubtype="8" fill="hold" grpId="0" nodeType="clickEffect">
                                  <p:stCondLst>
                                    <p:cond delay="0"/>
                                  </p:stCondLst>
                                  <p:childTnLst>
                                    <p:set>
                                      <p:cBhvr>
                                        <p:cTn id="191" dur="1" fill="hold">
                                          <p:stCondLst>
                                            <p:cond delay="0"/>
                                          </p:stCondLst>
                                        </p:cTn>
                                        <p:tgtEl>
                                          <p:spTgt spid="3151"/>
                                        </p:tgtEl>
                                        <p:attrNameLst>
                                          <p:attrName>style.visibility</p:attrName>
                                        </p:attrNameLst>
                                      </p:cBhvr>
                                      <p:to>
                                        <p:strVal val="visible"/>
                                      </p:to>
                                    </p:set>
                                    <p:anim calcmode="lin" valueType="num">
                                      <p:cBhvr additive="base">
                                        <p:cTn id="192" dur="500" fill="hold"/>
                                        <p:tgtEl>
                                          <p:spTgt spid="3151"/>
                                        </p:tgtEl>
                                        <p:attrNameLst>
                                          <p:attrName>ppt_x</p:attrName>
                                        </p:attrNameLst>
                                      </p:cBhvr>
                                      <p:tavLst>
                                        <p:tav tm="0">
                                          <p:val>
                                            <p:strVal val="0-#ppt_w/2"/>
                                          </p:val>
                                        </p:tav>
                                        <p:tav tm="100000">
                                          <p:val>
                                            <p:strVal val="#ppt_x"/>
                                          </p:val>
                                        </p:tav>
                                      </p:tavLst>
                                    </p:anim>
                                    <p:anim calcmode="lin" valueType="num">
                                      <p:cBhvr additive="base">
                                        <p:cTn id="193" dur="500" fill="hold"/>
                                        <p:tgtEl>
                                          <p:spTgt spid="3151"/>
                                        </p:tgtEl>
                                        <p:attrNameLst>
                                          <p:attrName>ppt_y</p:attrName>
                                        </p:attrNameLst>
                                      </p:cBhvr>
                                      <p:tavLst>
                                        <p:tav tm="0">
                                          <p:val>
                                            <p:strVal val="#ppt_y"/>
                                          </p:val>
                                        </p:tav>
                                        <p:tav tm="100000">
                                          <p:val>
                                            <p:strVal val="#ppt_y"/>
                                          </p:val>
                                        </p:tav>
                                      </p:tavLst>
                                    </p:anim>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7" presetClass="entr" presetSubtype="8" fill="hold" grpId="0" nodeType="clickEffect">
                                  <p:stCondLst>
                                    <p:cond delay="0"/>
                                  </p:stCondLst>
                                  <p:childTnLst>
                                    <p:set>
                                      <p:cBhvr>
                                        <p:cTn id="197" dur="1" fill="hold">
                                          <p:stCondLst>
                                            <p:cond delay="0"/>
                                          </p:stCondLst>
                                        </p:cTn>
                                        <p:tgtEl>
                                          <p:spTgt spid="3154"/>
                                        </p:tgtEl>
                                        <p:attrNameLst>
                                          <p:attrName>style.visibility</p:attrName>
                                        </p:attrNameLst>
                                      </p:cBhvr>
                                      <p:to>
                                        <p:strVal val="visible"/>
                                      </p:to>
                                    </p:set>
                                    <p:anim calcmode="lin" valueType="num">
                                      <p:cBhvr>
                                        <p:cTn id="198" dur="500" fill="hold"/>
                                        <p:tgtEl>
                                          <p:spTgt spid="3154"/>
                                        </p:tgtEl>
                                        <p:attrNameLst>
                                          <p:attrName>ppt_x</p:attrName>
                                        </p:attrNameLst>
                                      </p:cBhvr>
                                      <p:tavLst>
                                        <p:tav tm="0">
                                          <p:val>
                                            <p:strVal val="#ppt_x-#ppt_w/2"/>
                                          </p:val>
                                        </p:tav>
                                        <p:tav tm="100000">
                                          <p:val>
                                            <p:strVal val="#ppt_x"/>
                                          </p:val>
                                        </p:tav>
                                      </p:tavLst>
                                    </p:anim>
                                    <p:anim calcmode="lin" valueType="num">
                                      <p:cBhvr>
                                        <p:cTn id="199" dur="500" fill="hold"/>
                                        <p:tgtEl>
                                          <p:spTgt spid="3154"/>
                                        </p:tgtEl>
                                        <p:attrNameLst>
                                          <p:attrName>ppt_y</p:attrName>
                                        </p:attrNameLst>
                                      </p:cBhvr>
                                      <p:tavLst>
                                        <p:tav tm="0">
                                          <p:val>
                                            <p:strVal val="#ppt_y"/>
                                          </p:val>
                                        </p:tav>
                                        <p:tav tm="100000">
                                          <p:val>
                                            <p:strVal val="#ppt_y"/>
                                          </p:val>
                                        </p:tav>
                                      </p:tavLst>
                                    </p:anim>
                                    <p:anim calcmode="lin" valueType="num">
                                      <p:cBhvr>
                                        <p:cTn id="200" dur="500" fill="hold"/>
                                        <p:tgtEl>
                                          <p:spTgt spid="3154"/>
                                        </p:tgtEl>
                                        <p:attrNameLst>
                                          <p:attrName>ppt_w</p:attrName>
                                        </p:attrNameLst>
                                      </p:cBhvr>
                                      <p:tavLst>
                                        <p:tav tm="0">
                                          <p:val>
                                            <p:fltVal val="0"/>
                                          </p:val>
                                        </p:tav>
                                        <p:tav tm="100000">
                                          <p:val>
                                            <p:strVal val="#ppt_w"/>
                                          </p:val>
                                        </p:tav>
                                      </p:tavLst>
                                    </p:anim>
                                    <p:anim calcmode="lin" valueType="num">
                                      <p:cBhvr>
                                        <p:cTn id="201" dur="500" fill="hold"/>
                                        <p:tgtEl>
                                          <p:spTgt spid="3154"/>
                                        </p:tgtEl>
                                        <p:attrNameLst>
                                          <p:attrName>ppt_h</p:attrName>
                                        </p:attrNameLst>
                                      </p:cBhvr>
                                      <p:tavLst>
                                        <p:tav tm="0">
                                          <p:val>
                                            <p:strVal val="#ppt_h"/>
                                          </p:val>
                                        </p:tav>
                                        <p:tav tm="100000">
                                          <p:val>
                                            <p:strVal val="#ppt_h"/>
                                          </p:val>
                                        </p:tav>
                                      </p:tavLst>
                                    </p:anim>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7" presetClass="entr" presetSubtype="8" fill="hold" nodeType="clickEffect">
                                  <p:stCondLst>
                                    <p:cond delay="0"/>
                                  </p:stCondLst>
                                  <p:childTnLst>
                                    <p:set>
                                      <p:cBhvr>
                                        <p:cTn id="205" dur="1" fill="hold">
                                          <p:stCondLst>
                                            <p:cond delay="0"/>
                                          </p:stCondLst>
                                        </p:cTn>
                                        <p:tgtEl>
                                          <p:spTgt spid="11"/>
                                        </p:tgtEl>
                                        <p:attrNameLst>
                                          <p:attrName>style.visibility</p:attrName>
                                        </p:attrNameLst>
                                      </p:cBhvr>
                                      <p:to>
                                        <p:strVal val="visible"/>
                                      </p:to>
                                    </p:set>
                                    <p:anim calcmode="lin" valueType="num">
                                      <p:cBhvr>
                                        <p:cTn id="206" dur="500" fill="hold"/>
                                        <p:tgtEl>
                                          <p:spTgt spid="11"/>
                                        </p:tgtEl>
                                        <p:attrNameLst>
                                          <p:attrName>ppt_x</p:attrName>
                                        </p:attrNameLst>
                                      </p:cBhvr>
                                      <p:tavLst>
                                        <p:tav tm="0">
                                          <p:val>
                                            <p:strVal val="#ppt_x-#ppt_w/2"/>
                                          </p:val>
                                        </p:tav>
                                        <p:tav tm="100000">
                                          <p:val>
                                            <p:strVal val="#ppt_x"/>
                                          </p:val>
                                        </p:tav>
                                      </p:tavLst>
                                    </p:anim>
                                    <p:anim calcmode="lin" valueType="num">
                                      <p:cBhvr>
                                        <p:cTn id="207" dur="500" fill="hold"/>
                                        <p:tgtEl>
                                          <p:spTgt spid="11"/>
                                        </p:tgtEl>
                                        <p:attrNameLst>
                                          <p:attrName>ppt_y</p:attrName>
                                        </p:attrNameLst>
                                      </p:cBhvr>
                                      <p:tavLst>
                                        <p:tav tm="0">
                                          <p:val>
                                            <p:strVal val="#ppt_y"/>
                                          </p:val>
                                        </p:tav>
                                        <p:tav tm="100000">
                                          <p:val>
                                            <p:strVal val="#ppt_y"/>
                                          </p:val>
                                        </p:tav>
                                      </p:tavLst>
                                    </p:anim>
                                    <p:anim calcmode="lin" valueType="num">
                                      <p:cBhvr>
                                        <p:cTn id="208" dur="500" fill="hold"/>
                                        <p:tgtEl>
                                          <p:spTgt spid="11"/>
                                        </p:tgtEl>
                                        <p:attrNameLst>
                                          <p:attrName>ppt_w</p:attrName>
                                        </p:attrNameLst>
                                      </p:cBhvr>
                                      <p:tavLst>
                                        <p:tav tm="0">
                                          <p:val>
                                            <p:fltVal val="0"/>
                                          </p:val>
                                        </p:tav>
                                        <p:tav tm="100000">
                                          <p:val>
                                            <p:strVal val="#ppt_w"/>
                                          </p:val>
                                        </p:tav>
                                      </p:tavLst>
                                    </p:anim>
                                    <p:anim calcmode="lin" valueType="num">
                                      <p:cBhvr>
                                        <p:cTn id="209"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5" grpId="0" animBg="1"/>
      <p:bldP spid="3106" grpId="0" animBg="1"/>
      <p:bldP spid="3129" grpId="0" animBg="1"/>
      <p:bldP spid="3140" grpId="0" autoUpdateAnimBg="0"/>
      <p:bldP spid="3141" grpId="0" autoUpdateAnimBg="0"/>
      <p:bldP spid="3142" grpId="0" autoUpdateAnimBg="0"/>
      <p:bldP spid="3143" grpId="0" animBg="1"/>
      <p:bldP spid="3144" grpId="0" animBg="1"/>
      <p:bldP spid="3145" grpId="0" autoUpdateAnimBg="0"/>
      <p:bldP spid="3146" grpId="0" autoUpdateAnimBg="0"/>
      <p:bldP spid="3147" grpId="0" autoUpdateAnimBg="0"/>
      <p:bldP spid="3148" grpId="0" autoUpdateAnimBg="0"/>
      <p:bldP spid="3149" grpId="0" autoUpdateAnimBg="0"/>
      <p:bldP spid="3150" grpId="0" autoUpdateAnimBg="0"/>
      <p:bldP spid="3151" grpId="0" autoUpdateAnimBg="0"/>
      <p:bldP spid="3152" grpId="0" autoUpdateAnimBg="0"/>
      <p:bldP spid="3153" grpId="0" autoUpdateAnimBg="0"/>
      <p:bldP spid="315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64213" y="2058988"/>
            <a:ext cx="754062" cy="1423987"/>
            <a:chOff x="2208" y="864"/>
            <a:chExt cx="432" cy="816"/>
          </a:xfrm>
        </p:grpSpPr>
        <p:sp>
          <p:nvSpPr>
            <p:cNvPr id="62576" name="Oval 3"/>
            <p:cNvSpPr>
              <a:spLocks noChangeArrowheads="1"/>
            </p:cNvSpPr>
            <p:nvPr/>
          </p:nvSpPr>
          <p:spPr bwMode="auto">
            <a:xfrm>
              <a:off x="2208" y="864"/>
              <a:ext cx="432" cy="192"/>
            </a:xfrm>
            <a:prstGeom prst="ellipse">
              <a:avLst/>
            </a:prstGeom>
            <a:solidFill>
              <a:schemeClr val="accent1"/>
            </a:solidFill>
            <a:ln w="28575">
              <a:solidFill>
                <a:schemeClr val="tx1"/>
              </a:solidFill>
              <a:round/>
              <a:headEnd/>
              <a:tailEnd/>
            </a:ln>
          </p:spPr>
          <p:txBody>
            <a:bodyPr wrap="none" anchor="ctr"/>
            <a:lstStyle/>
            <a:p>
              <a:pPr eaLnBrk="1" hangingPunct="1"/>
              <a:endParaRPr lang="en-US" altLang="en-US"/>
            </a:p>
          </p:txBody>
        </p:sp>
        <p:sp>
          <p:nvSpPr>
            <p:cNvPr id="62577" name="Line 4"/>
            <p:cNvSpPr>
              <a:spLocks noChangeShapeType="1"/>
            </p:cNvSpPr>
            <p:nvPr/>
          </p:nvSpPr>
          <p:spPr bwMode="auto">
            <a:xfrm>
              <a:off x="2208" y="960"/>
              <a:ext cx="0" cy="624"/>
            </a:xfrm>
            <a:prstGeom prst="line">
              <a:avLst/>
            </a:prstGeom>
            <a:noFill/>
            <a:ln w="28575">
              <a:solidFill>
                <a:schemeClr val="tx1"/>
              </a:solidFill>
              <a:round/>
              <a:headEnd/>
              <a:tailEnd/>
            </a:ln>
          </p:spPr>
          <p:txBody>
            <a:bodyPr/>
            <a:lstStyle/>
            <a:p>
              <a:endParaRPr lang="en-US"/>
            </a:p>
          </p:txBody>
        </p:sp>
        <p:sp>
          <p:nvSpPr>
            <p:cNvPr id="62578" name="Line 5"/>
            <p:cNvSpPr>
              <a:spLocks noChangeShapeType="1"/>
            </p:cNvSpPr>
            <p:nvPr/>
          </p:nvSpPr>
          <p:spPr bwMode="auto">
            <a:xfrm>
              <a:off x="2640" y="960"/>
              <a:ext cx="0" cy="624"/>
            </a:xfrm>
            <a:prstGeom prst="line">
              <a:avLst/>
            </a:prstGeom>
            <a:noFill/>
            <a:ln w="28575">
              <a:solidFill>
                <a:schemeClr val="tx1"/>
              </a:solidFill>
              <a:round/>
              <a:headEnd/>
              <a:tailEnd/>
            </a:ln>
          </p:spPr>
          <p:txBody>
            <a:bodyPr/>
            <a:lstStyle/>
            <a:p>
              <a:endParaRPr lang="en-US"/>
            </a:p>
          </p:txBody>
        </p:sp>
        <p:sp>
          <p:nvSpPr>
            <p:cNvPr id="62579" name="Oval 6"/>
            <p:cNvSpPr>
              <a:spLocks noChangeArrowheads="1"/>
            </p:cNvSpPr>
            <p:nvPr/>
          </p:nvSpPr>
          <p:spPr bwMode="auto">
            <a:xfrm>
              <a:off x="2208" y="1488"/>
              <a:ext cx="432" cy="192"/>
            </a:xfrm>
            <a:prstGeom prst="ellipse">
              <a:avLst/>
            </a:prstGeom>
            <a:solidFill>
              <a:schemeClr val="accent1"/>
            </a:solidFill>
            <a:ln w="28575">
              <a:solidFill>
                <a:schemeClr val="tx1"/>
              </a:solidFill>
              <a:round/>
              <a:headEnd/>
              <a:tailEnd/>
            </a:ln>
          </p:spPr>
          <p:txBody>
            <a:bodyPr wrap="none" anchor="ctr"/>
            <a:lstStyle/>
            <a:p>
              <a:pPr eaLnBrk="1" hangingPunct="1"/>
              <a:endParaRPr lang="en-US" altLang="en-US"/>
            </a:p>
          </p:txBody>
        </p:sp>
      </p:grpSp>
      <p:grpSp>
        <p:nvGrpSpPr>
          <p:cNvPr id="3" name="Group 7"/>
          <p:cNvGrpSpPr>
            <a:grpSpLocks/>
          </p:cNvGrpSpPr>
          <p:nvPr/>
        </p:nvGrpSpPr>
        <p:grpSpPr bwMode="auto">
          <a:xfrm>
            <a:off x="7421563" y="1982788"/>
            <a:ext cx="857250" cy="1524000"/>
            <a:chOff x="3024" y="912"/>
            <a:chExt cx="432" cy="768"/>
          </a:xfrm>
        </p:grpSpPr>
        <p:sp>
          <p:nvSpPr>
            <p:cNvPr id="62573" name="Oval 8"/>
            <p:cNvSpPr>
              <a:spLocks noChangeArrowheads="1"/>
            </p:cNvSpPr>
            <p:nvPr/>
          </p:nvSpPr>
          <p:spPr bwMode="auto">
            <a:xfrm>
              <a:off x="3024" y="1488"/>
              <a:ext cx="432" cy="192"/>
            </a:xfrm>
            <a:prstGeom prst="ellipse">
              <a:avLst/>
            </a:prstGeom>
            <a:solidFill>
              <a:schemeClr val="accent1"/>
            </a:solidFill>
            <a:ln w="19050">
              <a:solidFill>
                <a:schemeClr val="tx1"/>
              </a:solidFill>
              <a:round/>
              <a:headEnd/>
              <a:tailEnd/>
            </a:ln>
          </p:spPr>
          <p:txBody>
            <a:bodyPr wrap="none" anchor="ctr"/>
            <a:lstStyle/>
            <a:p>
              <a:pPr eaLnBrk="1" hangingPunct="1"/>
              <a:endParaRPr lang="en-US" altLang="en-US"/>
            </a:p>
          </p:txBody>
        </p:sp>
        <p:sp>
          <p:nvSpPr>
            <p:cNvPr id="62574" name="Line 9"/>
            <p:cNvSpPr>
              <a:spLocks noChangeShapeType="1"/>
            </p:cNvSpPr>
            <p:nvPr/>
          </p:nvSpPr>
          <p:spPr bwMode="auto">
            <a:xfrm flipH="1">
              <a:off x="3024" y="912"/>
              <a:ext cx="192" cy="672"/>
            </a:xfrm>
            <a:prstGeom prst="line">
              <a:avLst/>
            </a:prstGeom>
            <a:noFill/>
            <a:ln w="19050">
              <a:solidFill>
                <a:schemeClr val="tx1"/>
              </a:solidFill>
              <a:round/>
              <a:headEnd/>
              <a:tailEnd/>
            </a:ln>
          </p:spPr>
          <p:txBody>
            <a:bodyPr/>
            <a:lstStyle/>
            <a:p>
              <a:endParaRPr lang="en-US"/>
            </a:p>
          </p:txBody>
        </p:sp>
        <p:sp>
          <p:nvSpPr>
            <p:cNvPr id="62575" name="Line 10"/>
            <p:cNvSpPr>
              <a:spLocks noChangeShapeType="1"/>
            </p:cNvSpPr>
            <p:nvPr/>
          </p:nvSpPr>
          <p:spPr bwMode="auto">
            <a:xfrm rot="19437180" flipH="1">
              <a:off x="3240" y="912"/>
              <a:ext cx="192" cy="672"/>
            </a:xfrm>
            <a:prstGeom prst="line">
              <a:avLst/>
            </a:prstGeom>
            <a:noFill/>
            <a:ln w="19050">
              <a:solidFill>
                <a:schemeClr val="tx1"/>
              </a:solidFill>
              <a:round/>
              <a:headEnd/>
              <a:tailEnd/>
            </a:ln>
          </p:spPr>
          <p:txBody>
            <a:bodyPr/>
            <a:lstStyle/>
            <a:p>
              <a:endParaRPr lang="en-US"/>
            </a:p>
          </p:txBody>
        </p:sp>
      </p:grpSp>
      <p:grpSp>
        <p:nvGrpSpPr>
          <p:cNvPr id="4" name="Group 11"/>
          <p:cNvGrpSpPr>
            <a:grpSpLocks/>
          </p:cNvGrpSpPr>
          <p:nvPr/>
        </p:nvGrpSpPr>
        <p:grpSpPr bwMode="auto">
          <a:xfrm>
            <a:off x="3352800" y="2116138"/>
            <a:ext cx="919163" cy="1397000"/>
            <a:chOff x="1982" y="1476"/>
            <a:chExt cx="579" cy="880"/>
          </a:xfrm>
        </p:grpSpPr>
        <p:sp>
          <p:nvSpPr>
            <p:cNvPr id="62569" name="Line 12"/>
            <p:cNvSpPr>
              <a:spLocks noChangeShapeType="1"/>
            </p:cNvSpPr>
            <p:nvPr/>
          </p:nvSpPr>
          <p:spPr bwMode="auto">
            <a:xfrm flipH="1">
              <a:off x="1989" y="1476"/>
              <a:ext cx="283" cy="767"/>
            </a:xfrm>
            <a:prstGeom prst="line">
              <a:avLst/>
            </a:prstGeom>
            <a:noFill/>
            <a:ln w="19050">
              <a:solidFill>
                <a:schemeClr val="tx1"/>
              </a:solidFill>
              <a:round/>
              <a:headEnd/>
              <a:tailEnd/>
            </a:ln>
          </p:spPr>
          <p:txBody>
            <a:bodyPr/>
            <a:lstStyle/>
            <a:p>
              <a:endParaRPr lang="en-US"/>
            </a:p>
          </p:txBody>
        </p:sp>
        <p:sp>
          <p:nvSpPr>
            <p:cNvPr id="62570" name="Line 13"/>
            <p:cNvSpPr>
              <a:spLocks noChangeShapeType="1"/>
            </p:cNvSpPr>
            <p:nvPr/>
          </p:nvSpPr>
          <p:spPr bwMode="auto">
            <a:xfrm>
              <a:off x="2272" y="1476"/>
              <a:ext cx="282" cy="767"/>
            </a:xfrm>
            <a:prstGeom prst="line">
              <a:avLst/>
            </a:prstGeom>
            <a:noFill/>
            <a:ln w="19050">
              <a:solidFill>
                <a:schemeClr val="tx1"/>
              </a:solidFill>
              <a:round/>
              <a:headEnd/>
              <a:tailEnd/>
            </a:ln>
          </p:spPr>
          <p:txBody>
            <a:bodyPr/>
            <a:lstStyle/>
            <a:p>
              <a:endParaRPr lang="en-US"/>
            </a:p>
          </p:txBody>
        </p:sp>
        <p:sp>
          <p:nvSpPr>
            <p:cNvPr id="62571" name="AutoShape 14"/>
            <p:cNvSpPr>
              <a:spLocks noChangeArrowheads="1"/>
            </p:cNvSpPr>
            <p:nvPr/>
          </p:nvSpPr>
          <p:spPr bwMode="auto">
            <a:xfrm>
              <a:off x="1982" y="2123"/>
              <a:ext cx="579" cy="233"/>
            </a:xfrm>
            <a:prstGeom prst="diamond">
              <a:avLst/>
            </a:prstGeom>
            <a:solidFill>
              <a:schemeClr val="accent1"/>
            </a:solidFill>
            <a:ln w="19050">
              <a:solidFill>
                <a:schemeClr val="tx1"/>
              </a:solidFill>
              <a:miter lim="800000"/>
              <a:headEnd/>
              <a:tailEnd/>
            </a:ln>
          </p:spPr>
          <p:txBody>
            <a:bodyPr wrap="none" anchor="ctr"/>
            <a:lstStyle/>
            <a:p>
              <a:pPr eaLnBrk="1" hangingPunct="1"/>
              <a:endParaRPr lang="en-US" altLang="en-US"/>
            </a:p>
          </p:txBody>
        </p:sp>
        <p:sp>
          <p:nvSpPr>
            <p:cNvPr id="62572" name="Line 15"/>
            <p:cNvSpPr>
              <a:spLocks noChangeShapeType="1"/>
            </p:cNvSpPr>
            <p:nvPr/>
          </p:nvSpPr>
          <p:spPr bwMode="auto">
            <a:xfrm flipH="1">
              <a:off x="2274" y="1488"/>
              <a:ext cx="2" cy="864"/>
            </a:xfrm>
            <a:prstGeom prst="line">
              <a:avLst/>
            </a:prstGeom>
            <a:noFill/>
            <a:ln w="19050">
              <a:solidFill>
                <a:schemeClr val="tx1"/>
              </a:solidFill>
              <a:round/>
              <a:headEnd/>
              <a:tailEnd/>
            </a:ln>
          </p:spPr>
          <p:txBody>
            <a:bodyPr/>
            <a:lstStyle/>
            <a:p>
              <a:endParaRPr lang="en-US"/>
            </a:p>
          </p:txBody>
        </p:sp>
      </p:grpSp>
      <p:sp>
        <p:nvSpPr>
          <p:cNvPr id="6160" name="Text Box 16"/>
          <p:cNvSpPr txBox="1">
            <a:spLocks noChangeArrowheads="1"/>
          </p:cNvSpPr>
          <p:nvPr/>
        </p:nvSpPr>
        <p:spPr bwMode="auto">
          <a:xfrm>
            <a:off x="3184525" y="142875"/>
            <a:ext cx="1489075" cy="519113"/>
          </a:xfrm>
          <a:prstGeom prst="rect">
            <a:avLst/>
          </a:prstGeom>
          <a:noFill/>
          <a:ln w="9525">
            <a:noFill/>
            <a:miter lim="800000"/>
            <a:headEnd/>
            <a:tailEnd/>
          </a:ln>
        </p:spPr>
        <p:txBody>
          <a:bodyPr wrap="none">
            <a:spAutoFit/>
          </a:bodyPr>
          <a:lstStyle/>
          <a:p>
            <a:pPr eaLnBrk="1" hangingPunct="1"/>
            <a:r>
              <a:rPr lang="en-US" altLang="en-US" sz="2800" b="1">
                <a:latin typeface="Times New Roman" pitchFamily="18" charset="0"/>
              </a:rPr>
              <a:t>SOLIDS</a:t>
            </a:r>
          </a:p>
        </p:txBody>
      </p:sp>
      <p:sp>
        <p:nvSpPr>
          <p:cNvPr id="6161" name="Text Box 17"/>
          <p:cNvSpPr txBox="1">
            <a:spLocks noChangeArrowheads="1"/>
          </p:cNvSpPr>
          <p:nvPr/>
        </p:nvSpPr>
        <p:spPr bwMode="auto">
          <a:xfrm>
            <a:off x="1066800" y="500063"/>
            <a:ext cx="6350000" cy="519112"/>
          </a:xfrm>
          <a:prstGeom prst="rect">
            <a:avLst/>
          </a:prstGeom>
          <a:noFill/>
          <a:ln w="9525">
            <a:noFill/>
            <a:miter lim="800000"/>
            <a:headEnd/>
            <a:tailEnd/>
          </a:ln>
        </p:spPr>
        <p:txBody>
          <a:bodyPr wrap="none">
            <a:spAutoFit/>
          </a:bodyPr>
          <a:lstStyle/>
          <a:p>
            <a:pPr eaLnBrk="1" hangingPunct="1"/>
            <a:r>
              <a:rPr lang="en-US" altLang="en-US" sz="2800">
                <a:latin typeface="Times New Roman" pitchFamily="18" charset="0"/>
              </a:rPr>
              <a:t>Dimensional parameters of different solids.</a:t>
            </a:r>
          </a:p>
        </p:txBody>
      </p:sp>
      <p:sp>
        <p:nvSpPr>
          <p:cNvPr id="6162" name="Line 18"/>
          <p:cNvSpPr>
            <a:spLocks noChangeShapeType="1"/>
          </p:cNvSpPr>
          <p:nvPr/>
        </p:nvSpPr>
        <p:spPr bwMode="auto">
          <a:xfrm>
            <a:off x="0" y="3506788"/>
            <a:ext cx="9144000" cy="0"/>
          </a:xfrm>
          <a:prstGeom prst="line">
            <a:avLst/>
          </a:prstGeom>
          <a:noFill/>
          <a:ln w="9525">
            <a:solidFill>
              <a:schemeClr val="tx1"/>
            </a:solidFill>
            <a:round/>
            <a:headEnd/>
            <a:tailEnd/>
          </a:ln>
        </p:spPr>
        <p:txBody>
          <a:bodyPr/>
          <a:lstStyle/>
          <a:p>
            <a:endParaRPr lang="en-US"/>
          </a:p>
        </p:txBody>
      </p:sp>
      <p:grpSp>
        <p:nvGrpSpPr>
          <p:cNvPr id="5" name="Group 19"/>
          <p:cNvGrpSpPr>
            <a:grpSpLocks/>
          </p:cNvGrpSpPr>
          <p:nvPr/>
        </p:nvGrpSpPr>
        <p:grpSpPr bwMode="auto">
          <a:xfrm>
            <a:off x="1192213" y="2217738"/>
            <a:ext cx="728662" cy="1285875"/>
            <a:chOff x="624" y="1540"/>
            <a:chExt cx="459" cy="810"/>
          </a:xfrm>
        </p:grpSpPr>
        <p:sp>
          <p:nvSpPr>
            <p:cNvPr id="62564" name="AutoShape 20"/>
            <p:cNvSpPr>
              <a:spLocks noChangeArrowheads="1"/>
            </p:cNvSpPr>
            <p:nvPr/>
          </p:nvSpPr>
          <p:spPr bwMode="auto">
            <a:xfrm>
              <a:off x="630" y="1540"/>
              <a:ext cx="453" cy="181"/>
            </a:xfrm>
            <a:prstGeom prst="diamond">
              <a:avLst/>
            </a:prstGeom>
            <a:solidFill>
              <a:schemeClr val="accent1"/>
            </a:solidFill>
            <a:ln w="19050">
              <a:solidFill>
                <a:schemeClr val="tx1"/>
              </a:solidFill>
              <a:miter lim="800000"/>
              <a:headEnd/>
              <a:tailEnd/>
            </a:ln>
          </p:spPr>
          <p:txBody>
            <a:bodyPr wrap="none" anchor="ctr"/>
            <a:lstStyle/>
            <a:p>
              <a:pPr eaLnBrk="1" hangingPunct="1"/>
              <a:endParaRPr lang="en-US" altLang="en-US"/>
            </a:p>
          </p:txBody>
        </p:sp>
        <p:sp>
          <p:nvSpPr>
            <p:cNvPr id="62565" name="Line 21"/>
            <p:cNvSpPr>
              <a:spLocks noChangeShapeType="1"/>
            </p:cNvSpPr>
            <p:nvPr/>
          </p:nvSpPr>
          <p:spPr bwMode="auto">
            <a:xfrm>
              <a:off x="630" y="1631"/>
              <a:ext cx="0" cy="634"/>
            </a:xfrm>
            <a:prstGeom prst="line">
              <a:avLst/>
            </a:prstGeom>
            <a:noFill/>
            <a:ln w="19050">
              <a:solidFill>
                <a:schemeClr val="tx1"/>
              </a:solidFill>
              <a:round/>
              <a:headEnd/>
              <a:tailEnd/>
            </a:ln>
          </p:spPr>
          <p:txBody>
            <a:bodyPr/>
            <a:lstStyle/>
            <a:p>
              <a:endParaRPr lang="en-US"/>
            </a:p>
          </p:txBody>
        </p:sp>
        <p:sp>
          <p:nvSpPr>
            <p:cNvPr id="62566" name="Line 22"/>
            <p:cNvSpPr>
              <a:spLocks noChangeShapeType="1"/>
            </p:cNvSpPr>
            <p:nvPr/>
          </p:nvSpPr>
          <p:spPr bwMode="auto">
            <a:xfrm>
              <a:off x="1078" y="1631"/>
              <a:ext cx="0" cy="634"/>
            </a:xfrm>
            <a:prstGeom prst="line">
              <a:avLst/>
            </a:prstGeom>
            <a:noFill/>
            <a:ln w="19050">
              <a:solidFill>
                <a:schemeClr val="tx1"/>
              </a:solidFill>
              <a:round/>
              <a:headEnd/>
              <a:tailEnd/>
            </a:ln>
          </p:spPr>
          <p:txBody>
            <a:bodyPr/>
            <a:lstStyle/>
            <a:p>
              <a:endParaRPr lang="en-US"/>
            </a:p>
          </p:txBody>
        </p:sp>
        <p:sp>
          <p:nvSpPr>
            <p:cNvPr id="62567" name="AutoShape 23"/>
            <p:cNvSpPr>
              <a:spLocks noChangeArrowheads="1"/>
            </p:cNvSpPr>
            <p:nvPr/>
          </p:nvSpPr>
          <p:spPr bwMode="auto">
            <a:xfrm>
              <a:off x="624" y="2169"/>
              <a:ext cx="453" cy="181"/>
            </a:xfrm>
            <a:prstGeom prst="diamond">
              <a:avLst/>
            </a:prstGeom>
            <a:solidFill>
              <a:schemeClr val="accent1"/>
            </a:solidFill>
            <a:ln w="19050">
              <a:solidFill>
                <a:schemeClr val="tx1"/>
              </a:solidFill>
              <a:miter lim="800000"/>
              <a:headEnd/>
              <a:tailEnd/>
            </a:ln>
          </p:spPr>
          <p:txBody>
            <a:bodyPr wrap="none" anchor="ctr"/>
            <a:lstStyle/>
            <a:p>
              <a:pPr eaLnBrk="1" hangingPunct="1"/>
              <a:endParaRPr lang="en-US" altLang="en-US"/>
            </a:p>
          </p:txBody>
        </p:sp>
        <p:sp>
          <p:nvSpPr>
            <p:cNvPr id="62568" name="Line 24"/>
            <p:cNvSpPr>
              <a:spLocks noChangeShapeType="1"/>
            </p:cNvSpPr>
            <p:nvPr/>
          </p:nvSpPr>
          <p:spPr bwMode="auto">
            <a:xfrm flipV="1">
              <a:off x="855" y="1725"/>
              <a:ext cx="0" cy="624"/>
            </a:xfrm>
            <a:prstGeom prst="line">
              <a:avLst/>
            </a:prstGeom>
            <a:noFill/>
            <a:ln w="19050">
              <a:solidFill>
                <a:schemeClr val="tx1"/>
              </a:solidFill>
              <a:round/>
              <a:headEnd/>
              <a:tailEnd/>
            </a:ln>
          </p:spPr>
          <p:txBody>
            <a:bodyPr/>
            <a:lstStyle/>
            <a:p>
              <a:endParaRPr lang="en-US"/>
            </a:p>
          </p:txBody>
        </p:sp>
      </p:grpSp>
      <p:sp>
        <p:nvSpPr>
          <p:cNvPr id="6169" name="Line 25"/>
          <p:cNvSpPr>
            <a:spLocks noChangeShapeType="1"/>
          </p:cNvSpPr>
          <p:nvPr/>
        </p:nvSpPr>
        <p:spPr bwMode="auto">
          <a:xfrm>
            <a:off x="914400" y="2516188"/>
            <a:ext cx="430213" cy="304800"/>
          </a:xfrm>
          <a:prstGeom prst="line">
            <a:avLst/>
          </a:prstGeom>
          <a:noFill/>
          <a:ln w="9525">
            <a:solidFill>
              <a:schemeClr val="tx1"/>
            </a:solidFill>
            <a:round/>
            <a:headEnd/>
            <a:tailEnd type="triangle" w="med" len="med"/>
          </a:ln>
        </p:spPr>
        <p:txBody>
          <a:bodyPr/>
          <a:lstStyle/>
          <a:p>
            <a:endParaRPr lang="en-US"/>
          </a:p>
        </p:txBody>
      </p:sp>
      <p:sp>
        <p:nvSpPr>
          <p:cNvPr id="6170" name="Line 26"/>
          <p:cNvSpPr>
            <a:spLocks noChangeShapeType="1"/>
          </p:cNvSpPr>
          <p:nvPr/>
        </p:nvSpPr>
        <p:spPr bwMode="auto">
          <a:xfrm>
            <a:off x="1268413" y="2211388"/>
            <a:ext cx="228600" cy="152400"/>
          </a:xfrm>
          <a:prstGeom prst="line">
            <a:avLst/>
          </a:prstGeom>
          <a:noFill/>
          <a:ln w="9525">
            <a:solidFill>
              <a:schemeClr val="tx1"/>
            </a:solidFill>
            <a:round/>
            <a:headEnd/>
            <a:tailEnd type="triangle" w="med" len="med"/>
          </a:ln>
        </p:spPr>
        <p:txBody>
          <a:bodyPr/>
          <a:lstStyle/>
          <a:p>
            <a:endParaRPr lang="en-US"/>
          </a:p>
        </p:txBody>
      </p:sp>
      <p:sp>
        <p:nvSpPr>
          <p:cNvPr id="6171" name="Line 27"/>
          <p:cNvSpPr>
            <a:spLocks noChangeShapeType="1"/>
          </p:cNvSpPr>
          <p:nvPr/>
        </p:nvSpPr>
        <p:spPr bwMode="auto">
          <a:xfrm>
            <a:off x="963613" y="2982913"/>
            <a:ext cx="228600" cy="152400"/>
          </a:xfrm>
          <a:prstGeom prst="line">
            <a:avLst/>
          </a:prstGeom>
          <a:noFill/>
          <a:ln w="9525">
            <a:solidFill>
              <a:schemeClr val="tx1"/>
            </a:solidFill>
            <a:round/>
            <a:headEnd/>
            <a:tailEnd type="triangle" w="med" len="med"/>
          </a:ln>
        </p:spPr>
        <p:txBody>
          <a:bodyPr/>
          <a:lstStyle/>
          <a:p>
            <a:endParaRPr lang="en-US"/>
          </a:p>
        </p:txBody>
      </p:sp>
      <p:sp>
        <p:nvSpPr>
          <p:cNvPr id="6172" name="Line 28"/>
          <p:cNvSpPr>
            <a:spLocks noChangeShapeType="1"/>
          </p:cNvSpPr>
          <p:nvPr/>
        </p:nvSpPr>
        <p:spPr bwMode="auto">
          <a:xfrm>
            <a:off x="3424238" y="2439988"/>
            <a:ext cx="228600" cy="152400"/>
          </a:xfrm>
          <a:prstGeom prst="line">
            <a:avLst/>
          </a:prstGeom>
          <a:noFill/>
          <a:ln w="9525">
            <a:solidFill>
              <a:schemeClr val="tx1"/>
            </a:solidFill>
            <a:round/>
            <a:headEnd/>
            <a:tailEnd type="triangle" w="med" len="med"/>
          </a:ln>
        </p:spPr>
        <p:txBody>
          <a:bodyPr/>
          <a:lstStyle/>
          <a:p>
            <a:endParaRPr lang="en-US"/>
          </a:p>
        </p:txBody>
      </p:sp>
      <p:sp>
        <p:nvSpPr>
          <p:cNvPr id="6173" name="Line 29"/>
          <p:cNvSpPr>
            <a:spLocks noChangeShapeType="1"/>
          </p:cNvSpPr>
          <p:nvPr/>
        </p:nvSpPr>
        <p:spPr bwMode="auto">
          <a:xfrm rot="6812104">
            <a:off x="3910013" y="2716213"/>
            <a:ext cx="342900" cy="247650"/>
          </a:xfrm>
          <a:prstGeom prst="line">
            <a:avLst/>
          </a:prstGeom>
          <a:noFill/>
          <a:ln w="9525">
            <a:solidFill>
              <a:schemeClr val="tx1"/>
            </a:solidFill>
            <a:round/>
            <a:headEnd/>
            <a:tailEnd type="triangle" w="med" len="med"/>
          </a:ln>
        </p:spPr>
        <p:txBody>
          <a:bodyPr/>
          <a:lstStyle/>
          <a:p>
            <a:endParaRPr lang="en-US"/>
          </a:p>
        </p:txBody>
      </p:sp>
      <p:sp>
        <p:nvSpPr>
          <p:cNvPr id="6174" name="Line 30"/>
          <p:cNvSpPr>
            <a:spLocks noChangeShapeType="1"/>
          </p:cNvSpPr>
          <p:nvPr/>
        </p:nvSpPr>
        <p:spPr bwMode="auto">
          <a:xfrm>
            <a:off x="3571875" y="1963738"/>
            <a:ext cx="228600" cy="152400"/>
          </a:xfrm>
          <a:prstGeom prst="line">
            <a:avLst/>
          </a:prstGeom>
          <a:noFill/>
          <a:ln w="9525">
            <a:solidFill>
              <a:schemeClr val="tx1"/>
            </a:solidFill>
            <a:round/>
            <a:headEnd/>
            <a:tailEnd type="triangle" w="med" len="med"/>
          </a:ln>
        </p:spPr>
        <p:txBody>
          <a:bodyPr/>
          <a:lstStyle/>
          <a:p>
            <a:endParaRPr lang="en-US"/>
          </a:p>
        </p:txBody>
      </p:sp>
      <p:sp>
        <p:nvSpPr>
          <p:cNvPr id="6175" name="Line 31"/>
          <p:cNvSpPr>
            <a:spLocks noChangeShapeType="1"/>
          </p:cNvSpPr>
          <p:nvPr/>
        </p:nvSpPr>
        <p:spPr bwMode="auto">
          <a:xfrm>
            <a:off x="4265613" y="3322638"/>
            <a:ext cx="301625" cy="260350"/>
          </a:xfrm>
          <a:prstGeom prst="line">
            <a:avLst/>
          </a:prstGeom>
          <a:noFill/>
          <a:ln w="9525">
            <a:solidFill>
              <a:schemeClr val="tx1"/>
            </a:solidFill>
            <a:round/>
            <a:headEnd type="triangle" w="med" len="med"/>
            <a:tailEnd/>
          </a:ln>
        </p:spPr>
        <p:txBody>
          <a:bodyPr/>
          <a:lstStyle/>
          <a:p>
            <a:endParaRPr lang="en-US"/>
          </a:p>
        </p:txBody>
      </p:sp>
      <p:sp>
        <p:nvSpPr>
          <p:cNvPr id="6176" name="Line 32"/>
          <p:cNvSpPr>
            <a:spLocks noChangeShapeType="1"/>
          </p:cNvSpPr>
          <p:nvPr/>
        </p:nvSpPr>
        <p:spPr bwMode="auto">
          <a:xfrm rot="3402223" flipV="1">
            <a:off x="3390107" y="3336131"/>
            <a:ext cx="0" cy="379413"/>
          </a:xfrm>
          <a:prstGeom prst="line">
            <a:avLst/>
          </a:prstGeom>
          <a:noFill/>
          <a:ln w="9525">
            <a:solidFill>
              <a:schemeClr val="tx1"/>
            </a:solidFill>
            <a:round/>
            <a:headEnd/>
            <a:tailEnd type="triangle" w="med" len="med"/>
          </a:ln>
        </p:spPr>
        <p:txBody>
          <a:bodyPr/>
          <a:lstStyle/>
          <a:p>
            <a:endParaRPr lang="en-US"/>
          </a:p>
        </p:txBody>
      </p:sp>
      <p:sp>
        <p:nvSpPr>
          <p:cNvPr id="6177" name="Line 33"/>
          <p:cNvSpPr>
            <a:spLocks noChangeShapeType="1"/>
          </p:cNvSpPr>
          <p:nvPr/>
        </p:nvSpPr>
        <p:spPr bwMode="auto">
          <a:xfrm>
            <a:off x="3352800" y="2973388"/>
            <a:ext cx="381000" cy="304800"/>
          </a:xfrm>
          <a:prstGeom prst="line">
            <a:avLst/>
          </a:prstGeom>
          <a:noFill/>
          <a:ln w="9525">
            <a:solidFill>
              <a:schemeClr val="tx1"/>
            </a:solidFill>
            <a:round/>
            <a:headEnd/>
            <a:tailEnd type="triangle" w="med" len="med"/>
          </a:ln>
        </p:spPr>
        <p:txBody>
          <a:bodyPr/>
          <a:lstStyle/>
          <a:p>
            <a:endParaRPr lang="en-US"/>
          </a:p>
        </p:txBody>
      </p:sp>
      <p:sp>
        <p:nvSpPr>
          <p:cNvPr id="6178" name="Line 34"/>
          <p:cNvSpPr>
            <a:spLocks noChangeShapeType="1"/>
          </p:cNvSpPr>
          <p:nvPr/>
        </p:nvSpPr>
        <p:spPr bwMode="auto">
          <a:xfrm flipV="1">
            <a:off x="963613" y="3354388"/>
            <a:ext cx="228600" cy="228600"/>
          </a:xfrm>
          <a:prstGeom prst="line">
            <a:avLst/>
          </a:prstGeom>
          <a:noFill/>
          <a:ln w="9525">
            <a:solidFill>
              <a:schemeClr val="tx1"/>
            </a:solidFill>
            <a:round/>
            <a:headEnd/>
            <a:tailEnd type="triangle" w="med" len="med"/>
          </a:ln>
        </p:spPr>
        <p:txBody>
          <a:bodyPr/>
          <a:lstStyle/>
          <a:p>
            <a:endParaRPr lang="en-US"/>
          </a:p>
        </p:txBody>
      </p:sp>
      <p:sp>
        <p:nvSpPr>
          <p:cNvPr id="6179" name="Line 35"/>
          <p:cNvSpPr>
            <a:spLocks noChangeShapeType="1"/>
          </p:cNvSpPr>
          <p:nvPr/>
        </p:nvSpPr>
        <p:spPr bwMode="auto">
          <a:xfrm>
            <a:off x="1725613" y="3430588"/>
            <a:ext cx="228600" cy="152400"/>
          </a:xfrm>
          <a:prstGeom prst="line">
            <a:avLst/>
          </a:prstGeom>
          <a:noFill/>
          <a:ln w="9525">
            <a:solidFill>
              <a:schemeClr val="tx1"/>
            </a:solidFill>
            <a:round/>
            <a:headEnd type="triangle" w="med" len="med"/>
            <a:tailEnd/>
          </a:ln>
        </p:spPr>
        <p:txBody>
          <a:bodyPr/>
          <a:lstStyle/>
          <a:p>
            <a:endParaRPr lang="en-US"/>
          </a:p>
        </p:txBody>
      </p:sp>
      <p:sp>
        <p:nvSpPr>
          <p:cNvPr id="6180" name="Line 36"/>
          <p:cNvSpPr>
            <a:spLocks noChangeShapeType="1"/>
          </p:cNvSpPr>
          <p:nvPr/>
        </p:nvSpPr>
        <p:spPr bwMode="auto">
          <a:xfrm rot="-5400000" flipH="1" flipV="1">
            <a:off x="1576388" y="2924175"/>
            <a:ext cx="509588" cy="401637"/>
          </a:xfrm>
          <a:prstGeom prst="line">
            <a:avLst/>
          </a:prstGeom>
          <a:noFill/>
          <a:ln w="9525">
            <a:solidFill>
              <a:schemeClr val="tx1"/>
            </a:solidFill>
            <a:round/>
            <a:headEnd/>
            <a:tailEnd type="triangle" w="med" len="med"/>
          </a:ln>
        </p:spPr>
        <p:txBody>
          <a:bodyPr/>
          <a:lstStyle/>
          <a:p>
            <a:endParaRPr lang="en-US"/>
          </a:p>
        </p:txBody>
      </p:sp>
      <p:sp>
        <p:nvSpPr>
          <p:cNvPr id="6181" name="Text Box 37"/>
          <p:cNvSpPr txBox="1">
            <a:spLocks noChangeArrowheads="1"/>
          </p:cNvSpPr>
          <p:nvPr/>
        </p:nvSpPr>
        <p:spPr bwMode="auto">
          <a:xfrm>
            <a:off x="1054100" y="1881188"/>
            <a:ext cx="511175"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Top</a:t>
            </a:r>
          </a:p>
        </p:txBody>
      </p:sp>
      <p:sp>
        <p:nvSpPr>
          <p:cNvPr id="6182" name="Text Box 38"/>
          <p:cNvSpPr txBox="1">
            <a:spLocks noChangeArrowheads="1"/>
          </p:cNvSpPr>
          <p:nvPr/>
        </p:nvSpPr>
        <p:spPr bwMode="auto">
          <a:xfrm>
            <a:off x="115888" y="2224088"/>
            <a:ext cx="1168400" cy="581025"/>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Rectangular</a:t>
            </a:r>
          </a:p>
          <a:p>
            <a:pPr eaLnBrk="1" hangingPunct="1"/>
            <a:r>
              <a:rPr lang="en-US" altLang="en-US" sz="1600">
                <a:latin typeface="Times New Roman" pitchFamily="18" charset="0"/>
              </a:rPr>
              <a:t>     Face</a:t>
            </a:r>
          </a:p>
        </p:txBody>
      </p:sp>
      <p:sp>
        <p:nvSpPr>
          <p:cNvPr id="6183" name="Text Box 39"/>
          <p:cNvSpPr txBox="1">
            <a:spLocks noChangeArrowheads="1"/>
          </p:cNvSpPr>
          <p:nvPr/>
        </p:nvSpPr>
        <p:spPr bwMode="auto">
          <a:xfrm>
            <a:off x="304800" y="2719388"/>
            <a:ext cx="822325" cy="581025"/>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Longer </a:t>
            </a:r>
          </a:p>
          <a:p>
            <a:pPr eaLnBrk="1" hangingPunct="1"/>
            <a:r>
              <a:rPr lang="en-US" altLang="en-US" sz="1600">
                <a:latin typeface="Times New Roman" pitchFamily="18" charset="0"/>
              </a:rPr>
              <a:t>  Edge</a:t>
            </a:r>
          </a:p>
        </p:txBody>
      </p:sp>
      <p:sp>
        <p:nvSpPr>
          <p:cNvPr id="6184" name="Text Box 40"/>
          <p:cNvSpPr txBox="1">
            <a:spLocks noChangeArrowheads="1"/>
          </p:cNvSpPr>
          <p:nvPr/>
        </p:nvSpPr>
        <p:spPr bwMode="auto">
          <a:xfrm>
            <a:off x="1938338" y="2654300"/>
            <a:ext cx="579437"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Base</a:t>
            </a:r>
          </a:p>
        </p:txBody>
      </p:sp>
      <p:sp>
        <p:nvSpPr>
          <p:cNvPr id="6185" name="Text Box 41"/>
          <p:cNvSpPr txBox="1">
            <a:spLocks noChangeArrowheads="1"/>
          </p:cNvSpPr>
          <p:nvPr/>
        </p:nvSpPr>
        <p:spPr bwMode="auto">
          <a:xfrm>
            <a:off x="1811338" y="3500438"/>
            <a:ext cx="601662" cy="82550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Edge</a:t>
            </a:r>
          </a:p>
          <a:p>
            <a:pPr eaLnBrk="1" hangingPunct="1"/>
            <a:r>
              <a:rPr lang="en-US" altLang="en-US" sz="1600">
                <a:latin typeface="Times New Roman" pitchFamily="18" charset="0"/>
              </a:rPr>
              <a:t> of </a:t>
            </a:r>
          </a:p>
          <a:p>
            <a:pPr eaLnBrk="1" hangingPunct="1"/>
            <a:r>
              <a:rPr lang="en-US" altLang="en-US" sz="1600">
                <a:latin typeface="Times New Roman" pitchFamily="18" charset="0"/>
              </a:rPr>
              <a:t>Base</a:t>
            </a:r>
          </a:p>
        </p:txBody>
      </p:sp>
      <p:sp>
        <p:nvSpPr>
          <p:cNvPr id="6186" name="Text Box 42"/>
          <p:cNvSpPr txBox="1">
            <a:spLocks noChangeArrowheads="1"/>
          </p:cNvSpPr>
          <p:nvPr/>
        </p:nvSpPr>
        <p:spPr bwMode="auto">
          <a:xfrm>
            <a:off x="9525" y="3516313"/>
            <a:ext cx="1273175" cy="581025"/>
          </a:xfrm>
          <a:prstGeom prst="rect">
            <a:avLst/>
          </a:prstGeom>
          <a:noFill/>
          <a:ln w="9525">
            <a:noFill/>
            <a:miter lim="800000"/>
            <a:headEnd/>
            <a:tailEnd/>
          </a:ln>
        </p:spPr>
        <p:txBody>
          <a:bodyPr>
            <a:spAutoFit/>
          </a:bodyPr>
          <a:lstStyle/>
          <a:p>
            <a:pPr algn="ctr" eaLnBrk="1" hangingPunct="1">
              <a:spcBef>
                <a:spcPct val="50000"/>
              </a:spcBef>
            </a:pPr>
            <a:r>
              <a:rPr lang="en-US" altLang="en-US" sz="1600">
                <a:latin typeface="Times New Roman" pitchFamily="18" charset="0"/>
              </a:rPr>
              <a:t>Corner of base</a:t>
            </a:r>
          </a:p>
        </p:txBody>
      </p:sp>
      <p:sp>
        <p:nvSpPr>
          <p:cNvPr id="6187" name="Text Box 43"/>
          <p:cNvSpPr txBox="1">
            <a:spLocks noChangeArrowheads="1"/>
          </p:cNvSpPr>
          <p:nvPr/>
        </p:nvSpPr>
        <p:spPr bwMode="auto">
          <a:xfrm>
            <a:off x="3881438" y="3502025"/>
            <a:ext cx="1273175" cy="581025"/>
          </a:xfrm>
          <a:prstGeom prst="rect">
            <a:avLst/>
          </a:prstGeom>
          <a:noFill/>
          <a:ln w="9525">
            <a:noFill/>
            <a:miter lim="800000"/>
            <a:headEnd/>
            <a:tailEnd/>
          </a:ln>
        </p:spPr>
        <p:txBody>
          <a:bodyPr>
            <a:spAutoFit/>
          </a:bodyPr>
          <a:lstStyle/>
          <a:p>
            <a:pPr eaLnBrk="1" hangingPunct="1">
              <a:spcBef>
                <a:spcPct val="50000"/>
              </a:spcBef>
            </a:pPr>
            <a:r>
              <a:rPr lang="en-US" altLang="en-US" sz="1600">
                <a:latin typeface="Times New Roman" pitchFamily="18" charset="0"/>
              </a:rPr>
              <a:t>Corner of base</a:t>
            </a:r>
          </a:p>
        </p:txBody>
      </p:sp>
      <p:sp>
        <p:nvSpPr>
          <p:cNvPr id="6188" name="Text Box 44"/>
          <p:cNvSpPr txBox="1">
            <a:spLocks noChangeArrowheads="1"/>
          </p:cNvSpPr>
          <p:nvPr/>
        </p:nvSpPr>
        <p:spPr bwMode="auto">
          <a:xfrm>
            <a:off x="4114800" y="2430463"/>
            <a:ext cx="1044575" cy="581025"/>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Triangular</a:t>
            </a:r>
          </a:p>
          <a:p>
            <a:pPr eaLnBrk="1" hangingPunct="1"/>
            <a:r>
              <a:rPr lang="en-US" altLang="en-US" sz="1600">
                <a:latin typeface="Times New Roman" pitchFamily="18" charset="0"/>
              </a:rPr>
              <a:t>    Face</a:t>
            </a:r>
          </a:p>
        </p:txBody>
      </p:sp>
      <p:sp>
        <p:nvSpPr>
          <p:cNvPr id="6189" name="Text Box 45"/>
          <p:cNvSpPr txBox="1">
            <a:spLocks noChangeArrowheads="1"/>
          </p:cNvSpPr>
          <p:nvPr/>
        </p:nvSpPr>
        <p:spPr bwMode="auto">
          <a:xfrm>
            <a:off x="2862263" y="2157413"/>
            <a:ext cx="654050" cy="581025"/>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Slant </a:t>
            </a:r>
          </a:p>
          <a:p>
            <a:pPr eaLnBrk="1" hangingPunct="1"/>
            <a:r>
              <a:rPr lang="en-US" altLang="en-US" sz="1600">
                <a:latin typeface="Times New Roman" pitchFamily="18" charset="0"/>
              </a:rPr>
              <a:t>Edge</a:t>
            </a:r>
          </a:p>
        </p:txBody>
      </p:sp>
      <p:sp>
        <p:nvSpPr>
          <p:cNvPr id="6190" name="Text Box 46"/>
          <p:cNvSpPr txBox="1">
            <a:spLocks noChangeArrowheads="1"/>
          </p:cNvSpPr>
          <p:nvPr/>
        </p:nvSpPr>
        <p:spPr bwMode="auto">
          <a:xfrm>
            <a:off x="2819400" y="2820988"/>
            <a:ext cx="579438"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Base</a:t>
            </a:r>
          </a:p>
        </p:txBody>
      </p:sp>
      <p:sp>
        <p:nvSpPr>
          <p:cNvPr id="6191" name="Text Box 47"/>
          <p:cNvSpPr txBox="1">
            <a:spLocks noChangeArrowheads="1"/>
          </p:cNvSpPr>
          <p:nvPr/>
        </p:nvSpPr>
        <p:spPr bwMode="auto">
          <a:xfrm>
            <a:off x="3124200" y="1728788"/>
            <a:ext cx="623888"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Apex</a:t>
            </a:r>
          </a:p>
        </p:txBody>
      </p:sp>
      <p:sp>
        <p:nvSpPr>
          <p:cNvPr id="6192" name="Text Box 48"/>
          <p:cNvSpPr txBox="1">
            <a:spLocks noChangeArrowheads="1"/>
          </p:cNvSpPr>
          <p:nvPr/>
        </p:nvSpPr>
        <p:spPr bwMode="auto">
          <a:xfrm>
            <a:off x="457200" y="1346200"/>
            <a:ext cx="1671638" cy="396875"/>
          </a:xfrm>
          <a:prstGeom prst="rect">
            <a:avLst/>
          </a:prstGeom>
          <a:noFill/>
          <a:ln w="9525">
            <a:noFill/>
            <a:miter lim="800000"/>
            <a:headEnd/>
            <a:tailEnd/>
          </a:ln>
        </p:spPr>
        <p:txBody>
          <a:bodyPr wrap="none">
            <a:spAutoFit/>
          </a:bodyPr>
          <a:lstStyle/>
          <a:p>
            <a:pPr eaLnBrk="1" hangingPunct="1"/>
            <a:r>
              <a:rPr lang="en-US" altLang="en-US" sz="2000" b="1">
                <a:latin typeface="Times New Roman" pitchFamily="18" charset="0"/>
              </a:rPr>
              <a:t>Square Prism</a:t>
            </a:r>
          </a:p>
        </p:txBody>
      </p:sp>
      <p:sp>
        <p:nvSpPr>
          <p:cNvPr id="6193" name="Text Box 49"/>
          <p:cNvSpPr txBox="1">
            <a:spLocks noChangeArrowheads="1"/>
          </p:cNvSpPr>
          <p:nvPr/>
        </p:nvSpPr>
        <p:spPr bwMode="auto">
          <a:xfrm>
            <a:off x="2603500" y="1346200"/>
            <a:ext cx="1968500" cy="396875"/>
          </a:xfrm>
          <a:prstGeom prst="rect">
            <a:avLst/>
          </a:prstGeom>
          <a:noFill/>
          <a:ln w="9525">
            <a:noFill/>
            <a:miter lim="800000"/>
            <a:headEnd/>
            <a:tailEnd/>
          </a:ln>
        </p:spPr>
        <p:txBody>
          <a:bodyPr wrap="none">
            <a:spAutoFit/>
          </a:bodyPr>
          <a:lstStyle/>
          <a:p>
            <a:pPr eaLnBrk="1" hangingPunct="1"/>
            <a:r>
              <a:rPr lang="en-US" altLang="en-US" sz="2000" b="1">
                <a:latin typeface="Times New Roman" pitchFamily="18" charset="0"/>
              </a:rPr>
              <a:t>Square Pyramid</a:t>
            </a:r>
          </a:p>
        </p:txBody>
      </p:sp>
      <p:sp>
        <p:nvSpPr>
          <p:cNvPr id="6194" name="Text Box 50"/>
          <p:cNvSpPr txBox="1">
            <a:spLocks noChangeArrowheads="1"/>
          </p:cNvSpPr>
          <p:nvPr/>
        </p:nvSpPr>
        <p:spPr bwMode="auto">
          <a:xfrm>
            <a:off x="5486400" y="1322388"/>
            <a:ext cx="1143000" cy="396875"/>
          </a:xfrm>
          <a:prstGeom prst="rect">
            <a:avLst/>
          </a:prstGeom>
          <a:noFill/>
          <a:ln w="9525">
            <a:noFill/>
            <a:miter lim="800000"/>
            <a:headEnd/>
            <a:tailEnd/>
          </a:ln>
        </p:spPr>
        <p:txBody>
          <a:bodyPr wrap="none">
            <a:spAutoFit/>
          </a:bodyPr>
          <a:lstStyle/>
          <a:p>
            <a:pPr eaLnBrk="1" hangingPunct="1"/>
            <a:r>
              <a:rPr lang="en-US" altLang="en-US" sz="2000" b="1">
                <a:latin typeface="Times New Roman" pitchFamily="18" charset="0"/>
              </a:rPr>
              <a:t>Cylinder</a:t>
            </a:r>
          </a:p>
        </p:txBody>
      </p:sp>
      <p:sp>
        <p:nvSpPr>
          <p:cNvPr id="6195" name="Text Box 51"/>
          <p:cNvSpPr txBox="1">
            <a:spLocks noChangeArrowheads="1"/>
          </p:cNvSpPr>
          <p:nvPr/>
        </p:nvSpPr>
        <p:spPr bwMode="auto">
          <a:xfrm>
            <a:off x="7359650" y="1296988"/>
            <a:ext cx="1098550" cy="457200"/>
          </a:xfrm>
          <a:prstGeom prst="rect">
            <a:avLst/>
          </a:prstGeom>
          <a:noFill/>
          <a:ln w="9525">
            <a:noFill/>
            <a:miter lim="800000"/>
            <a:headEnd/>
            <a:tailEnd/>
          </a:ln>
        </p:spPr>
        <p:txBody>
          <a:bodyPr wrap="none">
            <a:spAutoFit/>
          </a:bodyPr>
          <a:lstStyle/>
          <a:p>
            <a:pPr eaLnBrk="1" hangingPunct="1"/>
            <a:r>
              <a:rPr lang="en-US" altLang="en-US" sz="2000" b="1">
                <a:latin typeface="Times New Roman" pitchFamily="18" charset="0"/>
              </a:rPr>
              <a:t>Cone</a:t>
            </a:r>
            <a:r>
              <a:rPr lang="en-US" altLang="en-US" sz="2400">
                <a:latin typeface="Times New Roman" pitchFamily="18" charset="0"/>
              </a:rPr>
              <a:t>	</a:t>
            </a:r>
          </a:p>
        </p:txBody>
      </p:sp>
      <p:sp>
        <p:nvSpPr>
          <p:cNvPr id="6196" name="Text Box 52"/>
          <p:cNvSpPr txBox="1">
            <a:spLocks noChangeArrowheads="1"/>
          </p:cNvSpPr>
          <p:nvPr/>
        </p:nvSpPr>
        <p:spPr bwMode="auto">
          <a:xfrm>
            <a:off x="2862263" y="3509963"/>
            <a:ext cx="601662" cy="82550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Edge</a:t>
            </a:r>
          </a:p>
          <a:p>
            <a:pPr eaLnBrk="1" hangingPunct="1"/>
            <a:r>
              <a:rPr lang="en-US" altLang="en-US" sz="1600">
                <a:latin typeface="Times New Roman" pitchFamily="18" charset="0"/>
              </a:rPr>
              <a:t> of </a:t>
            </a:r>
          </a:p>
          <a:p>
            <a:pPr eaLnBrk="1" hangingPunct="1"/>
            <a:r>
              <a:rPr lang="en-US" altLang="en-US" sz="1600">
                <a:latin typeface="Times New Roman" pitchFamily="18" charset="0"/>
              </a:rPr>
              <a:t>Base</a:t>
            </a:r>
          </a:p>
        </p:txBody>
      </p:sp>
      <p:sp>
        <p:nvSpPr>
          <p:cNvPr id="6197" name="Line 53"/>
          <p:cNvSpPr>
            <a:spLocks noChangeShapeType="1"/>
          </p:cNvSpPr>
          <p:nvPr/>
        </p:nvSpPr>
        <p:spPr bwMode="auto">
          <a:xfrm>
            <a:off x="215900" y="1677988"/>
            <a:ext cx="8763000" cy="0"/>
          </a:xfrm>
          <a:prstGeom prst="line">
            <a:avLst/>
          </a:prstGeom>
          <a:noFill/>
          <a:ln w="9525">
            <a:solidFill>
              <a:schemeClr val="tx1"/>
            </a:solidFill>
            <a:round/>
            <a:headEnd/>
            <a:tailEnd/>
          </a:ln>
        </p:spPr>
        <p:txBody>
          <a:bodyPr/>
          <a:lstStyle/>
          <a:p>
            <a:endParaRPr lang="en-US"/>
          </a:p>
        </p:txBody>
      </p:sp>
      <p:grpSp>
        <p:nvGrpSpPr>
          <p:cNvPr id="6" name="Group 54"/>
          <p:cNvGrpSpPr>
            <a:grpSpLocks/>
          </p:cNvGrpSpPr>
          <p:nvPr/>
        </p:nvGrpSpPr>
        <p:grpSpPr bwMode="auto">
          <a:xfrm>
            <a:off x="5840413" y="1982788"/>
            <a:ext cx="2286000" cy="1524000"/>
            <a:chOff x="3679" y="1392"/>
            <a:chExt cx="1440" cy="960"/>
          </a:xfrm>
        </p:grpSpPr>
        <p:sp>
          <p:nvSpPr>
            <p:cNvPr id="62556" name="Line 55"/>
            <p:cNvSpPr>
              <a:spLocks noChangeShapeType="1"/>
            </p:cNvSpPr>
            <p:nvPr/>
          </p:nvSpPr>
          <p:spPr bwMode="auto">
            <a:xfrm>
              <a:off x="3679" y="1616"/>
              <a:ext cx="0" cy="672"/>
            </a:xfrm>
            <a:prstGeom prst="line">
              <a:avLst/>
            </a:prstGeom>
            <a:noFill/>
            <a:ln w="9525">
              <a:solidFill>
                <a:schemeClr val="bg2"/>
              </a:solidFill>
              <a:round/>
              <a:headEnd/>
              <a:tailEnd/>
            </a:ln>
          </p:spPr>
          <p:txBody>
            <a:bodyPr/>
            <a:lstStyle/>
            <a:p>
              <a:endParaRPr lang="en-US"/>
            </a:p>
          </p:txBody>
        </p:sp>
        <p:sp>
          <p:nvSpPr>
            <p:cNvPr id="62557" name="Line 56"/>
            <p:cNvSpPr>
              <a:spLocks noChangeShapeType="1"/>
            </p:cNvSpPr>
            <p:nvPr/>
          </p:nvSpPr>
          <p:spPr bwMode="auto">
            <a:xfrm>
              <a:off x="3775" y="1652"/>
              <a:ext cx="0" cy="672"/>
            </a:xfrm>
            <a:prstGeom prst="line">
              <a:avLst/>
            </a:prstGeom>
            <a:noFill/>
            <a:ln w="9525">
              <a:solidFill>
                <a:schemeClr val="bg2"/>
              </a:solidFill>
              <a:round/>
              <a:headEnd/>
              <a:tailEnd/>
            </a:ln>
          </p:spPr>
          <p:txBody>
            <a:bodyPr/>
            <a:lstStyle/>
            <a:p>
              <a:endParaRPr lang="en-US"/>
            </a:p>
          </p:txBody>
        </p:sp>
        <p:sp>
          <p:nvSpPr>
            <p:cNvPr id="62558" name="Line 57"/>
            <p:cNvSpPr>
              <a:spLocks noChangeShapeType="1"/>
            </p:cNvSpPr>
            <p:nvPr/>
          </p:nvSpPr>
          <p:spPr bwMode="auto">
            <a:xfrm>
              <a:off x="3879" y="1656"/>
              <a:ext cx="0" cy="672"/>
            </a:xfrm>
            <a:prstGeom prst="line">
              <a:avLst/>
            </a:prstGeom>
            <a:noFill/>
            <a:ln w="9525">
              <a:solidFill>
                <a:schemeClr val="bg2"/>
              </a:solidFill>
              <a:round/>
              <a:headEnd/>
              <a:tailEnd/>
            </a:ln>
          </p:spPr>
          <p:txBody>
            <a:bodyPr/>
            <a:lstStyle/>
            <a:p>
              <a:endParaRPr lang="en-US"/>
            </a:p>
          </p:txBody>
        </p:sp>
        <p:sp>
          <p:nvSpPr>
            <p:cNvPr id="62559" name="Line 58"/>
            <p:cNvSpPr>
              <a:spLocks noChangeShapeType="1"/>
            </p:cNvSpPr>
            <p:nvPr/>
          </p:nvSpPr>
          <p:spPr bwMode="auto">
            <a:xfrm>
              <a:off x="3995" y="1640"/>
              <a:ext cx="0" cy="672"/>
            </a:xfrm>
            <a:prstGeom prst="line">
              <a:avLst/>
            </a:prstGeom>
            <a:noFill/>
            <a:ln w="9525">
              <a:solidFill>
                <a:schemeClr val="bg2"/>
              </a:solidFill>
              <a:round/>
              <a:headEnd/>
              <a:tailEnd/>
            </a:ln>
          </p:spPr>
          <p:txBody>
            <a:bodyPr/>
            <a:lstStyle/>
            <a:p>
              <a:endParaRPr lang="en-US"/>
            </a:p>
          </p:txBody>
        </p:sp>
        <p:sp>
          <p:nvSpPr>
            <p:cNvPr id="62560" name="Line 59"/>
            <p:cNvSpPr>
              <a:spLocks noChangeShapeType="1"/>
            </p:cNvSpPr>
            <p:nvPr/>
          </p:nvSpPr>
          <p:spPr bwMode="auto">
            <a:xfrm>
              <a:off x="4067" y="1612"/>
              <a:ext cx="0" cy="672"/>
            </a:xfrm>
            <a:prstGeom prst="line">
              <a:avLst/>
            </a:prstGeom>
            <a:noFill/>
            <a:ln w="9525">
              <a:solidFill>
                <a:schemeClr val="bg2"/>
              </a:solidFill>
              <a:round/>
              <a:headEnd/>
              <a:tailEnd/>
            </a:ln>
          </p:spPr>
          <p:txBody>
            <a:bodyPr/>
            <a:lstStyle/>
            <a:p>
              <a:endParaRPr lang="en-US"/>
            </a:p>
          </p:txBody>
        </p:sp>
        <p:sp>
          <p:nvSpPr>
            <p:cNvPr id="62561" name="Line 60"/>
            <p:cNvSpPr>
              <a:spLocks noChangeShapeType="1"/>
            </p:cNvSpPr>
            <p:nvPr/>
          </p:nvSpPr>
          <p:spPr bwMode="auto">
            <a:xfrm flipH="1">
              <a:off x="4767" y="1392"/>
              <a:ext cx="152" cy="944"/>
            </a:xfrm>
            <a:prstGeom prst="line">
              <a:avLst/>
            </a:prstGeom>
            <a:noFill/>
            <a:ln w="9525">
              <a:solidFill>
                <a:schemeClr val="bg2"/>
              </a:solidFill>
              <a:round/>
              <a:headEnd/>
              <a:tailEnd/>
            </a:ln>
          </p:spPr>
          <p:txBody>
            <a:bodyPr/>
            <a:lstStyle/>
            <a:p>
              <a:endParaRPr lang="en-US"/>
            </a:p>
          </p:txBody>
        </p:sp>
        <p:sp>
          <p:nvSpPr>
            <p:cNvPr id="62562" name="Line 61"/>
            <p:cNvSpPr>
              <a:spLocks noChangeShapeType="1"/>
            </p:cNvSpPr>
            <p:nvPr/>
          </p:nvSpPr>
          <p:spPr bwMode="auto">
            <a:xfrm>
              <a:off x="4911" y="1408"/>
              <a:ext cx="208" cy="912"/>
            </a:xfrm>
            <a:prstGeom prst="line">
              <a:avLst/>
            </a:prstGeom>
            <a:noFill/>
            <a:ln w="9525">
              <a:solidFill>
                <a:schemeClr val="bg2"/>
              </a:solidFill>
              <a:round/>
              <a:headEnd/>
              <a:tailEnd/>
            </a:ln>
          </p:spPr>
          <p:txBody>
            <a:bodyPr/>
            <a:lstStyle/>
            <a:p>
              <a:endParaRPr lang="en-US"/>
            </a:p>
          </p:txBody>
        </p:sp>
        <p:sp>
          <p:nvSpPr>
            <p:cNvPr id="62563" name="Line 62"/>
            <p:cNvSpPr>
              <a:spLocks noChangeShapeType="1"/>
            </p:cNvSpPr>
            <p:nvPr/>
          </p:nvSpPr>
          <p:spPr bwMode="auto">
            <a:xfrm>
              <a:off x="4915" y="1392"/>
              <a:ext cx="0" cy="960"/>
            </a:xfrm>
            <a:prstGeom prst="line">
              <a:avLst/>
            </a:prstGeom>
            <a:noFill/>
            <a:ln w="9525">
              <a:solidFill>
                <a:schemeClr val="bg2"/>
              </a:solidFill>
              <a:round/>
              <a:headEnd/>
              <a:tailEnd/>
            </a:ln>
          </p:spPr>
          <p:txBody>
            <a:bodyPr/>
            <a:lstStyle/>
            <a:p>
              <a:endParaRPr lang="en-US"/>
            </a:p>
          </p:txBody>
        </p:sp>
      </p:grpSp>
      <p:sp>
        <p:nvSpPr>
          <p:cNvPr id="6207" name="Line 63"/>
          <p:cNvSpPr>
            <a:spLocks noChangeShapeType="1"/>
          </p:cNvSpPr>
          <p:nvPr/>
        </p:nvSpPr>
        <p:spPr bwMode="auto">
          <a:xfrm>
            <a:off x="5535613" y="2973388"/>
            <a:ext cx="381000" cy="304800"/>
          </a:xfrm>
          <a:prstGeom prst="line">
            <a:avLst/>
          </a:prstGeom>
          <a:noFill/>
          <a:ln w="9525">
            <a:solidFill>
              <a:schemeClr val="tx1"/>
            </a:solidFill>
            <a:round/>
            <a:headEnd/>
            <a:tailEnd type="triangle" w="med" len="med"/>
          </a:ln>
        </p:spPr>
        <p:txBody>
          <a:bodyPr/>
          <a:lstStyle/>
          <a:p>
            <a:endParaRPr lang="en-US"/>
          </a:p>
        </p:txBody>
      </p:sp>
      <p:sp>
        <p:nvSpPr>
          <p:cNvPr id="6208" name="Text Box 64"/>
          <p:cNvSpPr txBox="1">
            <a:spLocks noChangeArrowheads="1"/>
          </p:cNvSpPr>
          <p:nvPr/>
        </p:nvSpPr>
        <p:spPr bwMode="auto">
          <a:xfrm>
            <a:off x="5145088" y="2671763"/>
            <a:ext cx="579437"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Base</a:t>
            </a:r>
          </a:p>
        </p:txBody>
      </p:sp>
      <p:sp>
        <p:nvSpPr>
          <p:cNvPr id="6209" name="Text Box 65"/>
          <p:cNvSpPr txBox="1">
            <a:spLocks noChangeArrowheads="1"/>
          </p:cNvSpPr>
          <p:nvPr/>
        </p:nvSpPr>
        <p:spPr bwMode="auto">
          <a:xfrm>
            <a:off x="7086600" y="1652588"/>
            <a:ext cx="623888"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Apex</a:t>
            </a:r>
          </a:p>
        </p:txBody>
      </p:sp>
      <p:sp>
        <p:nvSpPr>
          <p:cNvPr id="6210" name="Line 66"/>
          <p:cNvSpPr>
            <a:spLocks noChangeShapeType="1"/>
          </p:cNvSpPr>
          <p:nvPr/>
        </p:nvSpPr>
        <p:spPr bwMode="auto">
          <a:xfrm>
            <a:off x="7593013" y="1830388"/>
            <a:ext cx="228600" cy="152400"/>
          </a:xfrm>
          <a:prstGeom prst="line">
            <a:avLst/>
          </a:prstGeom>
          <a:noFill/>
          <a:ln w="9525">
            <a:solidFill>
              <a:schemeClr val="tx1"/>
            </a:solidFill>
            <a:round/>
            <a:headEnd/>
            <a:tailEnd type="triangle" w="med" len="med"/>
          </a:ln>
        </p:spPr>
        <p:txBody>
          <a:bodyPr/>
          <a:lstStyle/>
          <a:p>
            <a:endParaRPr lang="en-US"/>
          </a:p>
        </p:txBody>
      </p:sp>
      <p:sp>
        <p:nvSpPr>
          <p:cNvPr id="6211" name="Line 67"/>
          <p:cNvSpPr>
            <a:spLocks noChangeShapeType="1"/>
          </p:cNvSpPr>
          <p:nvPr/>
        </p:nvSpPr>
        <p:spPr bwMode="auto">
          <a:xfrm rot="-5400000" flipH="1" flipV="1">
            <a:off x="8101013" y="2955925"/>
            <a:ext cx="381000" cy="304800"/>
          </a:xfrm>
          <a:prstGeom prst="line">
            <a:avLst/>
          </a:prstGeom>
          <a:noFill/>
          <a:ln w="9525">
            <a:solidFill>
              <a:schemeClr val="tx1"/>
            </a:solidFill>
            <a:round/>
            <a:headEnd/>
            <a:tailEnd type="triangle" w="med" len="med"/>
          </a:ln>
        </p:spPr>
        <p:txBody>
          <a:bodyPr/>
          <a:lstStyle/>
          <a:p>
            <a:endParaRPr lang="en-US"/>
          </a:p>
        </p:txBody>
      </p:sp>
      <p:sp>
        <p:nvSpPr>
          <p:cNvPr id="6212" name="Text Box 68"/>
          <p:cNvSpPr txBox="1">
            <a:spLocks noChangeArrowheads="1"/>
          </p:cNvSpPr>
          <p:nvPr/>
        </p:nvSpPr>
        <p:spPr bwMode="auto">
          <a:xfrm>
            <a:off x="8383588" y="2674938"/>
            <a:ext cx="579437" cy="336550"/>
          </a:xfrm>
          <a:prstGeom prst="rect">
            <a:avLst/>
          </a:prstGeom>
          <a:noFill/>
          <a:ln w="9525">
            <a:noFill/>
            <a:miter lim="800000"/>
            <a:headEnd/>
            <a:tailEnd/>
          </a:ln>
        </p:spPr>
        <p:txBody>
          <a:bodyPr wrap="none">
            <a:spAutoFit/>
          </a:bodyPr>
          <a:lstStyle/>
          <a:p>
            <a:pPr eaLnBrk="1" hangingPunct="1"/>
            <a:r>
              <a:rPr lang="en-US" altLang="en-US" sz="1600">
                <a:latin typeface="Times New Roman" pitchFamily="18" charset="0"/>
              </a:rPr>
              <a:t>Base</a:t>
            </a:r>
          </a:p>
        </p:txBody>
      </p:sp>
      <p:sp>
        <p:nvSpPr>
          <p:cNvPr id="6213" name="Line 69"/>
          <p:cNvSpPr>
            <a:spLocks noChangeShapeType="1"/>
          </p:cNvSpPr>
          <p:nvPr/>
        </p:nvSpPr>
        <p:spPr bwMode="auto">
          <a:xfrm>
            <a:off x="5992813" y="2973388"/>
            <a:ext cx="838200" cy="762000"/>
          </a:xfrm>
          <a:prstGeom prst="line">
            <a:avLst/>
          </a:prstGeom>
          <a:noFill/>
          <a:ln w="9525">
            <a:solidFill>
              <a:schemeClr val="bg2"/>
            </a:solidFill>
            <a:round/>
            <a:headEnd type="arrow" w="med" len="med"/>
            <a:tailEnd type="arrow" w="med" len="med"/>
          </a:ln>
        </p:spPr>
        <p:txBody>
          <a:bodyPr/>
          <a:lstStyle/>
          <a:p>
            <a:endParaRPr lang="en-US"/>
          </a:p>
        </p:txBody>
      </p:sp>
      <p:sp>
        <p:nvSpPr>
          <p:cNvPr id="6214" name="Line 70"/>
          <p:cNvSpPr>
            <a:spLocks noChangeShapeType="1"/>
          </p:cNvSpPr>
          <p:nvPr/>
        </p:nvSpPr>
        <p:spPr bwMode="auto">
          <a:xfrm>
            <a:off x="6145213" y="2820988"/>
            <a:ext cx="685800" cy="914400"/>
          </a:xfrm>
          <a:prstGeom prst="line">
            <a:avLst/>
          </a:prstGeom>
          <a:noFill/>
          <a:ln w="9525">
            <a:solidFill>
              <a:schemeClr val="bg2"/>
            </a:solidFill>
            <a:round/>
            <a:headEnd type="arrow" w="med" len="med"/>
            <a:tailEnd/>
          </a:ln>
        </p:spPr>
        <p:txBody>
          <a:bodyPr/>
          <a:lstStyle/>
          <a:p>
            <a:endParaRPr lang="en-US"/>
          </a:p>
        </p:txBody>
      </p:sp>
      <p:sp>
        <p:nvSpPr>
          <p:cNvPr id="6215" name="Line 71"/>
          <p:cNvSpPr>
            <a:spLocks noChangeShapeType="1"/>
          </p:cNvSpPr>
          <p:nvPr/>
        </p:nvSpPr>
        <p:spPr bwMode="auto">
          <a:xfrm>
            <a:off x="6373813" y="2668588"/>
            <a:ext cx="457200" cy="1066800"/>
          </a:xfrm>
          <a:prstGeom prst="line">
            <a:avLst/>
          </a:prstGeom>
          <a:noFill/>
          <a:ln w="9525">
            <a:solidFill>
              <a:schemeClr val="bg2"/>
            </a:solidFill>
            <a:round/>
            <a:headEnd type="arrow" w="med" len="med"/>
            <a:tailEnd/>
          </a:ln>
        </p:spPr>
        <p:txBody>
          <a:bodyPr/>
          <a:lstStyle/>
          <a:p>
            <a:endParaRPr lang="en-US"/>
          </a:p>
        </p:txBody>
      </p:sp>
      <p:sp>
        <p:nvSpPr>
          <p:cNvPr id="6216" name="Line 72"/>
          <p:cNvSpPr>
            <a:spLocks noChangeShapeType="1"/>
          </p:cNvSpPr>
          <p:nvPr/>
        </p:nvSpPr>
        <p:spPr bwMode="auto">
          <a:xfrm>
            <a:off x="6526213" y="2592388"/>
            <a:ext cx="304800" cy="1143000"/>
          </a:xfrm>
          <a:prstGeom prst="line">
            <a:avLst/>
          </a:prstGeom>
          <a:noFill/>
          <a:ln w="9525">
            <a:solidFill>
              <a:schemeClr val="bg2"/>
            </a:solidFill>
            <a:round/>
            <a:headEnd type="arrow" w="med" len="med"/>
            <a:tailEnd/>
          </a:ln>
        </p:spPr>
        <p:txBody>
          <a:bodyPr/>
          <a:lstStyle/>
          <a:p>
            <a:endParaRPr lang="en-US"/>
          </a:p>
        </p:txBody>
      </p:sp>
      <p:sp>
        <p:nvSpPr>
          <p:cNvPr id="6217" name="Line 73"/>
          <p:cNvSpPr>
            <a:spLocks noChangeShapeType="1"/>
          </p:cNvSpPr>
          <p:nvPr/>
        </p:nvSpPr>
        <p:spPr bwMode="auto">
          <a:xfrm flipH="1">
            <a:off x="6983413" y="2668588"/>
            <a:ext cx="609600" cy="1066800"/>
          </a:xfrm>
          <a:prstGeom prst="line">
            <a:avLst/>
          </a:prstGeom>
          <a:noFill/>
          <a:ln w="9525">
            <a:solidFill>
              <a:schemeClr val="bg2"/>
            </a:solidFill>
            <a:round/>
            <a:headEnd type="arrow" w="med" len="med"/>
            <a:tailEnd/>
          </a:ln>
        </p:spPr>
        <p:txBody>
          <a:bodyPr/>
          <a:lstStyle/>
          <a:p>
            <a:endParaRPr lang="en-US"/>
          </a:p>
        </p:txBody>
      </p:sp>
      <p:sp>
        <p:nvSpPr>
          <p:cNvPr id="6218" name="Line 74"/>
          <p:cNvSpPr>
            <a:spLocks noChangeShapeType="1"/>
          </p:cNvSpPr>
          <p:nvPr/>
        </p:nvSpPr>
        <p:spPr bwMode="auto">
          <a:xfrm flipH="1">
            <a:off x="6983413" y="2820988"/>
            <a:ext cx="685800" cy="914400"/>
          </a:xfrm>
          <a:prstGeom prst="line">
            <a:avLst/>
          </a:prstGeom>
          <a:noFill/>
          <a:ln w="9525">
            <a:solidFill>
              <a:schemeClr val="bg2"/>
            </a:solidFill>
            <a:round/>
            <a:headEnd type="arrow" w="med" len="med"/>
            <a:tailEnd/>
          </a:ln>
        </p:spPr>
        <p:txBody>
          <a:bodyPr/>
          <a:lstStyle/>
          <a:p>
            <a:endParaRPr lang="en-US"/>
          </a:p>
        </p:txBody>
      </p:sp>
      <p:sp>
        <p:nvSpPr>
          <p:cNvPr id="6219" name="Line 75"/>
          <p:cNvSpPr>
            <a:spLocks noChangeShapeType="1"/>
          </p:cNvSpPr>
          <p:nvPr/>
        </p:nvSpPr>
        <p:spPr bwMode="auto">
          <a:xfrm flipH="1">
            <a:off x="6983413" y="2897188"/>
            <a:ext cx="990600" cy="838200"/>
          </a:xfrm>
          <a:prstGeom prst="line">
            <a:avLst/>
          </a:prstGeom>
          <a:noFill/>
          <a:ln w="9525">
            <a:solidFill>
              <a:schemeClr val="bg2"/>
            </a:solidFill>
            <a:round/>
            <a:headEnd type="arrow" w="med" len="med"/>
            <a:tailEnd/>
          </a:ln>
        </p:spPr>
        <p:txBody>
          <a:bodyPr/>
          <a:lstStyle/>
          <a:p>
            <a:endParaRPr lang="en-US"/>
          </a:p>
        </p:txBody>
      </p:sp>
      <p:sp>
        <p:nvSpPr>
          <p:cNvPr id="6220" name="Line 76"/>
          <p:cNvSpPr>
            <a:spLocks noChangeShapeType="1"/>
          </p:cNvSpPr>
          <p:nvPr/>
        </p:nvSpPr>
        <p:spPr bwMode="auto">
          <a:xfrm flipH="1">
            <a:off x="6983413" y="2973388"/>
            <a:ext cx="1143000" cy="762000"/>
          </a:xfrm>
          <a:prstGeom prst="line">
            <a:avLst/>
          </a:prstGeom>
          <a:noFill/>
          <a:ln w="9525">
            <a:solidFill>
              <a:schemeClr val="bg2"/>
            </a:solidFill>
            <a:round/>
            <a:headEnd type="arrow" w="med" len="med"/>
            <a:tailEnd/>
          </a:ln>
        </p:spPr>
        <p:txBody>
          <a:bodyPr/>
          <a:lstStyle/>
          <a:p>
            <a:endParaRPr lang="en-US"/>
          </a:p>
        </p:txBody>
      </p:sp>
      <p:sp>
        <p:nvSpPr>
          <p:cNvPr id="6221" name="Rectangle 77"/>
          <p:cNvSpPr>
            <a:spLocks noChangeArrowheads="1"/>
          </p:cNvSpPr>
          <p:nvPr/>
        </p:nvSpPr>
        <p:spPr bwMode="auto">
          <a:xfrm>
            <a:off x="5791200" y="3887788"/>
            <a:ext cx="2438400" cy="838200"/>
          </a:xfrm>
          <a:prstGeom prst="rect">
            <a:avLst/>
          </a:prstGeom>
          <a:solidFill>
            <a:schemeClr val="bg1"/>
          </a:solidFill>
          <a:ln w="9525">
            <a:solidFill>
              <a:schemeClr val="tx1"/>
            </a:solidFill>
            <a:miter lim="800000"/>
            <a:headEnd/>
            <a:tailEnd/>
          </a:ln>
        </p:spPr>
        <p:txBody>
          <a:bodyPr wrap="none" anchor="ctr"/>
          <a:lstStyle/>
          <a:p>
            <a:pPr eaLnBrk="1" hangingPunct="1"/>
            <a:endParaRPr lang="en-US" altLang="en-US"/>
          </a:p>
        </p:txBody>
      </p:sp>
      <p:sp>
        <p:nvSpPr>
          <p:cNvPr id="6222" name="Text Box 78"/>
          <p:cNvSpPr txBox="1">
            <a:spLocks noChangeArrowheads="1"/>
          </p:cNvSpPr>
          <p:nvPr/>
        </p:nvSpPr>
        <p:spPr bwMode="auto">
          <a:xfrm>
            <a:off x="5829300" y="3621088"/>
            <a:ext cx="2373313" cy="1069975"/>
          </a:xfrm>
          <a:prstGeom prst="rect">
            <a:avLst/>
          </a:prstGeom>
          <a:noFill/>
          <a:ln w="9525">
            <a:noFill/>
            <a:miter lim="800000"/>
            <a:headEnd/>
            <a:tailEnd/>
          </a:ln>
        </p:spPr>
        <p:txBody>
          <a:bodyPr wrap="none">
            <a:spAutoFit/>
          </a:bodyPr>
          <a:lstStyle/>
          <a:p>
            <a:pPr algn="ctr" eaLnBrk="1" hangingPunct="1"/>
            <a:r>
              <a:rPr lang="en-US" altLang="en-US" sz="1600" b="1">
                <a:latin typeface="Times New Roman" pitchFamily="18" charset="0"/>
              </a:rPr>
              <a:t>Generators</a:t>
            </a:r>
            <a:endParaRPr lang="en-US" altLang="en-US" sz="1600" b="1" i="1">
              <a:latin typeface="Times New Roman" pitchFamily="18" charset="0"/>
            </a:endParaRPr>
          </a:p>
          <a:p>
            <a:pPr algn="ctr" eaLnBrk="1" hangingPunct="1"/>
            <a:r>
              <a:rPr lang="en-US" altLang="en-US" sz="1600" i="1">
                <a:latin typeface="Times New Roman" pitchFamily="18" charset="0"/>
              </a:rPr>
              <a:t>Imaginary lines </a:t>
            </a:r>
          </a:p>
          <a:p>
            <a:pPr algn="ctr" eaLnBrk="1" hangingPunct="1"/>
            <a:r>
              <a:rPr lang="en-US" altLang="en-US" sz="1600" i="1">
                <a:latin typeface="Times New Roman" pitchFamily="18" charset="0"/>
              </a:rPr>
              <a:t>generating curved surface </a:t>
            </a:r>
          </a:p>
          <a:p>
            <a:pPr algn="ctr" eaLnBrk="1" hangingPunct="1"/>
            <a:r>
              <a:rPr lang="en-US" altLang="en-US" sz="1600" i="1">
                <a:latin typeface="Times New Roman" pitchFamily="18" charset="0"/>
              </a:rPr>
              <a:t>of cylinder &amp; cone.</a:t>
            </a:r>
          </a:p>
        </p:txBody>
      </p:sp>
      <p:grpSp>
        <p:nvGrpSpPr>
          <p:cNvPr id="7" name="Group 79"/>
          <p:cNvGrpSpPr>
            <a:grpSpLocks/>
          </p:cNvGrpSpPr>
          <p:nvPr/>
        </p:nvGrpSpPr>
        <p:grpSpPr bwMode="auto">
          <a:xfrm>
            <a:off x="6356350" y="5153025"/>
            <a:ext cx="1066800" cy="952500"/>
            <a:chOff x="1728" y="3384"/>
            <a:chExt cx="672" cy="600"/>
          </a:xfrm>
        </p:grpSpPr>
        <p:sp>
          <p:nvSpPr>
            <p:cNvPr id="62551" name="Oval 80"/>
            <p:cNvSpPr>
              <a:spLocks noChangeArrowheads="1"/>
            </p:cNvSpPr>
            <p:nvPr/>
          </p:nvSpPr>
          <p:spPr bwMode="auto">
            <a:xfrm>
              <a:off x="1728" y="3648"/>
              <a:ext cx="672" cy="336"/>
            </a:xfrm>
            <a:prstGeom prst="ellipse">
              <a:avLst/>
            </a:prstGeom>
            <a:solidFill>
              <a:schemeClr val="bg1"/>
            </a:solidFill>
            <a:ln w="19050">
              <a:solidFill>
                <a:schemeClr val="tx1"/>
              </a:solidFill>
              <a:round/>
              <a:headEnd/>
              <a:tailEnd/>
            </a:ln>
          </p:spPr>
          <p:txBody>
            <a:bodyPr wrap="none" anchor="ctr"/>
            <a:lstStyle/>
            <a:p>
              <a:pPr eaLnBrk="1" hangingPunct="1"/>
              <a:endParaRPr lang="en-US" altLang="en-US"/>
            </a:p>
          </p:txBody>
        </p:sp>
        <p:sp>
          <p:nvSpPr>
            <p:cNvPr id="62552" name="Oval 81"/>
            <p:cNvSpPr>
              <a:spLocks noChangeArrowheads="1"/>
            </p:cNvSpPr>
            <p:nvPr/>
          </p:nvSpPr>
          <p:spPr bwMode="auto">
            <a:xfrm>
              <a:off x="1872" y="3384"/>
              <a:ext cx="384" cy="154"/>
            </a:xfrm>
            <a:prstGeom prst="ellipse">
              <a:avLst/>
            </a:prstGeom>
            <a:solidFill>
              <a:schemeClr val="accent1"/>
            </a:solidFill>
            <a:ln w="19050">
              <a:solidFill>
                <a:schemeClr val="tx1"/>
              </a:solidFill>
              <a:round/>
              <a:headEnd/>
              <a:tailEnd/>
            </a:ln>
          </p:spPr>
          <p:txBody>
            <a:bodyPr wrap="none" anchor="ctr"/>
            <a:lstStyle/>
            <a:p>
              <a:pPr eaLnBrk="1" hangingPunct="1"/>
              <a:endParaRPr lang="en-US" altLang="en-US"/>
            </a:p>
          </p:txBody>
        </p:sp>
        <p:sp>
          <p:nvSpPr>
            <p:cNvPr id="62553" name="Line 82"/>
            <p:cNvSpPr>
              <a:spLocks noChangeShapeType="1"/>
            </p:cNvSpPr>
            <p:nvPr/>
          </p:nvSpPr>
          <p:spPr bwMode="auto">
            <a:xfrm flipH="1">
              <a:off x="1728" y="3456"/>
              <a:ext cx="144" cy="336"/>
            </a:xfrm>
            <a:prstGeom prst="line">
              <a:avLst/>
            </a:prstGeom>
            <a:noFill/>
            <a:ln w="19050">
              <a:solidFill>
                <a:schemeClr val="tx1"/>
              </a:solidFill>
              <a:round/>
              <a:headEnd/>
              <a:tailEnd/>
            </a:ln>
          </p:spPr>
          <p:txBody>
            <a:bodyPr/>
            <a:lstStyle/>
            <a:p>
              <a:endParaRPr lang="en-US"/>
            </a:p>
          </p:txBody>
        </p:sp>
        <p:sp>
          <p:nvSpPr>
            <p:cNvPr id="62554" name="Line 83"/>
            <p:cNvSpPr>
              <a:spLocks noChangeShapeType="1"/>
            </p:cNvSpPr>
            <p:nvPr/>
          </p:nvSpPr>
          <p:spPr bwMode="auto">
            <a:xfrm>
              <a:off x="2256" y="3456"/>
              <a:ext cx="144" cy="336"/>
            </a:xfrm>
            <a:prstGeom prst="line">
              <a:avLst/>
            </a:prstGeom>
            <a:noFill/>
            <a:ln w="19050">
              <a:solidFill>
                <a:schemeClr val="tx1"/>
              </a:solidFill>
              <a:round/>
              <a:headEnd/>
              <a:tailEnd/>
            </a:ln>
          </p:spPr>
          <p:txBody>
            <a:bodyPr/>
            <a:lstStyle/>
            <a:p>
              <a:endParaRPr lang="en-US"/>
            </a:p>
          </p:txBody>
        </p:sp>
        <p:sp>
          <p:nvSpPr>
            <p:cNvPr id="62555" name="Oval 84"/>
            <p:cNvSpPr>
              <a:spLocks noChangeArrowheads="1"/>
            </p:cNvSpPr>
            <p:nvPr/>
          </p:nvSpPr>
          <p:spPr bwMode="auto">
            <a:xfrm>
              <a:off x="1770" y="3642"/>
              <a:ext cx="594" cy="199"/>
            </a:xfrm>
            <a:prstGeom prst="ellipse">
              <a:avLst/>
            </a:prstGeom>
            <a:solidFill>
              <a:schemeClr val="bg1"/>
            </a:solidFill>
            <a:ln w="9525">
              <a:solidFill>
                <a:schemeClr val="bg1"/>
              </a:solidFill>
              <a:round/>
              <a:headEnd/>
              <a:tailEnd/>
            </a:ln>
          </p:spPr>
          <p:txBody>
            <a:bodyPr wrap="none" anchor="ctr"/>
            <a:lstStyle/>
            <a:p>
              <a:pPr eaLnBrk="1" hangingPunct="1"/>
              <a:endParaRPr lang="en-US" altLang="en-US"/>
            </a:p>
          </p:txBody>
        </p:sp>
      </p:grpSp>
      <p:grpSp>
        <p:nvGrpSpPr>
          <p:cNvPr id="8" name="Group 85"/>
          <p:cNvGrpSpPr>
            <a:grpSpLocks/>
          </p:cNvGrpSpPr>
          <p:nvPr/>
        </p:nvGrpSpPr>
        <p:grpSpPr bwMode="auto">
          <a:xfrm>
            <a:off x="1098550" y="4914900"/>
            <a:ext cx="1066800" cy="1104900"/>
            <a:chOff x="864" y="3312"/>
            <a:chExt cx="672" cy="696"/>
          </a:xfrm>
        </p:grpSpPr>
        <p:sp>
          <p:nvSpPr>
            <p:cNvPr id="62546" name="Oval 86"/>
            <p:cNvSpPr>
              <a:spLocks noChangeArrowheads="1"/>
            </p:cNvSpPr>
            <p:nvPr/>
          </p:nvSpPr>
          <p:spPr bwMode="auto">
            <a:xfrm>
              <a:off x="864" y="3672"/>
              <a:ext cx="672" cy="336"/>
            </a:xfrm>
            <a:prstGeom prst="ellipse">
              <a:avLst/>
            </a:prstGeom>
            <a:solidFill>
              <a:schemeClr val="bg1"/>
            </a:solidFill>
            <a:ln w="19050">
              <a:solidFill>
                <a:schemeClr val="tx1"/>
              </a:solidFill>
              <a:round/>
              <a:headEnd/>
              <a:tailEnd/>
            </a:ln>
          </p:spPr>
          <p:txBody>
            <a:bodyPr wrap="none" anchor="ctr"/>
            <a:lstStyle/>
            <a:p>
              <a:pPr eaLnBrk="1" hangingPunct="1"/>
              <a:endParaRPr lang="en-US" altLang="en-US"/>
            </a:p>
          </p:txBody>
        </p:sp>
        <p:sp>
          <p:nvSpPr>
            <p:cNvPr id="62547" name="Oval 87"/>
            <p:cNvSpPr>
              <a:spLocks noChangeArrowheads="1"/>
            </p:cNvSpPr>
            <p:nvPr/>
          </p:nvSpPr>
          <p:spPr bwMode="auto">
            <a:xfrm rot="-2122720">
              <a:off x="971" y="3344"/>
              <a:ext cx="384" cy="192"/>
            </a:xfrm>
            <a:prstGeom prst="ellipse">
              <a:avLst/>
            </a:prstGeom>
            <a:solidFill>
              <a:schemeClr val="accent1"/>
            </a:solidFill>
            <a:ln w="19050">
              <a:solidFill>
                <a:schemeClr val="tx1"/>
              </a:solidFill>
              <a:round/>
              <a:headEnd/>
              <a:tailEnd/>
            </a:ln>
          </p:spPr>
          <p:txBody>
            <a:bodyPr wrap="none" anchor="ctr"/>
            <a:lstStyle/>
            <a:p>
              <a:pPr eaLnBrk="1" hangingPunct="1"/>
              <a:endParaRPr lang="en-US" altLang="en-US"/>
            </a:p>
          </p:txBody>
        </p:sp>
        <p:sp>
          <p:nvSpPr>
            <p:cNvPr id="62548" name="Line 88"/>
            <p:cNvSpPr>
              <a:spLocks noChangeShapeType="1"/>
            </p:cNvSpPr>
            <p:nvPr/>
          </p:nvSpPr>
          <p:spPr bwMode="auto">
            <a:xfrm flipH="1">
              <a:off x="864" y="3480"/>
              <a:ext cx="144" cy="336"/>
            </a:xfrm>
            <a:prstGeom prst="line">
              <a:avLst/>
            </a:prstGeom>
            <a:noFill/>
            <a:ln w="19050">
              <a:solidFill>
                <a:schemeClr val="tx1"/>
              </a:solidFill>
              <a:round/>
              <a:headEnd/>
              <a:tailEnd/>
            </a:ln>
          </p:spPr>
          <p:txBody>
            <a:bodyPr/>
            <a:lstStyle/>
            <a:p>
              <a:endParaRPr lang="en-US"/>
            </a:p>
          </p:txBody>
        </p:sp>
        <p:sp>
          <p:nvSpPr>
            <p:cNvPr id="62549" name="Line 89"/>
            <p:cNvSpPr>
              <a:spLocks noChangeShapeType="1"/>
            </p:cNvSpPr>
            <p:nvPr/>
          </p:nvSpPr>
          <p:spPr bwMode="auto">
            <a:xfrm>
              <a:off x="1320" y="3312"/>
              <a:ext cx="216" cy="504"/>
            </a:xfrm>
            <a:prstGeom prst="line">
              <a:avLst/>
            </a:prstGeom>
            <a:noFill/>
            <a:ln w="19050">
              <a:solidFill>
                <a:schemeClr val="tx1"/>
              </a:solidFill>
              <a:round/>
              <a:headEnd/>
              <a:tailEnd/>
            </a:ln>
          </p:spPr>
          <p:txBody>
            <a:bodyPr/>
            <a:lstStyle/>
            <a:p>
              <a:endParaRPr lang="en-US"/>
            </a:p>
          </p:txBody>
        </p:sp>
        <p:sp>
          <p:nvSpPr>
            <p:cNvPr id="62550" name="Oval 90"/>
            <p:cNvSpPr>
              <a:spLocks noChangeArrowheads="1"/>
            </p:cNvSpPr>
            <p:nvPr/>
          </p:nvSpPr>
          <p:spPr bwMode="auto">
            <a:xfrm>
              <a:off x="906" y="3666"/>
              <a:ext cx="594" cy="199"/>
            </a:xfrm>
            <a:prstGeom prst="ellipse">
              <a:avLst/>
            </a:prstGeom>
            <a:solidFill>
              <a:schemeClr val="bg1"/>
            </a:solidFill>
            <a:ln w="9525">
              <a:solidFill>
                <a:schemeClr val="bg1"/>
              </a:solidFill>
              <a:round/>
              <a:headEnd/>
              <a:tailEnd/>
            </a:ln>
          </p:spPr>
          <p:txBody>
            <a:bodyPr wrap="none" anchor="ctr"/>
            <a:lstStyle/>
            <a:p>
              <a:pPr eaLnBrk="1" hangingPunct="1"/>
              <a:endParaRPr lang="en-US" altLang="en-US"/>
            </a:p>
          </p:txBody>
        </p:sp>
      </p:grpSp>
      <p:grpSp>
        <p:nvGrpSpPr>
          <p:cNvPr id="9" name="Group 91"/>
          <p:cNvGrpSpPr>
            <a:grpSpLocks/>
          </p:cNvGrpSpPr>
          <p:nvPr/>
        </p:nvGrpSpPr>
        <p:grpSpPr bwMode="auto">
          <a:xfrm>
            <a:off x="5060950" y="5000625"/>
            <a:ext cx="1019175" cy="1123950"/>
            <a:chOff x="2724" y="3378"/>
            <a:chExt cx="642" cy="708"/>
          </a:xfrm>
        </p:grpSpPr>
        <p:sp>
          <p:nvSpPr>
            <p:cNvPr id="62540" name="AutoShape 92"/>
            <p:cNvSpPr>
              <a:spLocks noChangeArrowheads="1"/>
            </p:cNvSpPr>
            <p:nvPr/>
          </p:nvSpPr>
          <p:spPr bwMode="auto">
            <a:xfrm>
              <a:off x="2724" y="3792"/>
              <a:ext cx="624" cy="288"/>
            </a:xfrm>
            <a:prstGeom prst="diamond">
              <a:avLst/>
            </a:prstGeom>
            <a:solidFill>
              <a:schemeClr val="bg1"/>
            </a:solidFill>
            <a:ln w="9525">
              <a:solidFill>
                <a:schemeClr val="tx1"/>
              </a:solidFill>
              <a:miter lim="800000"/>
              <a:headEnd/>
              <a:tailEnd/>
            </a:ln>
          </p:spPr>
          <p:txBody>
            <a:bodyPr wrap="none" anchor="ctr"/>
            <a:lstStyle/>
            <a:p>
              <a:pPr eaLnBrk="1" hangingPunct="1"/>
              <a:endParaRPr lang="en-US" altLang="en-US"/>
            </a:p>
          </p:txBody>
        </p:sp>
        <p:sp>
          <p:nvSpPr>
            <p:cNvPr id="62541" name="AutoShape 93"/>
            <p:cNvSpPr>
              <a:spLocks noChangeArrowheads="1"/>
            </p:cNvSpPr>
            <p:nvPr/>
          </p:nvSpPr>
          <p:spPr bwMode="auto">
            <a:xfrm>
              <a:off x="2844" y="3378"/>
              <a:ext cx="384" cy="144"/>
            </a:xfrm>
            <a:prstGeom prst="diamond">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62542" name="Line 94"/>
            <p:cNvSpPr>
              <a:spLocks noChangeShapeType="1"/>
            </p:cNvSpPr>
            <p:nvPr/>
          </p:nvSpPr>
          <p:spPr bwMode="auto">
            <a:xfrm flipH="1">
              <a:off x="2736" y="3450"/>
              <a:ext cx="114" cy="486"/>
            </a:xfrm>
            <a:prstGeom prst="line">
              <a:avLst/>
            </a:prstGeom>
            <a:noFill/>
            <a:ln w="9525">
              <a:solidFill>
                <a:schemeClr val="tx1"/>
              </a:solidFill>
              <a:round/>
              <a:headEnd/>
              <a:tailEnd/>
            </a:ln>
          </p:spPr>
          <p:txBody>
            <a:bodyPr/>
            <a:lstStyle/>
            <a:p>
              <a:endParaRPr lang="en-US"/>
            </a:p>
          </p:txBody>
        </p:sp>
        <p:sp>
          <p:nvSpPr>
            <p:cNvPr id="62543" name="Line 95"/>
            <p:cNvSpPr>
              <a:spLocks noChangeShapeType="1"/>
            </p:cNvSpPr>
            <p:nvPr/>
          </p:nvSpPr>
          <p:spPr bwMode="auto">
            <a:xfrm rot="139755">
              <a:off x="3222" y="3453"/>
              <a:ext cx="144" cy="480"/>
            </a:xfrm>
            <a:prstGeom prst="line">
              <a:avLst/>
            </a:prstGeom>
            <a:noFill/>
            <a:ln w="9525">
              <a:solidFill>
                <a:schemeClr val="tx1"/>
              </a:solidFill>
              <a:round/>
              <a:headEnd/>
              <a:tailEnd/>
            </a:ln>
          </p:spPr>
          <p:txBody>
            <a:bodyPr/>
            <a:lstStyle/>
            <a:p>
              <a:endParaRPr lang="en-US"/>
            </a:p>
          </p:txBody>
        </p:sp>
        <p:sp>
          <p:nvSpPr>
            <p:cNvPr id="62544" name="AutoShape 96"/>
            <p:cNvSpPr>
              <a:spLocks noChangeArrowheads="1"/>
            </p:cNvSpPr>
            <p:nvPr/>
          </p:nvSpPr>
          <p:spPr bwMode="auto">
            <a:xfrm>
              <a:off x="2754" y="3771"/>
              <a:ext cx="594" cy="294"/>
            </a:xfrm>
            <a:prstGeom prst="diamond">
              <a:avLst/>
            </a:prstGeom>
            <a:solidFill>
              <a:schemeClr val="bg1"/>
            </a:solidFill>
            <a:ln w="9525">
              <a:solidFill>
                <a:schemeClr val="bg1"/>
              </a:solidFill>
              <a:miter lim="800000"/>
              <a:headEnd/>
              <a:tailEnd/>
            </a:ln>
          </p:spPr>
          <p:txBody>
            <a:bodyPr wrap="none" anchor="ctr"/>
            <a:lstStyle/>
            <a:p>
              <a:pPr eaLnBrk="1" hangingPunct="1"/>
              <a:endParaRPr lang="en-US" altLang="en-US"/>
            </a:p>
          </p:txBody>
        </p:sp>
        <p:sp>
          <p:nvSpPr>
            <p:cNvPr id="62545" name="Line 97"/>
            <p:cNvSpPr>
              <a:spLocks noChangeShapeType="1"/>
            </p:cNvSpPr>
            <p:nvPr/>
          </p:nvSpPr>
          <p:spPr bwMode="auto">
            <a:xfrm>
              <a:off x="3036" y="3510"/>
              <a:ext cx="0" cy="576"/>
            </a:xfrm>
            <a:prstGeom prst="line">
              <a:avLst/>
            </a:prstGeom>
            <a:noFill/>
            <a:ln w="9525">
              <a:solidFill>
                <a:schemeClr val="tx1"/>
              </a:solidFill>
              <a:round/>
              <a:headEnd/>
              <a:tailEnd/>
            </a:ln>
          </p:spPr>
          <p:txBody>
            <a:bodyPr/>
            <a:lstStyle/>
            <a:p>
              <a:endParaRPr lang="en-US"/>
            </a:p>
          </p:txBody>
        </p:sp>
      </p:grpSp>
      <p:grpSp>
        <p:nvGrpSpPr>
          <p:cNvPr id="10" name="Group 98"/>
          <p:cNvGrpSpPr>
            <a:grpSpLocks/>
          </p:cNvGrpSpPr>
          <p:nvPr/>
        </p:nvGrpSpPr>
        <p:grpSpPr bwMode="auto">
          <a:xfrm>
            <a:off x="3232150" y="4876800"/>
            <a:ext cx="990600" cy="1173163"/>
            <a:chOff x="3312" y="3329"/>
            <a:chExt cx="624" cy="739"/>
          </a:xfrm>
        </p:grpSpPr>
        <p:sp>
          <p:nvSpPr>
            <p:cNvPr id="62532" name="AutoShape 99"/>
            <p:cNvSpPr>
              <a:spLocks noChangeArrowheads="1"/>
            </p:cNvSpPr>
            <p:nvPr/>
          </p:nvSpPr>
          <p:spPr bwMode="auto">
            <a:xfrm>
              <a:off x="3312" y="3774"/>
              <a:ext cx="624" cy="288"/>
            </a:xfrm>
            <a:prstGeom prst="diamond">
              <a:avLst/>
            </a:prstGeom>
            <a:solidFill>
              <a:schemeClr val="bg1"/>
            </a:solidFill>
            <a:ln w="9525">
              <a:solidFill>
                <a:schemeClr val="tx1"/>
              </a:solidFill>
              <a:miter lim="800000"/>
              <a:headEnd/>
              <a:tailEnd/>
            </a:ln>
          </p:spPr>
          <p:txBody>
            <a:bodyPr wrap="none" anchor="ctr"/>
            <a:lstStyle/>
            <a:p>
              <a:pPr eaLnBrk="1" hangingPunct="1"/>
              <a:endParaRPr lang="en-US" altLang="en-US"/>
            </a:p>
          </p:txBody>
        </p:sp>
        <p:sp>
          <p:nvSpPr>
            <p:cNvPr id="62533" name="Line 100"/>
            <p:cNvSpPr>
              <a:spLocks noChangeShapeType="1"/>
            </p:cNvSpPr>
            <p:nvPr/>
          </p:nvSpPr>
          <p:spPr bwMode="auto">
            <a:xfrm flipH="1">
              <a:off x="3324" y="3648"/>
              <a:ext cx="63" cy="270"/>
            </a:xfrm>
            <a:prstGeom prst="line">
              <a:avLst/>
            </a:prstGeom>
            <a:noFill/>
            <a:ln w="9525">
              <a:solidFill>
                <a:schemeClr val="tx1"/>
              </a:solidFill>
              <a:round/>
              <a:headEnd/>
              <a:tailEnd/>
            </a:ln>
          </p:spPr>
          <p:txBody>
            <a:bodyPr/>
            <a:lstStyle/>
            <a:p>
              <a:endParaRPr lang="en-US"/>
            </a:p>
          </p:txBody>
        </p:sp>
        <p:sp>
          <p:nvSpPr>
            <p:cNvPr id="62534" name="AutoShape 101"/>
            <p:cNvSpPr>
              <a:spLocks noChangeArrowheads="1"/>
            </p:cNvSpPr>
            <p:nvPr/>
          </p:nvSpPr>
          <p:spPr bwMode="auto">
            <a:xfrm>
              <a:off x="3342" y="3753"/>
              <a:ext cx="594" cy="294"/>
            </a:xfrm>
            <a:prstGeom prst="diamond">
              <a:avLst/>
            </a:prstGeom>
            <a:solidFill>
              <a:schemeClr val="bg1"/>
            </a:solidFill>
            <a:ln w="9525">
              <a:solidFill>
                <a:schemeClr val="bg1"/>
              </a:solidFill>
              <a:miter lim="800000"/>
              <a:headEnd/>
              <a:tailEnd/>
            </a:ln>
          </p:spPr>
          <p:txBody>
            <a:bodyPr wrap="none" anchor="ctr"/>
            <a:lstStyle/>
            <a:p>
              <a:pPr eaLnBrk="1" hangingPunct="1"/>
              <a:endParaRPr lang="en-US" altLang="en-US"/>
            </a:p>
          </p:txBody>
        </p:sp>
        <p:sp>
          <p:nvSpPr>
            <p:cNvPr id="62535" name="Line 102"/>
            <p:cNvSpPr>
              <a:spLocks noChangeShapeType="1"/>
            </p:cNvSpPr>
            <p:nvPr/>
          </p:nvSpPr>
          <p:spPr bwMode="auto">
            <a:xfrm>
              <a:off x="3630" y="3744"/>
              <a:ext cx="0" cy="324"/>
            </a:xfrm>
            <a:prstGeom prst="line">
              <a:avLst/>
            </a:prstGeom>
            <a:noFill/>
            <a:ln w="9525">
              <a:solidFill>
                <a:schemeClr val="tx1"/>
              </a:solidFill>
              <a:round/>
              <a:headEnd/>
              <a:tailEnd/>
            </a:ln>
          </p:spPr>
          <p:txBody>
            <a:bodyPr/>
            <a:lstStyle/>
            <a:p>
              <a:endParaRPr lang="en-US"/>
            </a:p>
          </p:txBody>
        </p:sp>
        <p:sp>
          <p:nvSpPr>
            <p:cNvPr id="62536" name="Line 103"/>
            <p:cNvSpPr>
              <a:spLocks noChangeShapeType="1"/>
            </p:cNvSpPr>
            <p:nvPr/>
          </p:nvSpPr>
          <p:spPr bwMode="auto">
            <a:xfrm>
              <a:off x="3390" y="3648"/>
              <a:ext cx="240" cy="96"/>
            </a:xfrm>
            <a:prstGeom prst="line">
              <a:avLst/>
            </a:prstGeom>
            <a:noFill/>
            <a:ln w="9525">
              <a:solidFill>
                <a:schemeClr val="tx1"/>
              </a:solidFill>
              <a:round/>
              <a:headEnd/>
              <a:tailEnd/>
            </a:ln>
          </p:spPr>
          <p:txBody>
            <a:bodyPr/>
            <a:lstStyle/>
            <a:p>
              <a:endParaRPr lang="en-US"/>
            </a:p>
          </p:txBody>
        </p:sp>
        <p:sp>
          <p:nvSpPr>
            <p:cNvPr id="62537" name="Line 104"/>
            <p:cNvSpPr>
              <a:spLocks noChangeShapeType="1"/>
            </p:cNvSpPr>
            <p:nvPr/>
          </p:nvSpPr>
          <p:spPr bwMode="auto">
            <a:xfrm flipV="1">
              <a:off x="3393" y="3360"/>
              <a:ext cx="303" cy="288"/>
            </a:xfrm>
            <a:prstGeom prst="line">
              <a:avLst/>
            </a:prstGeom>
            <a:noFill/>
            <a:ln w="9525">
              <a:solidFill>
                <a:schemeClr val="tx1"/>
              </a:solidFill>
              <a:round/>
              <a:headEnd/>
              <a:tailEnd/>
            </a:ln>
          </p:spPr>
          <p:txBody>
            <a:bodyPr/>
            <a:lstStyle/>
            <a:p>
              <a:endParaRPr lang="en-US"/>
            </a:p>
          </p:txBody>
        </p:sp>
        <p:sp>
          <p:nvSpPr>
            <p:cNvPr id="62538" name="Line 105"/>
            <p:cNvSpPr>
              <a:spLocks noChangeShapeType="1"/>
            </p:cNvSpPr>
            <p:nvPr/>
          </p:nvSpPr>
          <p:spPr bwMode="auto">
            <a:xfrm rot="88327">
              <a:off x="3695" y="3359"/>
              <a:ext cx="233" cy="553"/>
            </a:xfrm>
            <a:prstGeom prst="line">
              <a:avLst/>
            </a:prstGeom>
            <a:noFill/>
            <a:ln w="9525">
              <a:solidFill>
                <a:schemeClr val="tx1"/>
              </a:solidFill>
              <a:round/>
              <a:headEnd/>
              <a:tailEnd/>
            </a:ln>
          </p:spPr>
          <p:txBody>
            <a:bodyPr/>
            <a:lstStyle/>
            <a:p>
              <a:endParaRPr lang="en-US"/>
            </a:p>
          </p:txBody>
        </p:sp>
        <p:sp>
          <p:nvSpPr>
            <p:cNvPr id="62539" name="AutoShape 106"/>
            <p:cNvSpPr>
              <a:spLocks noChangeArrowheads="1"/>
            </p:cNvSpPr>
            <p:nvPr/>
          </p:nvSpPr>
          <p:spPr bwMode="auto">
            <a:xfrm rot="-9526876">
              <a:off x="3456" y="3329"/>
              <a:ext cx="249" cy="3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24 w 21600"/>
                <a:gd name="T13" fmla="*/ 4409 h 21600"/>
                <a:gd name="T14" fmla="*/ 17176 w 21600"/>
                <a:gd name="T15" fmla="*/ 17191 h 21600"/>
              </a:gdLst>
              <a:ahLst/>
              <a:cxnLst>
                <a:cxn ang="T8">
                  <a:pos x="T0" y="T1"/>
                </a:cxn>
                <a:cxn ang="T9">
                  <a:pos x="T2" y="T3"/>
                </a:cxn>
                <a:cxn ang="T10">
                  <a:pos x="T4" y="T5"/>
                </a:cxn>
                <a:cxn ang="T11">
                  <a:pos x="T6" y="T7"/>
                </a:cxn>
              </a:cxnLst>
              <a:rect l="T12" t="T13" r="T14" b="T15"/>
              <a:pathLst>
                <a:path w="21600" h="21600">
                  <a:moveTo>
                    <a:pt x="0" y="0"/>
                  </a:moveTo>
                  <a:lnTo>
                    <a:pt x="5166" y="21600"/>
                  </a:lnTo>
                  <a:lnTo>
                    <a:pt x="16434"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US"/>
            </a:p>
          </p:txBody>
        </p:sp>
      </p:grpSp>
      <p:grpSp>
        <p:nvGrpSpPr>
          <p:cNvPr id="11" name="Group 107"/>
          <p:cNvGrpSpPr>
            <a:grpSpLocks/>
          </p:cNvGrpSpPr>
          <p:nvPr/>
        </p:nvGrpSpPr>
        <p:grpSpPr bwMode="auto">
          <a:xfrm>
            <a:off x="2317750" y="5029200"/>
            <a:ext cx="762000" cy="990600"/>
            <a:chOff x="4164" y="3360"/>
            <a:chExt cx="480" cy="624"/>
          </a:xfrm>
        </p:grpSpPr>
        <p:sp>
          <p:nvSpPr>
            <p:cNvPr id="62527" name="Oval 108"/>
            <p:cNvSpPr>
              <a:spLocks noChangeArrowheads="1"/>
            </p:cNvSpPr>
            <p:nvPr/>
          </p:nvSpPr>
          <p:spPr bwMode="auto">
            <a:xfrm>
              <a:off x="4200" y="3807"/>
              <a:ext cx="408" cy="177"/>
            </a:xfrm>
            <a:prstGeom prst="ellipse">
              <a:avLst/>
            </a:prstGeom>
            <a:solidFill>
              <a:schemeClr val="bg1"/>
            </a:solidFill>
            <a:ln w="9525">
              <a:solidFill>
                <a:schemeClr val="tx1"/>
              </a:solidFill>
              <a:round/>
              <a:headEnd/>
              <a:tailEnd/>
            </a:ln>
          </p:spPr>
          <p:txBody>
            <a:bodyPr wrap="none" anchor="ctr"/>
            <a:lstStyle/>
            <a:p>
              <a:pPr eaLnBrk="1" hangingPunct="1"/>
              <a:endParaRPr lang="en-US" altLang="en-US"/>
            </a:p>
          </p:txBody>
        </p:sp>
        <p:sp>
          <p:nvSpPr>
            <p:cNvPr id="62528" name="Oval 109"/>
            <p:cNvSpPr>
              <a:spLocks noChangeArrowheads="1"/>
            </p:cNvSpPr>
            <p:nvPr/>
          </p:nvSpPr>
          <p:spPr bwMode="auto">
            <a:xfrm rot="-2122203">
              <a:off x="4164" y="3360"/>
              <a:ext cx="480" cy="192"/>
            </a:xfrm>
            <a:prstGeom prst="ellipse">
              <a:avLst/>
            </a:prstGeom>
            <a:solidFill>
              <a:schemeClr val="accent1"/>
            </a:solidFill>
            <a:ln w="9525">
              <a:solidFill>
                <a:schemeClr val="tx1"/>
              </a:solidFill>
              <a:round/>
              <a:headEnd/>
              <a:tailEnd/>
            </a:ln>
          </p:spPr>
          <p:txBody>
            <a:bodyPr wrap="none" anchor="ctr"/>
            <a:lstStyle/>
            <a:p>
              <a:pPr eaLnBrk="1" hangingPunct="1"/>
              <a:endParaRPr lang="en-US" altLang="en-US"/>
            </a:p>
          </p:txBody>
        </p:sp>
        <p:sp>
          <p:nvSpPr>
            <p:cNvPr id="62529" name="Line 110"/>
            <p:cNvSpPr>
              <a:spLocks noChangeShapeType="1"/>
            </p:cNvSpPr>
            <p:nvPr/>
          </p:nvSpPr>
          <p:spPr bwMode="auto">
            <a:xfrm>
              <a:off x="4200" y="3552"/>
              <a:ext cx="0" cy="336"/>
            </a:xfrm>
            <a:prstGeom prst="line">
              <a:avLst/>
            </a:prstGeom>
            <a:noFill/>
            <a:ln w="9525">
              <a:solidFill>
                <a:schemeClr val="tx1"/>
              </a:solidFill>
              <a:round/>
              <a:headEnd/>
              <a:tailEnd/>
            </a:ln>
          </p:spPr>
          <p:txBody>
            <a:bodyPr/>
            <a:lstStyle/>
            <a:p>
              <a:endParaRPr lang="en-US"/>
            </a:p>
          </p:txBody>
        </p:sp>
        <p:sp>
          <p:nvSpPr>
            <p:cNvPr id="62530" name="Rectangle 111"/>
            <p:cNvSpPr>
              <a:spLocks noChangeArrowheads="1"/>
            </p:cNvSpPr>
            <p:nvPr/>
          </p:nvSpPr>
          <p:spPr bwMode="auto">
            <a:xfrm>
              <a:off x="4206" y="3792"/>
              <a:ext cx="402" cy="96"/>
            </a:xfrm>
            <a:prstGeom prst="rect">
              <a:avLst/>
            </a:prstGeom>
            <a:solidFill>
              <a:schemeClr val="bg1"/>
            </a:solidFill>
            <a:ln w="9525">
              <a:solidFill>
                <a:schemeClr val="bg1"/>
              </a:solidFill>
              <a:miter lim="800000"/>
              <a:headEnd/>
              <a:tailEnd/>
            </a:ln>
          </p:spPr>
          <p:txBody>
            <a:bodyPr wrap="none" anchor="ctr"/>
            <a:lstStyle/>
            <a:p>
              <a:pPr eaLnBrk="1" hangingPunct="1"/>
              <a:endParaRPr lang="en-US" altLang="en-US"/>
            </a:p>
          </p:txBody>
        </p:sp>
        <p:sp>
          <p:nvSpPr>
            <p:cNvPr id="62531" name="Line 112"/>
            <p:cNvSpPr>
              <a:spLocks noChangeShapeType="1"/>
            </p:cNvSpPr>
            <p:nvPr/>
          </p:nvSpPr>
          <p:spPr bwMode="auto">
            <a:xfrm>
              <a:off x="4608" y="3360"/>
              <a:ext cx="0" cy="528"/>
            </a:xfrm>
            <a:prstGeom prst="line">
              <a:avLst/>
            </a:prstGeom>
            <a:noFill/>
            <a:ln w="9525">
              <a:solidFill>
                <a:schemeClr val="tx1"/>
              </a:solidFill>
              <a:round/>
              <a:headEnd/>
              <a:tailEnd/>
            </a:ln>
          </p:spPr>
          <p:txBody>
            <a:bodyPr/>
            <a:lstStyle/>
            <a:p>
              <a:endParaRPr lang="en-US"/>
            </a:p>
          </p:txBody>
        </p:sp>
      </p:grpSp>
      <p:sp>
        <p:nvSpPr>
          <p:cNvPr id="6257" name="Line 113"/>
          <p:cNvSpPr>
            <a:spLocks noChangeShapeType="1"/>
          </p:cNvSpPr>
          <p:nvPr/>
        </p:nvSpPr>
        <p:spPr bwMode="auto">
          <a:xfrm>
            <a:off x="869950" y="6096000"/>
            <a:ext cx="6705600" cy="0"/>
          </a:xfrm>
          <a:prstGeom prst="line">
            <a:avLst/>
          </a:prstGeom>
          <a:noFill/>
          <a:ln w="9525">
            <a:solidFill>
              <a:schemeClr val="tx1"/>
            </a:solidFill>
            <a:round/>
            <a:headEnd/>
            <a:tailEnd/>
          </a:ln>
        </p:spPr>
        <p:txBody>
          <a:bodyPr/>
          <a:lstStyle/>
          <a:p>
            <a:endParaRPr lang="en-US"/>
          </a:p>
        </p:txBody>
      </p:sp>
      <p:sp>
        <p:nvSpPr>
          <p:cNvPr id="6258" name="Text Box 114"/>
          <p:cNvSpPr txBox="1">
            <a:spLocks noChangeArrowheads="1"/>
          </p:cNvSpPr>
          <p:nvPr/>
        </p:nvSpPr>
        <p:spPr bwMode="auto">
          <a:xfrm>
            <a:off x="1098550" y="6107113"/>
            <a:ext cx="3222625" cy="304800"/>
          </a:xfrm>
          <a:prstGeom prst="rect">
            <a:avLst/>
          </a:prstGeom>
          <a:noFill/>
          <a:ln w="9525">
            <a:noFill/>
            <a:miter lim="800000"/>
            <a:headEnd/>
            <a:tailEnd/>
          </a:ln>
        </p:spPr>
        <p:txBody>
          <a:bodyPr wrap="none">
            <a:spAutoFit/>
          </a:bodyPr>
          <a:lstStyle/>
          <a:p>
            <a:pPr eaLnBrk="1" hangingPunct="1"/>
            <a:r>
              <a:rPr lang="en-US" altLang="en-US" sz="1400">
                <a:latin typeface="Times New Roman" pitchFamily="18" charset="0"/>
              </a:rPr>
              <a:t>Sections of solids( top &amp; base not parallel)</a:t>
            </a:r>
          </a:p>
        </p:txBody>
      </p:sp>
      <p:sp>
        <p:nvSpPr>
          <p:cNvPr id="6259" name="Text Box 115"/>
          <p:cNvSpPr txBox="1">
            <a:spLocks noChangeArrowheads="1"/>
          </p:cNvSpPr>
          <p:nvPr/>
        </p:nvSpPr>
        <p:spPr bwMode="auto">
          <a:xfrm>
            <a:off x="4940300" y="6048375"/>
            <a:ext cx="2659063" cy="517525"/>
          </a:xfrm>
          <a:prstGeom prst="rect">
            <a:avLst/>
          </a:prstGeom>
          <a:noFill/>
          <a:ln w="9525">
            <a:noFill/>
            <a:miter lim="800000"/>
            <a:headEnd/>
            <a:tailEnd/>
          </a:ln>
        </p:spPr>
        <p:txBody>
          <a:bodyPr wrap="none">
            <a:spAutoFit/>
          </a:bodyPr>
          <a:lstStyle/>
          <a:p>
            <a:pPr algn="ctr" eaLnBrk="1" hangingPunct="1"/>
            <a:r>
              <a:rPr lang="en-US" altLang="en-US" sz="1400">
                <a:latin typeface="Times New Roman" pitchFamily="18" charset="0"/>
              </a:rPr>
              <a:t>Frustum of cone &amp; pyramids.</a:t>
            </a:r>
          </a:p>
          <a:p>
            <a:pPr algn="ctr" eaLnBrk="1" hangingPunct="1"/>
            <a:r>
              <a:rPr lang="en-US" altLang="en-US" sz="1400">
                <a:latin typeface="Times New Roman" pitchFamily="18" charset="0"/>
              </a:rPr>
              <a:t>( top &amp; base parallel to each other)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60"/>
                                        </p:tgtEl>
                                        <p:attrNameLst>
                                          <p:attrName>style.visibility</p:attrName>
                                        </p:attrNameLst>
                                      </p:cBhvr>
                                      <p:to>
                                        <p:strVal val="visible"/>
                                      </p:to>
                                    </p:set>
                                    <p:anim calcmode="lin" valueType="num">
                                      <p:cBhvr additive="base">
                                        <p:cTn id="7" dur="500" fill="hold"/>
                                        <p:tgtEl>
                                          <p:spTgt spid="6160"/>
                                        </p:tgtEl>
                                        <p:attrNameLst>
                                          <p:attrName>ppt_x</p:attrName>
                                        </p:attrNameLst>
                                      </p:cBhvr>
                                      <p:tavLst>
                                        <p:tav tm="0">
                                          <p:val>
                                            <p:strVal val="#ppt_x"/>
                                          </p:val>
                                        </p:tav>
                                        <p:tav tm="100000">
                                          <p:val>
                                            <p:strVal val="#ppt_x"/>
                                          </p:val>
                                        </p:tav>
                                      </p:tavLst>
                                    </p:anim>
                                    <p:anim calcmode="lin" valueType="num">
                                      <p:cBhvr additive="base">
                                        <p:cTn id="8" dur="500" fill="hold"/>
                                        <p:tgtEl>
                                          <p:spTgt spid="616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iterate type="wd">
                                    <p:tmPct val="100000"/>
                                  </p:iterate>
                                  <p:childTnLst>
                                    <p:set>
                                      <p:cBhvr>
                                        <p:cTn id="12" dur="1" fill="hold">
                                          <p:stCondLst>
                                            <p:cond delay="0"/>
                                          </p:stCondLst>
                                        </p:cTn>
                                        <p:tgtEl>
                                          <p:spTgt spid="6161"/>
                                        </p:tgtEl>
                                        <p:attrNameLst>
                                          <p:attrName>style.visibility</p:attrName>
                                        </p:attrNameLst>
                                      </p:cBhvr>
                                      <p:to>
                                        <p:strVal val="visible"/>
                                      </p:to>
                                    </p:set>
                                    <p:anim calcmode="lin" valueType="num">
                                      <p:cBhvr>
                                        <p:cTn id="13" dur="300" fill="hold"/>
                                        <p:tgtEl>
                                          <p:spTgt spid="6161"/>
                                        </p:tgtEl>
                                        <p:attrNameLst>
                                          <p:attrName>ppt_x</p:attrName>
                                        </p:attrNameLst>
                                      </p:cBhvr>
                                      <p:tavLst>
                                        <p:tav tm="0">
                                          <p:val>
                                            <p:strVal val="#ppt_x-#ppt_w/2"/>
                                          </p:val>
                                        </p:tav>
                                        <p:tav tm="100000">
                                          <p:val>
                                            <p:strVal val="#ppt_x"/>
                                          </p:val>
                                        </p:tav>
                                      </p:tavLst>
                                    </p:anim>
                                    <p:anim calcmode="lin" valueType="num">
                                      <p:cBhvr>
                                        <p:cTn id="14" dur="300" fill="hold"/>
                                        <p:tgtEl>
                                          <p:spTgt spid="6161"/>
                                        </p:tgtEl>
                                        <p:attrNameLst>
                                          <p:attrName>ppt_y</p:attrName>
                                        </p:attrNameLst>
                                      </p:cBhvr>
                                      <p:tavLst>
                                        <p:tav tm="0">
                                          <p:val>
                                            <p:strVal val="#ppt_y"/>
                                          </p:val>
                                        </p:tav>
                                        <p:tav tm="100000">
                                          <p:val>
                                            <p:strVal val="#ppt_y"/>
                                          </p:val>
                                        </p:tav>
                                      </p:tavLst>
                                    </p:anim>
                                    <p:anim calcmode="lin" valueType="num">
                                      <p:cBhvr>
                                        <p:cTn id="15" dur="300" fill="hold"/>
                                        <p:tgtEl>
                                          <p:spTgt spid="6161"/>
                                        </p:tgtEl>
                                        <p:attrNameLst>
                                          <p:attrName>ppt_w</p:attrName>
                                        </p:attrNameLst>
                                      </p:cBhvr>
                                      <p:tavLst>
                                        <p:tav tm="0">
                                          <p:val>
                                            <p:fltVal val="0"/>
                                          </p:val>
                                        </p:tav>
                                        <p:tav tm="100000">
                                          <p:val>
                                            <p:strVal val="#ppt_w"/>
                                          </p:val>
                                        </p:tav>
                                      </p:tavLst>
                                    </p:anim>
                                    <p:anim calcmode="lin" valueType="num">
                                      <p:cBhvr>
                                        <p:cTn id="16" dur="300" fill="hold"/>
                                        <p:tgtEl>
                                          <p:spTgt spid="6161"/>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6192"/>
                                        </p:tgtEl>
                                        <p:attrNameLst>
                                          <p:attrName>style.visibility</p:attrName>
                                        </p:attrNameLst>
                                      </p:cBhvr>
                                      <p:to>
                                        <p:strVal val="visible"/>
                                      </p:to>
                                    </p:set>
                                    <p:anim calcmode="lin" valueType="num">
                                      <p:cBhvr>
                                        <p:cTn id="21" dur="500" fill="hold"/>
                                        <p:tgtEl>
                                          <p:spTgt spid="6192"/>
                                        </p:tgtEl>
                                        <p:attrNameLst>
                                          <p:attrName>ppt_x</p:attrName>
                                        </p:attrNameLst>
                                      </p:cBhvr>
                                      <p:tavLst>
                                        <p:tav tm="0">
                                          <p:val>
                                            <p:strVal val="#ppt_x-#ppt_w/2"/>
                                          </p:val>
                                        </p:tav>
                                        <p:tav tm="100000">
                                          <p:val>
                                            <p:strVal val="#ppt_x"/>
                                          </p:val>
                                        </p:tav>
                                      </p:tavLst>
                                    </p:anim>
                                    <p:anim calcmode="lin" valueType="num">
                                      <p:cBhvr>
                                        <p:cTn id="22" dur="500" fill="hold"/>
                                        <p:tgtEl>
                                          <p:spTgt spid="6192"/>
                                        </p:tgtEl>
                                        <p:attrNameLst>
                                          <p:attrName>ppt_y</p:attrName>
                                        </p:attrNameLst>
                                      </p:cBhvr>
                                      <p:tavLst>
                                        <p:tav tm="0">
                                          <p:val>
                                            <p:strVal val="#ppt_y"/>
                                          </p:val>
                                        </p:tav>
                                        <p:tav tm="100000">
                                          <p:val>
                                            <p:strVal val="#ppt_y"/>
                                          </p:val>
                                        </p:tav>
                                      </p:tavLst>
                                    </p:anim>
                                    <p:anim calcmode="lin" valueType="num">
                                      <p:cBhvr>
                                        <p:cTn id="23" dur="500" fill="hold"/>
                                        <p:tgtEl>
                                          <p:spTgt spid="6192"/>
                                        </p:tgtEl>
                                        <p:attrNameLst>
                                          <p:attrName>ppt_w</p:attrName>
                                        </p:attrNameLst>
                                      </p:cBhvr>
                                      <p:tavLst>
                                        <p:tav tm="0">
                                          <p:val>
                                            <p:fltVal val="0"/>
                                          </p:val>
                                        </p:tav>
                                        <p:tav tm="100000">
                                          <p:val>
                                            <p:strVal val="#ppt_w"/>
                                          </p:val>
                                        </p:tav>
                                      </p:tavLst>
                                    </p:anim>
                                    <p:anim calcmode="lin" valueType="num">
                                      <p:cBhvr>
                                        <p:cTn id="24" dur="500" fill="hold"/>
                                        <p:tgtEl>
                                          <p:spTgt spid="6192"/>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6193"/>
                                        </p:tgtEl>
                                        <p:attrNameLst>
                                          <p:attrName>style.visibility</p:attrName>
                                        </p:attrNameLst>
                                      </p:cBhvr>
                                      <p:to>
                                        <p:strVal val="visible"/>
                                      </p:to>
                                    </p:set>
                                    <p:anim calcmode="lin" valueType="num">
                                      <p:cBhvr>
                                        <p:cTn id="29" dur="500" fill="hold"/>
                                        <p:tgtEl>
                                          <p:spTgt spid="6193"/>
                                        </p:tgtEl>
                                        <p:attrNameLst>
                                          <p:attrName>ppt_x</p:attrName>
                                        </p:attrNameLst>
                                      </p:cBhvr>
                                      <p:tavLst>
                                        <p:tav tm="0">
                                          <p:val>
                                            <p:strVal val="#ppt_x-#ppt_w/2"/>
                                          </p:val>
                                        </p:tav>
                                        <p:tav tm="100000">
                                          <p:val>
                                            <p:strVal val="#ppt_x"/>
                                          </p:val>
                                        </p:tav>
                                      </p:tavLst>
                                    </p:anim>
                                    <p:anim calcmode="lin" valueType="num">
                                      <p:cBhvr>
                                        <p:cTn id="30" dur="500" fill="hold"/>
                                        <p:tgtEl>
                                          <p:spTgt spid="6193"/>
                                        </p:tgtEl>
                                        <p:attrNameLst>
                                          <p:attrName>ppt_y</p:attrName>
                                        </p:attrNameLst>
                                      </p:cBhvr>
                                      <p:tavLst>
                                        <p:tav tm="0">
                                          <p:val>
                                            <p:strVal val="#ppt_y"/>
                                          </p:val>
                                        </p:tav>
                                        <p:tav tm="100000">
                                          <p:val>
                                            <p:strVal val="#ppt_y"/>
                                          </p:val>
                                        </p:tav>
                                      </p:tavLst>
                                    </p:anim>
                                    <p:anim calcmode="lin" valueType="num">
                                      <p:cBhvr>
                                        <p:cTn id="31" dur="500" fill="hold"/>
                                        <p:tgtEl>
                                          <p:spTgt spid="6193"/>
                                        </p:tgtEl>
                                        <p:attrNameLst>
                                          <p:attrName>ppt_w</p:attrName>
                                        </p:attrNameLst>
                                      </p:cBhvr>
                                      <p:tavLst>
                                        <p:tav tm="0">
                                          <p:val>
                                            <p:fltVal val="0"/>
                                          </p:val>
                                        </p:tav>
                                        <p:tav tm="100000">
                                          <p:val>
                                            <p:strVal val="#ppt_w"/>
                                          </p:val>
                                        </p:tav>
                                      </p:tavLst>
                                    </p:anim>
                                    <p:anim calcmode="lin" valueType="num">
                                      <p:cBhvr>
                                        <p:cTn id="32" dur="500" fill="hold"/>
                                        <p:tgtEl>
                                          <p:spTgt spid="6193"/>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6194"/>
                                        </p:tgtEl>
                                        <p:attrNameLst>
                                          <p:attrName>style.visibility</p:attrName>
                                        </p:attrNameLst>
                                      </p:cBhvr>
                                      <p:to>
                                        <p:strVal val="visible"/>
                                      </p:to>
                                    </p:set>
                                    <p:anim calcmode="lin" valueType="num">
                                      <p:cBhvr>
                                        <p:cTn id="37" dur="500" fill="hold"/>
                                        <p:tgtEl>
                                          <p:spTgt spid="6194"/>
                                        </p:tgtEl>
                                        <p:attrNameLst>
                                          <p:attrName>ppt_x</p:attrName>
                                        </p:attrNameLst>
                                      </p:cBhvr>
                                      <p:tavLst>
                                        <p:tav tm="0">
                                          <p:val>
                                            <p:strVal val="#ppt_x-#ppt_w/2"/>
                                          </p:val>
                                        </p:tav>
                                        <p:tav tm="100000">
                                          <p:val>
                                            <p:strVal val="#ppt_x"/>
                                          </p:val>
                                        </p:tav>
                                      </p:tavLst>
                                    </p:anim>
                                    <p:anim calcmode="lin" valueType="num">
                                      <p:cBhvr>
                                        <p:cTn id="38" dur="500" fill="hold"/>
                                        <p:tgtEl>
                                          <p:spTgt spid="6194"/>
                                        </p:tgtEl>
                                        <p:attrNameLst>
                                          <p:attrName>ppt_y</p:attrName>
                                        </p:attrNameLst>
                                      </p:cBhvr>
                                      <p:tavLst>
                                        <p:tav tm="0">
                                          <p:val>
                                            <p:strVal val="#ppt_y"/>
                                          </p:val>
                                        </p:tav>
                                        <p:tav tm="100000">
                                          <p:val>
                                            <p:strVal val="#ppt_y"/>
                                          </p:val>
                                        </p:tav>
                                      </p:tavLst>
                                    </p:anim>
                                    <p:anim calcmode="lin" valueType="num">
                                      <p:cBhvr>
                                        <p:cTn id="39" dur="500" fill="hold"/>
                                        <p:tgtEl>
                                          <p:spTgt spid="6194"/>
                                        </p:tgtEl>
                                        <p:attrNameLst>
                                          <p:attrName>ppt_w</p:attrName>
                                        </p:attrNameLst>
                                      </p:cBhvr>
                                      <p:tavLst>
                                        <p:tav tm="0">
                                          <p:val>
                                            <p:fltVal val="0"/>
                                          </p:val>
                                        </p:tav>
                                        <p:tav tm="100000">
                                          <p:val>
                                            <p:strVal val="#ppt_w"/>
                                          </p:val>
                                        </p:tav>
                                      </p:tavLst>
                                    </p:anim>
                                    <p:anim calcmode="lin" valueType="num">
                                      <p:cBhvr>
                                        <p:cTn id="40" dur="500" fill="hold"/>
                                        <p:tgtEl>
                                          <p:spTgt spid="6194"/>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6195"/>
                                        </p:tgtEl>
                                        <p:attrNameLst>
                                          <p:attrName>style.visibility</p:attrName>
                                        </p:attrNameLst>
                                      </p:cBhvr>
                                      <p:to>
                                        <p:strVal val="visible"/>
                                      </p:to>
                                    </p:set>
                                    <p:anim calcmode="lin" valueType="num">
                                      <p:cBhvr>
                                        <p:cTn id="45" dur="500" fill="hold"/>
                                        <p:tgtEl>
                                          <p:spTgt spid="6195"/>
                                        </p:tgtEl>
                                        <p:attrNameLst>
                                          <p:attrName>ppt_x</p:attrName>
                                        </p:attrNameLst>
                                      </p:cBhvr>
                                      <p:tavLst>
                                        <p:tav tm="0">
                                          <p:val>
                                            <p:strVal val="#ppt_x-#ppt_w/2"/>
                                          </p:val>
                                        </p:tav>
                                        <p:tav tm="100000">
                                          <p:val>
                                            <p:strVal val="#ppt_x"/>
                                          </p:val>
                                        </p:tav>
                                      </p:tavLst>
                                    </p:anim>
                                    <p:anim calcmode="lin" valueType="num">
                                      <p:cBhvr>
                                        <p:cTn id="46" dur="500" fill="hold"/>
                                        <p:tgtEl>
                                          <p:spTgt spid="6195"/>
                                        </p:tgtEl>
                                        <p:attrNameLst>
                                          <p:attrName>ppt_y</p:attrName>
                                        </p:attrNameLst>
                                      </p:cBhvr>
                                      <p:tavLst>
                                        <p:tav tm="0">
                                          <p:val>
                                            <p:strVal val="#ppt_y"/>
                                          </p:val>
                                        </p:tav>
                                        <p:tav tm="100000">
                                          <p:val>
                                            <p:strVal val="#ppt_y"/>
                                          </p:val>
                                        </p:tav>
                                      </p:tavLst>
                                    </p:anim>
                                    <p:anim calcmode="lin" valueType="num">
                                      <p:cBhvr>
                                        <p:cTn id="47" dur="500" fill="hold"/>
                                        <p:tgtEl>
                                          <p:spTgt spid="6195"/>
                                        </p:tgtEl>
                                        <p:attrNameLst>
                                          <p:attrName>ppt_w</p:attrName>
                                        </p:attrNameLst>
                                      </p:cBhvr>
                                      <p:tavLst>
                                        <p:tav tm="0">
                                          <p:val>
                                            <p:fltVal val="0"/>
                                          </p:val>
                                        </p:tav>
                                        <p:tav tm="100000">
                                          <p:val>
                                            <p:strVal val="#ppt_w"/>
                                          </p:val>
                                        </p:tav>
                                      </p:tavLst>
                                    </p:anim>
                                    <p:anim calcmode="lin" valueType="num">
                                      <p:cBhvr>
                                        <p:cTn id="48" dur="500" fill="hold"/>
                                        <p:tgtEl>
                                          <p:spTgt spid="6195"/>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6197"/>
                                        </p:tgtEl>
                                        <p:attrNameLst>
                                          <p:attrName>style.visibility</p:attrName>
                                        </p:attrNameLst>
                                      </p:cBhvr>
                                      <p:to>
                                        <p:strVal val="visible"/>
                                      </p:to>
                                    </p:set>
                                    <p:anim calcmode="lin" valueType="num">
                                      <p:cBhvr additive="base">
                                        <p:cTn id="53" dur="500" fill="hold"/>
                                        <p:tgtEl>
                                          <p:spTgt spid="6197"/>
                                        </p:tgtEl>
                                        <p:attrNameLst>
                                          <p:attrName>ppt_x</p:attrName>
                                        </p:attrNameLst>
                                      </p:cBhvr>
                                      <p:tavLst>
                                        <p:tav tm="0">
                                          <p:val>
                                            <p:strVal val="0-#ppt_w/2"/>
                                          </p:val>
                                        </p:tav>
                                        <p:tav tm="100000">
                                          <p:val>
                                            <p:strVal val="#ppt_x"/>
                                          </p:val>
                                        </p:tav>
                                      </p:tavLst>
                                    </p:anim>
                                    <p:anim calcmode="lin" valueType="num">
                                      <p:cBhvr additive="base">
                                        <p:cTn id="54" dur="500" fill="hold"/>
                                        <p:tgtEl>
                                          <p:spTgt spid="6197"/>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6162"/>
                                        </p:tgtEl>
                                        <p:attrNameLst>
                                          <p:attrName>style.visibility</p:attrName>
                                        </p:attrNameLst>
                                      </p:cBhvr>
                                      <p:to>
                                        <p:strVal val="visible"/>
                                      </p:to>
                                    </p:set>
                                    <p:anim calcmode="lin" valueType="num">
                                      <p:cBhvr additive="base">
                                        <p:cTn id="59" dur="500" fill="hold"/>
                                        <p:tgtEl>
                                          <p:spTgt spid="6162"/>
                                        </p:tgtEl>
                                        <p:attrNameLst>
                                          <p:attrName>ppt_x</p:attrName>
                                        </p:attrNameLst>
                                      </p:cBhvr>
                                      <p:tavLst>
                                        <p:tav tm="0">
                                          <p:val>
                                            <p:strVal val="0-#ppt_w/2"/>
                                          </p:val>
                                        </p:tav>
                                        <p:tav tm="100000">
                                          <p:val>
                                            <p:strVal val="#ppt_x"/>
                                          </p:val>
                                        </p:tav>
                                      </p:tavLst>
                                    </p:anim>
                                    <p:anim calcmode="lin" valueType="num">
                                      <p:cBhvr additive="base">
                                        <p:cTn id="60" dur="500" fill="hold"/>
                                        <p:tgtEl>
                                          <p:spTgt spid="6162"/>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p:cTn id="65" dur="500" fill="hold"/>
                                        <p:tgtEl>
                                          <p:spTgt spid="5"/>
                                        </p:tgtEl>
                                        <p:attrNameLst>
                                          <p:attrName>ppt_x</p:attrName>
                                        </p:attrNameLst>
                                      </p:cBhvr>
                                      <p:tavLst>
                                        <p:tav tm="0">
                                          <p:val>
                                            <p:strVal val="#ppt_x-#ppt_w/2"/>
                                          </p:val>
                                        </p:tav>
                                        <p:tav tm="100000">
                                          <p:val>
                                            <p:strVal val="#ppt_x"/>
                                          </p:val>
                                        </p:tav>
                                      </p:tavLst>
                                    </p:anim>
                                    <p:anim calcmode="lin" valueType="num">
                                      <p:cBhvr>
                                        <p:cTn id="66" dur="500" fill="hold"/>
                                        <p:tgtEl>
                                          <p:spTgt spid="5"/>
                                        </p:tgtEl>
                                        <p:attrNameLst>
                                          <p:attrName>ppt_y</p:attrName>
                                        </p:attrNameLst>
                                      </p:cBhvr>
                                      <p:tavLst>
                                        <p:tav tm="0">
                                          <p:val>
                                            <p:strVal val="#ppt_y"/>
                                          </p:val>
                                        </p:tav>
                                        <p:tav tm="100000">
                                          <p:val>
                                            <p:strVal val="#ppt_y"/>
                                          </p:val>
                                        </p:tav>
                                      </p:tavLst>
                                    </p:anim>
                                    <p:anim calcmode="lin" valueType="num">
                                      <p:cBhvr>
                                        <p:cTn id="67" dur="500" fill="hold"/>
                                        <p:tgtEl>
                                          <p:spTgt spid="5"/>
                                        </p:tgtEl>
                                        <p:attrNameLst>
                                          <p:attrName>ppt_w</p:attrName>
                                        </p:attrNameLst>
                                      </p:cBhvr>
                                      <p:tavLst>
                                        <p:tav tm="0">
                                          <p:val>
                                            <p:fltVal val="0"/>
                                          </p:val>
                                        </p:tav>
                                        <p:tav tm="100000">
                                          <p:val>
                                            <p:strVal val="#ppt_w"/>
                                          </p:val>
                                        </p:tav>
                                      </p:tavLst>
                                    </p:anim>
                                    <p:anim calcmode="lin" valueType="num">
                                      <p:cBhvr>
                                        <p:cTn id="6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8"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500" fill="hold"/>
                                        <p:tgtEl>
                                          <p:spTgt spid="4"/>
                                        </p:tgtEl>
                                        <p:attrNameLst>
                                          <p:attrName>ppt_x</p:attrName>
                                        </p:attrNameLst>
                                      </p:cBhvr>
                                      <p:tavLst>
                                        <p:tav tm="0">
                                          <p:val>
                                            <p:strVal val="#ppt_x-#ppt_w/2"/>
                                          </p:val>
                                        </p:tav>
                                        <p:tav tm="100000">
                                          <p:val>
                                            <p:strVal val="#ppt_x"/>
                                          </p:val>
                                        </p:tav>
                                      </p:tavLst>
                                    </p:anim>
                                    <p:anim calcmode="lin" valueType="num">
                                      <p:cBhvr>
                                        <p:cTn id="74" dur="500" fill="hold"/>
                                        <p:tgtEl>
                                          <p:spTgt spid="4"/>
                                        </p:tgtEl>
                                        <p:attrNameLst>
                                          <p:attrName>ppt_y</p:attrName>
                                        </p:attrNameLst>
                                      </p:cBhvr>
                                      <p:tavLst>
                                        <p:tav tm="0">
                                          <p:val>
                                            <p:strVal val="#ppt_y"/>
                                          </p:val>
                                        </p:tav>
                                        <p:tav tm="100000">
                                          <p:val>
                                            <p:strVal val="#ppt_y"/>
                                          </p:val>
                                        </p:tav>
                                      </p:tavLst>
                                    </p:anim>
                                    <p:anim calcmode="lin" valueType="num">
                                      <p:cBhvr>
                                        <p:cTn id="75" dur="500" fill="hold"/>
                                        <p:tgtEl>
                                          <p:spTgt spid="4"/>
                                        </p:tgtEl>
                                        <p:attrNameLst>
                                          <p:attrName>ppt_w</p:attrName>
                                        </p:attrNameLst>
                                      </p:cBhvr>
                                      <p:tavLst>
                                        <p:tav tm="0">
                                          <p:val>
                                            <p:fltVal val="0"/>
                                          </p:val>
                                        </p:tav>
                                        <p:tav tm="100000">
                                          <p:val>
                                            <p:strVal val="#ppt_w"/>
                                          </p:val>
                                        </p:tav>
                                      </p:tavLst>
                                    </p:anim>
                                    <p:anim calcmode="lin" valueType="num">
                                      <p:cBhvr>
                                        <p:cTn id="76"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8" presetClass="entr" presetSubtype="6"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strips(downRight)">
                                      <p:cBhvr>
                                        <p:cTn id="81" dur="500"/>
                                        <p:tgtEl>
                                          <p:spTgt spid="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8"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 calcmode="lin" valueType="num">
                                      <p:cBhvr>
                                        <p:cTn id="86" dur="500" fill="hold"/>
                                        <p:tgtEl>
                                          <p:spTgt spid="3"/>
                                        </p:tgtEl>
                                        <p:attrNameLst>
                                          <p:attrName>ppt_x</p:attrName>
                                        </p:attrNameLst>
                                      </p:cBhvr>
                                      <p:tavLst>
                                        <p:tav tm="0">
                                          <p:val>
                                            <p:strVal val="#ppt_x-#ppt_w/2"/>
                                          </p:val>
                                        </p:tav>
                                        <p:tav tm="100000">
                                          <p:val>
                                            <p:strVal val="#ppt_x"/>
                                          </p:val>
                                        </p:tav>
                                      </p:tavLst>
                                    </p:anim>
                                    <p:anim calcmode="lin" valueType="num">
                                      <p:cBhvr>
                                        <p:cTn id="87" dur="500" fill="hold"/>
                                        <p:tgtEl>
                                          <p:spTgt spid="3"/>
                                        </p:tgtEl>
                                        <p:attrNameLst>
                                          <p:attrName>ppt_y</p:attrName>
                                        </p:attrNameLst>
                                      </p:cBhvr>
                                      <p:tavLst>
                                        <p:tav tm="0">
                                          <p:val>
                                            <p:strVal val="#ppt_y"/>
                                          </p:val>
                                        </p:tav>
                                        <p:tav tm="100000">
                                          <p:val>
                                            <p:strVal val="#ppt_y"/>
                                          </p:val>
                                        </p:tav>
                                      </p:tavLst>
                                    </p:anim>
                                    <p:anim calcmode="lin" valueType="num">
                                      <p:cBhvr>
                                        <p:cTn id="88" dur="500" fill="hold"/>
                                        <p:tgtEl>
                                          <p:spTgt spid="3"/>
                                        </p:tgtEl>
                                        <p:attrNameLst>
                                          <p:attrName>ppt_w</p:attrName>
                                        </p:attrNameLst>
                                      </p:cBhvr>
                                      <p:tavLst>
                                        <p:tav tm="0">
                                          <p:val>
                                            <p:fltVal val="0"/>
                                          </p:val>
                                        </p:tav>
                                        <p:tav tm="100000">
                                          <p:val>
                                            <p:strVal val="#ppt_w"/>
                                          </p:val>
                                        </p:tav>
                                      </p:tavLst>
                                    </p:anim>
                                    <p:anim calcmode="lin" valueType="num">
                                      <p:cBhvr>
                                        <p:cTn id="89"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8" presetClass="entr" presetSubtype="6" fill="hold" grpId="0" nodeType="clickEffect">
                                  <p:stCondLst>
                                    <p:cond delay="0"/>
                                  </p:stCondLst>
                                  <p:childTnLst>
                                    <p:set>
                                      <p:cBhvr>
                                        <p:cTn id="93" dur="1" fill="hold">
                                          <p:stCondLst>
                                            <p:cond delay="0"/>
                                          </p:stCondLst>
                                        </p:cTn>
                                        <p:tgtEl>
                                          <p:spTgt spid="6170"/>
                                        </p:tgtEl>
                                        <p:attrNameLst>
                                          <p:attrName>style.visibility</p:attrName>
                                        </p:attrNameLst>
                                      </p:cBhvr>
                                      <p:to>
                                        <p:strVal val="visible"/>
                                      </p:to>
                                    </p:set>
                                    <p:animEffect transition="in" filter="strips(downRight)">
                                      <p:cBhvr>
                                        <p:cTn id="94" dur="500"/>
                                        <p:tgtEl>
                                          <p:spTgt spid="617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1" fill="hold" grpId="0" nodeType="clickEffect">
                                  <p:stCondLst>
                                    <p:cond delay="0"/>
                                  </p:stCondLst>
                                  <p:childTnLst>
                                    <p:set>
                                      <p:cBhvr>
                                        <p:cTn id="98" dur="1" fill="hold">
                                          <p:stCondLst>
                                            <p:cond delay="0"/>
                                          </p:stCondLst>
                                        </p:cTn>
                                        <p:tgtEl>
                                          <p:spTgt spid="6181"/>
                                        </p:tgtEl>
                                        <p:attrNameLst>
                                          <p:attrName>style.visibility</p:attrName>
                                        </p:attrNameLst>
                                      </p:cBhvr>
                                      <p:to>
                                        <p:strVal val="visible"/>
                                      </p:to>
                                    </p:set>
                                    <p:anim calcmode="lin" valueType="num">
                                      <p:cBhvr additive="base">
                                        <p:cTn id="99" dur="500" fill="hold"/>
                                        <p:tgtEl>
                                          <p:spTgt spid="6181"/>
                                        </p:tgtEl>
                                        <p:attrNameLst>
                                          <p:attrName>ppt_x</p:attrName>
                                        </p:attrNameLst>
                                      </p:cBhvr>
                                      <p:tavLst>
                                        <p:tav tm="0">
                                          <p:val>
                                            <p:strVal val="#ppt_x"/>
                                          </p:val>
                                        </p:tav>
                                        <p:tav tm="100000">
                                          <p:val>
                                            <p:strVal val="#ppt_x"/>
                                          </p:val>
                                        </p:tav>
                                      </p:tavLst>
                                    </p:anim>
                                    <p:anim calcmode="lin" valueType="num">
                                      <p:cBhvr additive="base">
                                        <p:cTn id="100" dur="500" fill="hold"/>
                                        <p:tgtEl>
                                          <p:spTgt spid="6181"/>
                                        </p:tgtEl>
                                        <p:attrNameLst>
                                          <p:attrName>ppt_y</p:attrName>
                                        </p:attrNameLst>
                                      </p:cBhvr>
                                      <p:tavLst>
                                        <p:tav tm="0">
                                          <p:val>
                                            <p:strVal val="0-#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8" presetClass="entr" presetSubtype="6" fill="hold" grpId="0" nodeType="clickEffect">
                                  <p:stCondLst>
                                    <p:cond delay="0"/>
                                  </p:stCondLst>
                                  <p:childTnLst>
                                    <p:set>
                                      <p:cBhvr>
                                        <p:cTn id="104" dur="1" fill="hold">
                                          <p:stCondLst>
                                            <p:cond delay="0"/>
                                          </p:stCondLst>
                                        </p:cTn>
                                        <p:tgtEl>
                                          <p:spTgt spid="6169"/>
                                        </p:tgtEl>
                                        <p:attrNameLst>
                                          <p:attrName>style.visibility</p:attrName>
                                        </p:attrNameLst>
                                      </p:cBhvr>
                                      <p:to>
                                        <p:strVal val="visible"/>
                                      </p:to>
                                    </p:set>
                                    <p:animEffect transition="in" filter="strips(downRight)">
                                      <p:cBhvr>
                                        <p:cTn id="105" dur="500"/>
                                        <p:tgtEl>
                                          <p:spTgt spid="616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6182"/>
                                        </p:tgtEl>
                                        <p:attrNameLst>
                                          <p:attrName>style.visibility</p:attrName>
                                        </p:attrNameLst>
                                      </p:cBhvr>
                                      <p:to>
                                        <p:strVal val="visible"/>
                                      </p:to>
                                    </p:set>
                                    <p:anim calcmode="lin" valueType="num">
                                      <p:cBhvr additive="base">
                                        <p:cTn id="110" dur="500" fill="hold"/>
                                        <p:tgtEl>
                                          <p:spTgt spid="6182"/>
                                        </p:tgtEl>
                                        <p:attrNameLst>
                                          <p:attrName>ppt_x</p:attrName>
                                        </p:attrNameLst>
                                      </p:cBhvr>
                                      <p:tavLst>
                                        <p:tav tm="0">
                                          <p:val>
                                            <p:strVal val="0-#ppt_w/2"/>
                                          </p:val>
                                        </p:tav>
                                        <p:tav tm="100000">
                                          <p:val>
                                            <p:strVal val="#ppt_x"/>
                                          </p:val>
                                        </p:tav>
                                      </p:tavLst>
                                    </p:anim>
                                    <p:anim calcmode="lin" valueType="num">
                                      <p:cBhvr additive="base">
                                        <p:cTn id="111" dur="500" fill="hold"/>
                                        <p:tgtEl>
                                          <p:spTgt spid="6182"/>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8" presetClass="entr" presetSubtype="6" fill="hold" grpId="0" nodeType="clickEffect">
                                  <p:stCondLst>
                                    <p:cond delay="0"/>
                                  </p:stCondLst>
                                  <p:childTnLst>
                                    <p:set>
                                      <p:cBhvr>
                                        <p:cTn id="115" dur="1" fill="hold">
                                          <p:stCondLst>
                                            <p:cond delay="0"/>
                                          </p:stCondLst>
                                        </p:cTn>
                                        <p:tgtEl>
                                          <p:spTgt spid="6171"/>
                                        </p:tgtEl>
                                        <p:attrNameLst>
                                          <p:attrName>style.visibility</p:attrName>
                                        </p:attrNameLst>
                                      </p:cBhvr>
                                      <p:to>
                                        <p:strVal val="visible"/>
                                      </p:to>
                                    </p:set>
                                    <p:animEffect transition="in" filter="strips(downRight)">
                                      <p:cBhvr>
                                        <p:cTn id="116" dur="500"/>
                                        <p:tgtEl>
                                          <p:spTgt spid="617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6183"/>
                                        </p:tgtEl>
                                        <p:attrNameLst>
                                          <p:attrName>style.visibility</p:attrName>
                                        </p:attrNameLst>
                                      </p:cBhvr>
                                      <p:to>
                                        <p:strVal val="visible"/>
                                      </p:to>
                                    </p:set>
                                    <p:anim calcmode="lin" valueType="num">
                                      <p:cBhvr additive="base">
                                        <p:cTn id="121" dur="500" fill="hold"/>
                                        <p:tgtEl>
                                          <p:spTgt spid="6183"/>
                                        </p:tgtEl>
                                        <p:attrNameLst>
                                          <p:attrName>ppt_x</p:attrName>
                                        </p:attrNameLst>
                                      </p:cBhvr>
                                      <p:tavLst>
                                        <p:tav tm="0">
                                          <p:val>
                                            <p:strVal val="0-#ppt_w/2"/>
                                          </p:val>
                                        </p:tav>
                                        <p:tav tm="100000">
                                          <p:val>
                                            <p:strVal val="#ppt_x"/>
                                          </p:val>
                                        </p:tav>
                                      </p:tavLst>
                                    </p:anim>
                                    <p:anim calcmode="lin" valueType="num">
                                      <p:cBhvr additive="base">
                                        <p:cTn id="122" dur="500" fill="hold"/>
                                        <p:tgtEl>
                                          <p:spTgt spid="6183"/>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8" presetClass="entr" presetSubtype="3" fill="hold" grpId="0" nodeType="clickEffect">
                                  <p:stCondLst>
                                    <p:cond delay="0"/>
                                  </p:stCondLst>
                                  <p:childTnLst>
                                    <p:set>
                                      <p:cBhvr>
                                        <p:cTn id="126" dur="1" fill="hold">
                                          <p:stCondLst>
                                            <p:cond delay="0"/>
                                          </p:stCondLst>
                                        </p:cTn>
                                        <p:tgtEl>
                                          <p:spTgt spid="6178"/>
                                        </p:tgtEl>
                                        <p:attrNameLst>
                                          <p:attrName>style.visibility</p:attrName>
                                        </p:attrNameLst>
                                      </p:cBhvr>
                                      <p:to>
                                        <p:strVal val="visible"/>
                                      </p:to>
                                    </p:set>
                                    <p:animEffect transition="in" filter="strips(upRight)">
                                      <p:cBhvr>
                                        <p:cTn id="127" dur="500"/>
                                        <p:tgtEl>
                                          <p:spTgt spid="617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6186"/>
                                        </p:tgtEl>
                                        <p:attrNameLst>
                                          <p:attrName>style.visibility</p:attrName>
                                        </p:attrNameLst>
                                      </p:cBhvr>
                                      <p:to>
                                        <p:strVal val="visible"/>
                                      </p:to>
                                    </p:set>
                                    <p:anim calcmode="lin" valueType="num">
                                      <p:cBhvr additive="base">
                                        <p:cTn id="132" dur="500" fill="hold"/>
                                        <p:tgtEl>
                                          <p:spTgt spid="6186"/>
                                        </p:tgtEl>
                                        <p:attrNameLst>
                                          <p:attrName>ppt_x</p:attrName>
                                        </p:attrNameLst>
                                      </p:cBhvr>
                                      <p:tavLst>
                                        <p:tav tm="0">
                                          <p:val>
                                            <p:strVal val="0-#ppt_w/2"/>
                                          </p:val>
                                        </p:tav>
                                        <p:tav tm="100000">
                                          <p:val>
                                            <p:strVal val="#ppt_x"/>
                                          </p:val>
                                        </p:tav>
                                      </p:tavLst>
                                    </p:anim>
                                    <p:anim calcmode="lin" valueType="num">
                                      <p:cBhvr additive="base">
                                        <p:cTn id="133" dur="500" fill="hold"/>
                                        <p:tgtEl>
                                          <p:spTgt spid="6186"/>
                                        </p:tgtEl>
                                        <p:attrNameLst>
                                          <p:attrName>ppt_y</p:attrName>
                                        </p:attrNameLst>
                                      </p:cBhvr>
                                      <p:tavLst>
                                        <p:tav tm="0">
                                          <p:val>
                                            <p:strVal val="#ppt_y"/>
                                          </p:val>
                                        </p:tav>
                                        <p:tav tm="100000">
                                          <p:val>
                                            <p:strVal val="#ppt_y"/>
                                          </p:val>
                                        </p:tav>
                                      </p:tavLst>
                                    </p:anim>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8" presetClass="entr" presetSubtype="9" fill="hold" grpId="0" nodeType="clickEffect">
                                  <p:stCondLst>
                                    <p:cond delay="0"/>
                                  </p:stCondLst>
                                  <p:childTnLst>
                                    <p:set>
                                      <p:cBhvr>
                                        <p:cTn id="137" dur="1" fill="hold">
                                          <p:stCondLst>
                                            <p:cond delay="0"/>
                                          </p:stCondLst>
                                        </p:cTn>
                                        <p:tgtEl>
                                          <p:spTgt spid="6179"/>
                                        </p:tgtEl>
                                        <p:attrNameLst>
                                          <p:attrName>style.visibility</p:attrName>
                                        </p:attrNameLst>
                                      </p:cBhvr>
                                      <p:to>
                                        <p:strVal val="visible"/>
                                      </p:to>
                                    </p:set>
                                    <p:animEffect transition="in" filter="strips(upLeft)">
                                      <p:cBhvr>
                                        <p:cTn id="138" dur="500"/>
                                        <p:tgtEl>
                                          <p:spTgt spid="6179"/>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6185"/>
                                        </p:tgtEl>
                                        <p:attrNameLst>
                                          <p:attrName>style.visibility</p:attrName>
                                        </p:attrNameLst>
                                      </p:cBhvr>
                                      <p:to>
                                        <p:strVal val="visible"/>
                                      </p:to>
                                    </p:set>
                                    <p:anim calcmode="lin" valueType="num">
                                      <p:cBhvr additive="base">
                                        <p:cTn id="143" dur="500" fill="hold"/>
                                        <p:tgtEl>
                                          <p:spTgt spid="6185"/>
                                        </p:tgtEl>
                                        <p:attrNameLst>
                                          <p:attrName>ppt_x</p:attrName>
                                        </p:attrNameLst>
                                      </p:cBhvr>
                                      <p:tavLst>
                                        <p:tav tm="0">
                                          <p:val>
                                            <p:strVal val="#ppt_x"/>
                                          </p:val>
                                        </p:tav>
                                        <p:tav tm="100000">
                                          <p:val>
                                            <p:strVal val="#ppt_x"/>
                                          </p:val>
                                        </p:tav>
                                      </p:tavLst>
                                    </p:anim>
                                    <p:anim calcmode="lin" valueType="num">
                                      <p:cBhvr additive="base">
                                        <p:cTn id="144" dur="500" fill="hold"/>
                                        <p:tgtEl>
                                          <p:spTgt spid="6185"/>
                                        </p:tgtEl>
                                        <p:attrNameLst>
                                          <p:attrName>ppt_y</p:attrName>
                                        </p:attrNameLst>
                                      </p:cBhvr>
                                      <p:tavLst>
                                        <p:tav tm="0">
                                          <p:val>
                                            <p:strVal val="1+#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8" presetClass="entr" presetSubtype="12" fill="hold" grpId="0" nodeType="clickEffect">
                                  <p:stCondLst>
                                    <p:cond delay="0"/>
                                  </p:stCondLst>
                                  <p:childTnLst>
                                    <p:set>
                                      <p:cBhvr>
                                        <p:cTn id="148" dur="1" fill="hold">
                                          <p:stCondLst>
                                            <p:cond delay="0"/>
                                          </p:stCondLst>
                                        </p:cTn>
                                        <p:tgtEl>
                                          <p:spTgt spid="6180"/>
                                        </p:tgtEl>
                                        <p:attrNameLst>
                                          <p:attrName>style.visibility</p:attrName>
                                        </p:attrNameLst>
                                      </p:cBhvr>
                                      <p:to>
                                        <p:strVal val="visible"/>
                                      </p:to>
                                    </p:set>
                                    <p:animEffect transition="in" filter="strips(downLeft)">
                                      <p:cBhvr>
                                        <p:cTn id="149" dur="500"/>
                                        <p:tgtEl>
                                          <p:spTgt spid="6180"/>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 presetClass="entr" presetSubtype="1" fill="hold" grpId="0" nodeType="clickEffect">
                                  <p:stCondLst>
                                    <p:cond delay="0"/>
                                  </p:stCondLst>
                                  <p:childTnLst>
                                    <p:set>
                                      <p:cBhvr>
                                        <p:cTn id="153" dur="1" fill="hold">
                                          <p:stCondLst>
                                            <p:cond delay="0"/>
                                          </p:stCondLst>
                                        </p:cTn>
                                        <p:tgtEl>
                                          <p:spTgt spid="6184"/>
                                        </p:tgtEl>
                                        <p:attrNameLst>
                                          <p:attrName>style.visibility</p:attrName>
                                        </p:attrNameLst>
                                      </p:cBhvr>
                                      <p:to>
                                        <p:strVal val="visible"/>
                                      </p:to>
                                    </p:set>
                                    <p:anim calcmode="lin" valueType="num">
                                      <p:cBhvr additive="base">
                                        <p:cTn id="154" dur="500" fill="hold"/>
                                        <p:tgtEl>
                                          <p:spTgt spid="6184"/>
                                        </p:tgtEl>
                                        <p:attrNameLst>
                                          <p:attrName>ppt_x</p:attrName>
                                        </p:attrNameLst>
                                      </p:cBhvr>
                                      <p:tavLst>
                                        <p:tav tm="0">
                                          <p:val>
                                            <p:strVal val="#ppt_x"/>
                                          </p:val>
                                        </p:tav>
                                        <p:tav tm="100000">
                                          <p:val>
                                            <p:strVal val="#ppt_x"/>
                                          </p:val>
                                        </p:tav>
                                      </p:tavLst>
                                    </p:anim>
                                    <p:anim calcmode="lin" valueType="num">
                                      <p:cBhvr additive="base">
                                        <p:cTn id="155" dur="500" fill="hold"/>
                                        <p:tgtEl>
                                          <p:spTgt spid="6184"/>
                                        </p:tgtEl>
                                        <p:attrNameLst>
                                          <p:attrName>ppt_y</p:attrName>
                                        </p:attrNameLst>
                                      </p:cBhvr>
                                      <p:tavLst>
                                        <p:tav tm="0">
                                          <p:val>
                                            <p:strVal val="0-#ppt_h/2"/>
                                          </p:val>
                                        </p:tav>
                                        <p:tav tm="100000">
                                          <p:val>
                                            <p:strVal val="#ppt_y"/>
                                          </p:val>
                                        </p:tav>
                                      </p:tavLst>
                                    </p:anim>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8" presetClass="entr" presetSubtype="6" fill="hold" grpId="0" nodeType="clickEffect">
                                  <p:stCondLst>
                                    <p:cond delay="0"/>
                                  </p:stCondLst>
                                  <p:childTnLst>
                                    <p:set>
                                      <p:cBhvr>
                                        <p:cTn id="159" dur="1" fill="hold">
                                          <p:stCondLst>
                                            <p:cond delay="0"/>
                                          </p:stCondLst>
                                        </p:cTn>
                                        <p:tgtEl>
                                          <p:spTgt spid="6174"/>
                                        </p:tgtEl>
                                        <p:attrNameLst>
                                          <p:attrName>style.visibility</p:attrName>
                                        </p:attrNameLst>
                                      </p:cBhvr>
                                      <p:to>
                                        <p:strVal val="visible"/>
                                      </p:to>
                                    </p:set>
                                    <p:animEffect transition="in" filter="strips(downRight)">
                                      <p:cBhvr>
                                        <p:cTn id="160" dur="500"/>
                                        <p:tgtEl>
                                          <p:spTgt spid="6174"/>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1" fill="hold" grpId="0" nodeType="clickEffect">
                                  <p:stCondLst>
                                    <p:cond delay="0"/>
                                  </p:stCondLst>
                                  <p:childTnLst>
                                    <p:set>
                                      <p:cBhvr>
                                        <p:cTn id="164" dur="1" fill="hold">
                                          <p:stCondLst>
                                            <p:cond delay="0"/>
                                          </p:stCondLst>
                                        </p:cTn>
                                        <p:tgtEl>
                                          <p:spTgt spid="6191"/>
                                        </p:tgtEl>
                                        <p:attrNameLst>
                                          <p:attrName>style.visibility</p:attrName>
                                        </p:attrNameLst>
                                      </p:cBhvr>
                                      <p:to>
                                        <p:strVal val="visible"/>
                                      </p:to>
                                    </p:set>
                                    <p:anim calcmode="lin" valueType="num">
                                      <p:cBhvr additive="base">
                                        <p:cTn id="165" dur="500" fill="hold"/>
                                        <p:tgtEl>
                                          <p:spTgt spid="6191"/>
                                        </p:tgtEl>
                                        <p:attrNameLst>
                                          <p:attrName>ppt_x</p:attrName>
                                        </p:attrNameLst>
                                      </p:cBhvr>
                                      <p:tavLst>
                                        <p:tav tm="0">
                                          <p:val>
                                            <p:strVal val="#ppt_x"/>
                                          </p:val>
                                        </p:tav>
                                        <p:tav tm="100000">
                                          <p:val>
                                            <p:strVal val="#ppt_x"/>
                                          </p:val>
                                        </p:tav>
                                      </p:tavLst>
                                    </p:anim>
                                    <p:anim calcmode="lin" valueType="num">
                                      <p:cBhvr additive="base">
                                        <p:cTn id="166" dur="500" fill="hold"/>
                                        <p:tgtEl>
                                          <p:spTgt spid="6191"/>
                                        </p:tgtEl>
                                        <p:attrNameLst>
                                          <p:attrName>ppt_y</p:attrName>
                                        </p:attrNameLst>
                                      </p:cBhvr>
                                      <p:tavLst>
                                        <p:tav tm="0">
                                          <p:val>
                                            <p:strVal val="0-#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8" presetClass="entr" presetSubtype="6" fill="hold" grpId="0" nodeType="clickEffect">
                                  <p:stCondLst>
                                    <p:cond delay="0"/>
                                  </p:stCondLst>
                                  <p:childTnLst>
                                    <p:set>
                                      <p:cBhvr>
                                        <p:cTn id="170" dur="1" fill="hold">
                                          <p:stCondLst>
                                            <p:cond delay="0"/>
                                          </p:stCondLst>
                                        </p:cTn>
                                        <p:tgtEl>
                                          <p:spTgt spid="6172"/>
                                        </p:tgtEl>
                                        <p:attrNameLst>
                                          <p:attrName>style.visibility</p:attrName>
                                        </p:attrNameLst>
                                      </p:cBhvr>
                                      <p:to>
                                        <p:strVal val="visible"/>
                                      </p:to>
                                    </p:set>
                                    <p:animEffect transition="in" filter="strips(downRight)">
                                      <p:cBhvr>
                                        <p:cTn id="171" dur="500"/>
                                        <p:tgtEl>
                                          <p:spTgt spid="6172"/>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7" presetClass="entr" presetSubtype="10" fill="hold" grpId="0" nodeType="clickEffect">
                                  <p:stCondLst>
                                    <p:cond delay="0"/>
                                  </p:stCondLst>
                                  <p:childTnLst>
                                    <p:set>
                                      <p:cBhvr>
                                        <p:cTn id="175" dur="1" fill="hold">
                                          <p:stCondLst>
                                            <p:cond delay="0"/>
                                          </p:stCondLst>
                                        </p:cTn>
                                        <p:tgtEl>
                                          <p:spTgt spid="6189"/>
                                        </p:tgtEl>
                                        <p:attrNameLst>
                                          <p:attrName>style.visibility</p:attrName>
                                        </p:attrNameLst>
                                      </p:cBhvr>
                                      <p:to>
                                        <p:strVal val="visible"/>
                                      </p:to>
                                    </p:set>
                                    <p:anim calcmode="lin" valueType="num">
                                      <p:cBhvr>
                                        <p:cTn id="176" dur="500" fill="hold"/>
                                        <p:tgtEl>
                                          <p:spTgt spid="6189"/>
                                        </p:tgtEl>
                                        <p:attrNameLst>
                                          <p:attrName>ppt_w</p:attrName>
                                        </p:attrNameLst>
                                      </p:cBhvr>
                                      <p:tavLst>
                                        <p:tav tm="0">
                                          <p:val>
                                            <p:fltVal val="0"/>
                                          </p:val>
                                        </p:tav>
                                        <p:tav tm="100000">
                                          <p:val>
                                            <p:strVal val="#ppt_w"/>
                                          </p:val>
                                        </p:tav>
                                      </p:tavLst>
                                    </p:anim>
                                    <p:anim calcmode="lin" valueType="num">
                                      <p:cBhvr>
                                        <p:cTn id="177" dur="500" fill="hold"/>
                                        <p:tgtEl>
                                          <p:spTgt spid="6189"/>
                                        </p:tgtEl>
                                        <p:attrNameLst>
                                          <p:attrName>ppt_h</p:attrName>
                                        </p:attrNameLst>
                                      </p:cBhvr>
                                      <p:tavLst>
                                        <p:tav tm="0">
                                          <p:val>
                                            <p:strVal val="#ppt_h"/>
                                          </p:val>
                                        </p:tav>
                                        <p:tav tm="100000">
                                          <p:val>
                                            <p:strVal val="#ppt_h"/>
                                          </p:val>
                                        </p:tav>
                                      </p:tavLst>
                                    </p:anim>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8" presetClass="entr" presetSubtype="6" fill="hold" grpId="0" nodeType="clickEffect">
                                  <p:stCondLst>
                                    <p:cond delay="0"/>
                                  </p:stCondLst>
                                  <p:childTnLst>
                                    <p:set>
                                      <p:cBhvr>
                                        <p:cTn id="181" dur="1" fill="hold">
                                          <p:stCondLst>
                                            <p:cond delay="0"/>
                                          </p:stCondLst>
                                        </p:cTn>
                                        <p:tgtEl>
                                          <p:spTgt spid="6177"/>
                                        </p:tgtEl>
                                        <p:attrNameLst>
                                          <p:attrName>style.visibility</p:attrName>
                                        </p:attrNameLst>
                                      </p:cBhvr>
                                      <p:to>
                                        <p:strVal val="visible"/>
                                      </p:to>
                                    </p:set>
                                    <p:animEffect transition="in" filter="strips(downRight)">
                                      <p:cBhvr>
                                        <p:cTn id="182" dur="500"/>
                                        <p:tgtEl>
                                          <p:spTgt spid="6177"/>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7" presetClass="entr" presetSubtype="10" fill="hold" grpId="0" nodeType="clickEffect">
                                  <p:stCondLst>
                                    <p:cond delay="0"/>
                                  </p:stCondLst>
                                  <p:childTnLst>
                                    <p:set>
                                      <p:cBhvr>
                                        <p:cTn id="186" dur="1" fill="hold">
                                          <p:stCondLst>
                                            <p:cond delay="0"/>
                                          </p:stCondLst>
                                        </p:cTn>
                                        <p:tgtEl>
                                          <p:spTgt spid="6190"/>
                                        </p:tgtEl>
                                        <p:attrNameLst>
                                          <p:attrName>style.visibility</p:attrName>
                                        </p:attrNameLst>
                                      </p:cBhvr>
                                      <p:to>
                                        <p:strVal val="visible"/>
                                      </p:to>
                                    </p:set>
                                    <p:anim calcmode="lin" valueType="num">
                                      <p:cBhvr>
                                        <p:cTn id="187" dur="500" fill="hold"/>
                                        <p:tgtEl>
                                          <p:spTgt spid="6190"/>
                                        </p:tgtEl>
                                        <p:attrNameLst>
                                          <p:attrName>ppt_w</p:attrName>
                                        </p:attrNameLst>
                                      </p:cBhvr>
                                      <p:tavLst>
                                        <p:tav tm="0">
                                          <p:val>
                                            <p:fltVal val="0"/>
                                          </p:val>
                                        </p:tav>
                                        <p:tav tm="100000">
                                          <p:val>
                                            <p:strVal val="#ppt_w"/>
                                          </p:val>
                                        </p:tav>
                                      </p:tavLst>
                                    </p:anim>
                                    <p:anim calcmode="lin" valueType="num">
                                      <p:cBhvr>
                                        <p:cTn id="188" dur="500" fill="hold"/>
                                        <p:tgtEl>
                                          <p:spTgt spid="6190"/>
                                        </p:tgtEl>
                                        <p:attrNameLst>
                                          <p:attrName>ppt_h</p:attrName>
                                        </p:attrNameLst>
                                      </p:cBhvr>
                                      <p:tavLst>
                                        <p:tav tm="0">
                                          <p:val>
                                            <p:strVal val="#ppt_h"/>
                                          </p:val>
                                        </p:tav>
                                        <p:tav tm="100000">
                                          <p:val>
                                            <p:strVal val="#ppt_h"/>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8" presetClass="entr" presetSubtype="3" fill="hold" grpId="0" nodeType="clickEffect">
                                  <p:stCondLst>
                                    <p:cond delay="0"/>
                                  </p:stCondLst>
                                  <p:childTnLst>
                                    <p:set>
                                      <p:cBhvr>
                                        <p:cTn id="192" dur="1" fill="hold">
                                          <p:stCondLst>
                                            <p:cond delay="0"/>
                                          </p:stCondLst>
                                        </p:cTn>
                                        <p:tgtEl>
                                          <p:spTgt spid="6176"/>
                                        </p:tgtEl>
                                        <p:attrNameLst>
                                          <p:attrName>style.visibility</p:attrName>
                                        </p:attrNameLst>
                                      </p:cBhvr>
                                      <p:to>
                                        <p:strVal val="visible"/>
                                      </p:to>
                                    </p:set>
                                    <p:animEffect transition="in" filter="strips(upRight)">
                                      <p:cBhvr>
                                        <p:cTn id="193" dur="500"/>
                                        <p:tgtEl>
                                          <p:spTgt spid="6176"/>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2" presetClass="entr" presetSubtype="4" fill="hold" grpId="0" nodeType="clickEffect">
                                  <p:stCondLst>
                                    <p:cond delay="0"/>
                                  </p:stCondLst>
                                  <p:childTnLst>
                                    <p:set>
                                      <p:cBhvr>
                                        <p:cTn id="197" dur="1" fill="hold">
                                          <p:stCondLst>
                                            <p:cond delay="0"/>
                                          </p:stCondLst>
                                        </p:cTn>
                                        <p:tgtEl>
                                          <p:spTgt spid="6196"/>
                                        </p:tgtEl>
                                        <p:attrNameLst>
                                          <p:attrName>style.visibility</p:attrName>
                                        </p:attrNameLst>
                                      </p:cBhvr>
                                      <p:to>
                                        <p:strVal val="visible"/>
                                      </p:to>
                                    </p:set>
                                    <p:anim calcmode="lin" valueType="num">
                                      <p:cBhvr additive="base">
                                        <p:cTn id="198" dur="500" fill="hold"/>
                                        <p:tgtEl>
                                          <p:spTgt spid="6196"/>
                                        </p:tgtEl>
                                        <p:attrNameLst>
                                          <p:attrName>ppt_x</p:attrName>
                                        </p:attrNameLst>
                                      </p:cBhvr>
                                      <p:tavLst>
                                        <p:tav tm="0">
                                          <p:val>
                                            <p:strVal val="#ppt_x"/>
                                          </p:val>
                                        </p:tav>
                                        <p:tav tm="100000">
                                          <p:val>
                                            <p:strVal val="#ppt_x"/>
                                          </p:val>
                                        </p:tav>
                                      </p:tavLst>
                                    </p:anim>
                                    <p:anim calcmode="lin" valueType="num">
                                      <p:cBhvr additive="base">
                                        <p:cTn id="199" dur="500" fill="hold"/>
                                        <p:tgtEl>
                                          <p:spTgt spid="6196"/>
                                        </p:tgtEl>
                                        <p:attrNameLst>
                                          <p:attrName>ppt_y</p:attrName>
                                        </p:attrNameLst>
                                      </p:cBhvr>
                                      <p:tavLst>
                                        <p:tav tm="0">
                                          <p:val>
                                            <p:strVal val="1+#ppt_h/2"/>
                                          </p:val>
                                        </p:tav>
                                        <p:tav tm="100000">
                                          <p:val>
                                            <p:strVal val="#ppt_y"/>
                                          </p:val>
                                        </p:tav>
                                      </p:tavLst>
                                    </p:anim>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8" presetClass="entr" presetSubtype="9" fill="hold" grpId="0" nodeType="clickEffect">
                                  <p:stCondLst>
                                    <p:cond delay="0"/>
                                  </p:stCondLst>
                                  <p:childTnLst>
                                    <p:set>
                                      <p:cBhvr>
                                        <p:cTn id="203" dur="1" fill="hold">
                                          <p:stCondLst>
                                            <p:cond delay="0"/>
                                          </p:stCondLst>
                                        </p:cTn>
                                        <p:tgtEl>
                                          <p:spTgt spid="6175"/>
                                        </p:tgtEl>
                                        <p:attrNameLst>
                                          <p:attrName>style.visibility</p:attrName>
                                        </p:attrNameLst>
                                      </p:cBhvr>
                                      <p:to>
                                        <p:strVal val="visible"/>
                                      </p:to>
                                    </p:set>
                                    <p:animEffect transition="in" filter="strips(upLeft)">
                                      <p:cBhvr>
                                        <p:cTn id="204" dur="500"/>
                                        <p:tgtEl>
                                          <p:spTgt spid="6175"/>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6187"/>
                                        </p:tgtEl>
                                        <p:attrNameLst>
                                          <p:attrName>style.visibility</p:attrName>
                                        </p:attrNameLst>
                                      </p:cBhvr>
                                      <p:to>
                                        <p:strVal val="visible"/>
                                      </p:to>
                                    </p:set>
                                    <p:anim calcmode="lin" valueType="num">
                                      <p:cBhvr additive="base">
                                        <p:cTn id="209" dur="500" fill="hold"/>
                                        <p:tgtEl>
                                          <p:spTgt spid="6187"/>
                                        </p:tgtEl>
                                        <p:attrNameLst>
                                          <p:attrName>ppt_x</p:attrName>
                                        </p:attrNameLst>
                                      </p:cBhvr>
                                      <p:tavLst>
                                        <p:tav tm="0">
                                          <p:val>
                                            <p:strVal val="#ppt_x"/>
                                          </p:val>
                                        </p:tav>
                                        <p:tav tm="100000">
                                          <p:val>
                                            <p:strVal val="#ppt_x"/>
                                          </p:val>
                                        </p:tav>
                                      </p:tavLst>
                                    </p:anim>
                                    <p:anim calcmode="lin" valueType="num">
                                      <p:cBhvr additive="base">
                                        <p:cTn id="210" dur="500" fill="hold"/>
                                        <p:tgtEl>
                                          <p:spTgt spid="6187"/>
                                        </p:tgtEl>
                                        <p:attrNameLst>
                                          <p:attrName>ppt_y</p:attrName>
                                        </p:attrNameLst>
                                      </p:cBhvr>
                                      <p:tavLst>
                                        <p:tav tm="0">
                                          <p:val>
                                            <p:strVal val="1+#ppt_h/2"/>
                                          </p:val>
                                        </p:tav>
                                        <p:tav tm="100000">
                                          <p:val>
                                            <p:strVal val="#ppt_y"/>
                                          </p:val>
                                        </p:tav>
                                      </p:tavLst>
                                    </p:anim>
                                  </p:childTnLst>
                                </p:cTn>
                              </p:par>
                            </p:childTnLst>
                          </p:cTn>
                        </p:par>
                      </p:childTnLst>
                    </p:cTn>
                  </p:par>
                  <p:par>
                    <p:cTn id="211" fill="hold" nodeType="clickPar">
                      <p:stCondLst>
                        <p:cond delay="indefinite"/>
                      </p:stCondLst>
                      <p:childTnLst>
                        <p:par>
                          <p:cTn id="212" fill="hold" nodeType="withGroup">
                            <p:stCondLst>
                              <p:cond delay="0"/>
                            </p:stCondLst>
                            <p:childTnLst>
                              <p:par>
                                <p:cTn id="213" presetID="18" presetClass="entr" presetSubtype="12" fill="hold" grpId="0" nodeType="clickEffect">
                                  <p:stCondLst>
                                    <p:cond delay="0"/>
                                  </p:stCondLst>
                                  <p:childTnLst>
                                    <p:set>
                                      <p:cBhvr>
                                        <p:cTn id="214" dur="1" fill="hold">
                                          <p:stCondLst>
                                            <p:cond delay="0"/>
                                          </p:stCondLst>
                                        </p:cTn>
                                        <p:tgtEl>
                                          <p:spTgt spid="6173"/>
                                        </p:tgtEl>
                                        <p:attrNameLst>
                                          <p:attrName>style.visibility</p:attrName>
                                        </p:attrNameLst>
                                      </p:cBhvr>
                                      <p:to>
                                        <p:strVal val="visible"/>
                                      </p:to>
                                    </p:set>
                                    <p:animEffect transition="in" filter="strips(downLeft)">
                                      <p:cBhvr>
                                        <p:cTn id="215" dur="500"/>
                                        <p:tgtEl>
                                          <p:spTgt spid="6173"/>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7" presetClass="entr" presetSubtype="10" fill="hold" grpId="0" nodeType="clickEffect">
                                  <p:stCondLst>
                                    <p:cond delay="0"/>
                                  </p:stCondLst>
                                  <p:childTnLst>
                                    <p:set>
                                      <p:cBhvr>
                                        <p:cTn id="219" dur="1" fill="hold">
                                          <p:stCondLst>
                                            <p:cond delay="0"/>
                                          </p:stCondLst>
                                        </p:cTn>
                                        <p:tgtEl>
                                          <p:spTgt spid="6188"/>
                                        </p:tgtEl>
                                        <p:attrNameLst>
                                          <p:attrName>style.visibility</p:attrName>
                                        </p:attrNameLst>
                                      </p:cBhvr>
                                      <p:to>
                                        <p:strVal val="visible"/>
                                      </p:to>
                                    </p:set>
                                    <p:anim calcmode="lin" valueType="num">
                                      <p:cBhvr>
                                        <p:cTn id="220" dur="500" fill="hold"/>
                                        <p:tgtEl>
                                          <p:spTgt spid="6188"/>
                                        </p:tgtEl>
                                        <p:attrNameLst>
                                          <p:attrName>ppt_w</p:attrName>
                                        </p:attrNameLst>
                                      </p:cBhvr>
                                      <p:tavLst>
                                        <p:tav tm="0">
                                          <p:val>
                                            <p:fltVal val="0"/>
                                          </p:val>
                                        </p:tav>
                                        <p:tav tm="100000">
                                          <p:val>
                                            <p:strVal val="#ppt_w"/>
                                          </p:val>
                                        </p:tav>
                                      </p:tavLst>
                                    </p:anim>
                                    <p:anim calcmode="lin" valueType="num">
                                      <p:cBhvr>
                                        <p:cTn id="221" dur="500" fill="hold"/>
                                        <p:tgtEl>
                                          <p:spTgt spid="6188"/>
                                        </p:tgtEl>
                                        <p:attrNameLst>
                                          <p:attrName>ppt_h</p:attrName>
                                        </p:attrNameLst>
                                      </p:cBhvr>
                                      <p:tavLst>
                                        <p:tav tm="0">
                                          <p:val>
                                            <p:strVal val="#ppt_h"/>
                                          </p:val>
                                        </p:tav>
                                        <p:tav tm="100000">
                                          <p:val>
                                            <p:strVal val="#ppt_h"/>
                                          </p:val>
                                        </p:tav>
                                      </p:tavLst>
                                    </p:anim>
                                  </p:childTnLst>
                                </p:cTn>
                              </p:par>
                            </p:childTnLst>
                          </p:cTn>
                        </p:par>
                      </p:childTnLst>
                    </p:cTn>
                  </p:par>
                  <p:par>
                    <p:cTn id="222" fill="hold" nodeType="clickPar">
                      <p:stCondLst>
                        <p:cond delay="indefinite"/>
                      </p:stCondLst>
                      <p:childTnLst>
                        <p:par>
                          <p:cTn id="223" fill="hold" nodeType="withGroup">
                            <p:stCondLst>
                              <p:cond delay="0"/>
                            </p:stCondLst>
                            <p:childTnLst>
                              <p:par>
                                <p:cTn id="224" presetID="17" presetClass="entr" presetSubtype="4" fill="hold" nodeType="clickEffect">
                                  <p:stCondLst>
                                    <p:cond delay="0"/>
                                  </p:stCondLst>
                                  <p:childTnLst>
                                    <p:set>
                                      <p:cBhvr>
                                        <p:cTn id="225" dur="1" fill="hold">
                                          <p:stCondLst>
                                            <p:cond delay="0"/>
                                          </p:stCondLst>
                                        </p:cTn>
                                        <p:tgtEl>
                                          <p:spTgt spid="6"/>
                                        </p:tgtEl>
                                        <p:attrNameLst>
                                          <p:attrName>style.visibility</p:attrName>
                                        </p:attrNameLst>
                                      </p:cBhvr>
                                      <p:to>
                                        <p:strVal val="visible"/>
                                      </p:to>
                                    </p:set>
                                    <p:anim calcmode="lin" valueType="num">
                                      <p:cBhvr>
                                        <p:cTn id="226" dur="500" fill="hold"/>
                                        <p:tgtEl>
                                          <p:spTgt spid="6"/>
                                        </p:tgtEl>
                                        <p:attrNameLst>
                                          <p:attrName>ppt_x</p:attrName>
                                        </p:attrNameLst>
                                      </p:cBhvr>
                                      <p:tavLst>
                                        <p:tav tm="0">
                                          <p:val>
                                            <p:strVal val="#ppt_x"/>
                                          </p:val>
                                        </p:tav>
                                        <p:tav tm="100000">
                                          <p:val>
                                            <p:strVal val="#ppt_x"/>
                                          </p:val>
                                        </p:tav>
                                      </p:tavLst>
                                    </p:anim>
                                    <p:anim calcmode="lin" valueType="num">
                                      <p:cBhvr>
                                        <p:cTn id="227" dur="500" fill="hold"/>
                                        <p:tgtEl>
                                          <p:spTgt spid="6"/>
                                        </p:tgtEl>
                                        <p:attrNameLst>
                                          <p:attrName>ppt_y</p:attrName>
                                        </p:attrNameLst>
                                      </p:cBhvr>
                                      <p:tavLst>
                                        <p:tav tm="0">
                                          <p:val>
                                            <p:strVal val="#ppt_y+#ppt_h/2"/>
                                          </p:val>
                                        </p:tav>
                                        <p:tav tm="100000">
                                          <p:val>
                                            <p:strVal val="#ppt_y"/>
                                          </p:val>
                                        </p:tav>
                                      </p:tavLst>
                                    </p:anim>
                                    <p:anim calcmode="lin" valueType="num">
                                      <p:cBhvr>
                                        <p:cTn id="228" dur="500" fill="hold"/>
                                        <p:tgtEl>
                                          <p:spTgt spid="6"/>
                                        </p:tgtEl>
                                        <p:attrNameLst>
                                          <p:attrName>ppt_w</p:attrName>
                                        </p:attrNameLst>
                                      </p:cBhvr>
                                      <p:tavLst>
                                        <p:tav tm="0">
                                          <p:val>
                                            <p:strVal val="#ppt_w"/>
                                          </p:val>
                                        </p:tav>
                                        <p:tav tm="100000">
                                          <p:val>
                                            <p:strVal val="#ppt_w"/>
                                          </p:val>
                                        </p:tav>
                                      </p:tavLst>
                                    </p:anim>
                                    <p:anim calcmode="lin" valueType="num">
                                      <p:cBhvr>
                                        <p:cTn id="22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30" fill="hold" nodeType="clickPar">
                      <p:stCondLst>
                        <p:cond delay="indefinite"/>
                      </p:stCondLst>
                      <p:childTnLst>
                        <p:par>
                          <p:cTn id="231" fill="hold" nodeType="withGroup">
                            <p:stCondLst>
                              <p:cond delay="0"/>
                            </p:stCondLst>
                            <p:childTnLst>
                              <p:par>
                                <p:cTn id="232" presetID="18" presetClass="entr" presetSubtype="9" fill="hold" grpId="0" nodeType="clickEffect">
                                  <p:stCondLst>
                                    <p:cond delay="0"/>
                                  </p:stCondLst>
                                  <p:childTnLst>
                                    <p:set>
                                      <p:cBhvr>
                                        <p:cTn id="233" dur="1" fill="hold">
                                          <p:stCondLst>
                                            <p:cond delay="0"/>
                                          </p:stCondLst>
                                        </p:cTn>
                                        <p:tgtEl>
                                          <p:spTgt spid="6213"/>
                                        </p:tgtEl>
                                        <p:attrNameLst>
                                          <p:attrName>style.visibility</p:attrName>
                                        </p:attrNameLst>
                                      </p:cBhvr>
                                      <p:to>
                                        <p:strVal val="visible"/>
                                      </p:to>
                                    </p:set>
                                    <p:animEffect transition="in" filter="strips(upLeft)">
                                      <p:cBhvr>
                                        <p:cTn id="234" dur="500"/>
                                        <p:tgtEl>
                                          <p:spTgt spid="6213"/>
                                        </p:tgtEl>
                                      </p:cBhvr>
                                    </p:animEffect>
                                  </p:childTnLst>
                                </p:cTn>
                              </p:par>
                            </p:childTnLst>
                          </p:cTn>
                        </p:par>
                      </p:childTnLst>
                    </p:cTn>
                  </p:par>
                  <p:par>
                    <p:cTn id="235" fill="hold" nodeType="clickPar">
                      <p:stCondLst>
                        <p:cond delay="indefinite"/>
                      </p:stCondLst>
                      <p:childTnLst>
                        <p:par>
                          <p:cTn id="236" fill="hold" nodeType="withGroup">
                            <p:stCondLst>
                              <p:cond delay="0"/>
                            </p:stCondLst>
                            <p:childTnLst>
                              <p:par>
                                <p:cTn id="237" presetID="18" presetClass="entr" presetSubtype="9" fill="hold" grpId="0" nodeType="clickEffect">
                                  <p:stCondLst>
                                    <p:cond delay="0"/>
                                  </p:stCondLst>
                                  <p:childTnLst>
                                    <p:set>
                                      <p:cBhvr>
                                        <p:cTn id="238" dur="1" fill="hold">
                                          <p:stCondLst>
                                            <p:cond delay="0"/>
                                          </p:stCondLst>
                                        </p:cTn>
                                        <p:tgtEl>
                                          <p:spTgt spid="6214"/>
                                        </p:tgtEl>
                                        <p:attrNameLst>
                                          <p:attrName>style.visibility</p:attrName>
                                        </p:attrNameLst>
                                      </p:cBhvr>
                                      <p:to>
                                        <p:strVal val="visible"/>
                                      </p:to>
                                    </p:set>
                                    <p:animEffect transition="in" filter="strips(upLeft)">
                                      <p:cBhvr>
                                        <p:cTn id="239" dur="500"/>
                                        <p:tgtEl>
                                          <p:spTgt spid="6214"/>
                                        </p:tgtEl>
                                      </p:cBhvr>
                                    </p:animEffect>
                                  </p:childTnLst>
                                </p:cTn>
                              </p:par>
                            </p:childTnLst>
                          </p:cTn>
                        </p:par>
                      </p:childTnLst>
                    </p:cTn>
                  </p:par>
                  <p:par>
                    <p:cTn id="240" fill="hold" nodeType="clickPar">
                      <p:stCondLst>
                        <p:cond delay="indefinite"/>
                      </p:stCondLst>
                      <p:childTnLst>
                        <p:par>
                          <p:cTn id="241" fill="hold" nodeType="withGroup">
                            <p:stCondLst>
                              <p:cond delay="0"/>
                            </p:stCondLst>
                            <p:childTnLst>
                              <p:par>
                                <p:cTn id="242" presetID="18" presetClass="entr" presetSubtype="9" fill="hold" grpId="0" nodeType="clickEffect">
                                  <p:stCondLst>
                                    <p:cond delay="0"/>
                                  </p:stCondLst>
                                  <p:childTnLst>
                                    <p:set>
                                      <p:cBhvr>
                                        <p:cTn id="243" dur="1" fill="hold">
                                          <p:stCondLst>
                                            <p:cond delay="0"/>
                                          </p:stCondLst>
                                        </p:cTn>
                                        <p:tgtEl>
                                          <p:spTgt spid="6215"/>
                                        </p:tgtEl>
                                        <p:attrNameLst>
                                          <p:attrName>style.visibility</p:attrName>
                                        </p:attrNameLst>
                                      </p:cBhvr>
                                      <p:to>
                                        <p:strVal val="visible"/>
                                      </p:to>
                                    </p:set>
                                    <p:animEffect transition="in" filter="strips(upLeft)">
                                      <p:cBhvr>
                                        <p:cTn id="244" dur="500"/>
                                        <p:tgtEl>
                                          <p:spTgt spid="6215"/>
                                        </p:tgtEl>
                                      </p:cBhvr>
                                    </p:animEffec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8" presetClass="entr" presetSubtype="9" fill="hold" grpId="0" nodeType="clickEffect">
                                  <p:stCondLst>
                                    <p:cond delay="0"/>
                                  </p:stCondLst>
                                  <p:childTnLst>
                                    <p:set>
                                      <p:cBhvr>
                                        <p:cTn id="248" dur="1" fill="hold">
                                          <p:stCondLst>
                                            <p:cond delay="0"/>
                                          </p:stCondLst>
                                        </p:cTn>
                                        <p:tgtEl>
                                          <p:spTgt spid="6216"/>
                                        </p:tgtEl>
                                        <p:attrNameLst>
                                          <p:attrName>style.visibility</p:attrName>
                                        </p:attrNameLst>
                                      </p:cBhvr>
                                      <p:to>
                                        <p:strVal val="visible"/>
                                      </p:to>
                                    </p:set>
                                    <p:animEffect transition="in" filter="strips(upLeft)">
                                      <p:cBhvr>
                                        <p:cTn id="249" dur="500"/>
                                        <p:tgtEl>
                                          <p:spTgt spid="6216"/>
                                        </p:tgtEl>
                                      </p:cBhvr>
                                    </p:animEffect>
                                  </p:childTnLst>
                                </p:cTn>
                              </p:par>
                            </p:childTnLst>
                          </p:cTn>
                        </p:par>
                      </p:childTnLst>
                    </p:cTn>
                  </p:par>
                  <p:par>
                    <p:cTn id="250" fill="hold" nodeType="clickPar">
                      <p:stCondLst>
                        <p:cond delay="indefinite"/>
                      </p:stCondLst>
                      <p:childTnLst>
                        <p:par>
                          <p:cTn id="251" fill="hold" nodeType="withGroup">
                            <p:stCondLst>
                              <p:cond delay="0"/>
                            </p:stCondLst>
                            <p:childTnLst>
                              <p:par>
                                <p:cTn id="252" presetID="18" presetClass="entr" presetSubtype="3" fill="hold" grpId="0" nodeType="clickEffect">
                                  <p:stCondLst>
                                    <p:cond delay="0"/>
                                  </p:stCondLst>
                                  <p:childTnLst>
                                    <p:set>
                                      <p:cBhvr>
                                        <p:cTn id="253" dur="1" fill="hold">
                                          <p:stCondLst>
                                            <p:cond delay="0"/>
                                          </p:stCondLst>
                                        </p:cTn>
                                        <p:tgtEl>
                                          <p:spTgt spid="6217"/>
                                        </p:tgtEl>
                                        <p:attrNameLst>
                                          <p:attrName>style.visibility</p:attrName>
                                        </p:attrNameLst>
                                      </p:cBhvr>
                                      <p:to>
                                        <p:strVal val="visible"/>
                                      </p:to>
                                    </p:set>
                                    <p:animEffect transition="in" filter="strips(upRight)">
                                      <p:cBhvr>
                                        <p:cTn id="254" dur="500"/>
                                        <p:tgtEl>
                                          <p:spTgt spid="6217"/>
                                        </p:tgtEl>
                                      </p:cBhvr>
                                    </p:animEffec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8" presetClass="entr" presetSubtype="3" fill="hold" grpId="0" nodeType="clickEffect">
                                  <p:stCondLst>
                                    <p:cond delay="0"/>
                                  </p:stCondLst>
                                  <p:childTnLst>
                                    <p:set>
                                      <p:cBhvr>
                                        <p:cTn id="258" dur="1" fill="hold">
                                          <p:stCondLst>
                                            <p:cond delay="0"/>
                                          </p:stCondLst>
                                        </p:cTn>
                                        <p:tgtEl>
                                          <p:spTgt spid="6218"/>
                                        </p:tgtEl>
                                        <p:attrNameLst>
                                          <p:attrName>style.visibility</p:attrName>
                                        </p:attrNameLst>
                                      </p:cBhvr>
                                      <p:to>
                                        <p:strVal val="visible"/>
                                      </p:to>
                                    </p:set>
                                    <p:animEffect transition="in" filter="strips(upRight)">
                                      <p:cBhvr>
                                        <p:cTn id="259" dur="500"/>
                                        <p:tgtEl>
                                          <p:spTgt spid="6218"/>
                                        </p:tgtEl>
                                      </p:cBhvr>
                                    </p:animEffect>
                                  </p:childTnLst>
                                </p:cTn>
                              </p:par>
                            </p:childTnLst>
                          </p:cTn>
                        </p:par>
                      </p:childTnLst>
                    </p:cTn>
                  </p:par>
                  <p:par>
                    <p:cTn id="260" fill="hold" nodeType="clickPar">
                      <p:stCondLst>
                        <p:cond delay="indefinite"/>
                      </p:stCondLst>
                      <p:childTnLst>
                        <p:par>
                          <p:cTn id="261" fill="hold" nodeType="withGroup">
                            <p:stCondLst>
                              <p:cond delay="0"/>
                            </p:stCondLst>
                            <p:childTnLst>
                              <p:par>
                                <p:cTn id="262" presetID="18" presetClass="entr" presetSubtype="3" fill="hold" grpId="0" nodeType="clickEffect">
                                  <p:stCondLst>
                                    <p:cond delay="0"/>
                                  </p:stCondLst>
                                  <p:childTnLst>
                                    <p:set>
                                      <p:cBhvr>
                                        <p:cTn id="263" dur="1" fill="hold">
                                          <p:stCondLst>
                                            <p:cond delay="0"/>
                                          </p:stCondLst>
                                        </p:cTn>
                                        <p:tgtEl>
                                          <p:spTgt spid="6219"/>
                                        </p:tgtEl>
                                        <p:attrNameLst>
                                          <p:attrName>style.visibility</p:attrName>
                                        </p:attrNameLst>
                                      </p:cBhvr>
                                      <p:to>
                                        <p:strVal val="visible"/>
                                      </p:to>
                                    </p:set>
                                    <p:animEffect transition="in" filter="strips(upRight)">
                                      <p:cBhvr>
                                        <p:cTn id="264" dur="500"/>
                                        <p:tgtEl>
                                          <p:spTgt spid="6219"/>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8" presetClass="entr" presetSubtype="3" fill="hold" grpId="0" nodeType="clickEffect">
                                  <p:stCondLst>
                                    <p:cond delay="0"/>
                                  </p:stCondLst>
                                  <p:childTnLst>
                                    <p:set>
                                      <p:cBhvr>
                                        <p:cTn id="268" dur="1" fill="hold">
                                          <p:stCondLst>
                                            <p:cond delay="0"/>
                                          </p:stCondLst>
                                        </p:cTn>
                                        <p:tgtEl>
                                          <p:spTgt spid="6220"/>
                                        </p:tgtEl>
                                        <p:attrNameLst>
                                          <p:attrName>style.visibility</p:attrName>
                                        </p:attrNameLst>
                                      </p:cBhvr>
                                      <p:to>
                                        <p:strVal val="visible"/>
                                      </p:to>
                                    </p:set>
                                    <p:animEffect transition="in" filter="strips(upRight)">
                                      <p:cBhvr>
                                        <p:cTn id="269" dur="500"/>
                                        <p:tgtEl>
                                          <p:spTgt spid="6220"/>
                                        </p:tgtEl>
                                      </p:cBhvr>
                                    </p:animEffect>
                                  </p:childTnLst>
                                </p:cTn>
                              </p:par>
                            </p:childTnLst>
                          </p:cTn>
                        </p:par>
                      </p:childTnLst>
                    </p:cTn>
                  </p:par>
                  <p:par>
                    <p:cTn id="270" fill="hold" nodeType="clickPar">
                      <p:stCondLst>
                        <p:cond delay="indefinite"/>
                      </p:stCondLst>
                      <p:childTnLst>
                        <p:par>
                          <p:cTn id="271" fill="hold" nodeType="withGroup">
                            <p:stCondLst>
                              <p:cond delay="0"/>
                            </p:stCondLst>
                            <p:childTnLst>
                              <p:par>
                                <p:cTn id="272" presetID="17" presetClass="entr" presetSubtype="8" fill="hold" grpId="0" nodeType="clickEffect">
                                  <p:stCondLst>
                                    <p:cond delay="0"/>
                                  </p:stCondLst>
                                  <p:childTnLst>
                                    <p:set>
                                      <p:cBhvr>
                                        <p:cTn id="273" dur="1" fill="hold">
                                          <p:stCondLst>
                                            <p:cond delay="0"/>
                                          </p:stCondLst>
                                        </p:cTn>
                                        <p:tgtEl>
                                          <p:spTgt spid="6221"/>
                                        </p:tgtEl>
                                        <p:attrNameLst>
                                          <p:attrName>style.visibility</p:attrName>
                                        </p:attrNameLst>
                                      </p:cBhvr>
                                      <p:to>
                                        <p:strVal val="visible"/>
                                      </p:to>
                                    </p:set>
                                    <p:anim calcmode="lin" valueType="num">
                                      <p:cBhvr>
                                        <p:cTn id="274" dur="500" fill="hold"/>
                                        <p:tgtEl>
                                          <p:spTgt spid="6221"/>
                                        </p:tgtEl>
                                        <p:attrNameLst>
                                          <p:attrName>ppt_x</p:attrName>
                                        </p:attrNameLst>
                                      </p:cBhvr>
                                      <p:tavLst>
                                        <p:tav tm="0">
                                          <p:val>
                                            <p:strVal val="#ppt_x-#ppt_w/2"/>
                                          </p:val>
                                        </p:tav>
                                        <p:tav tm="100000">
                                          <p:val>
                                            <p:strVal val="#ppt_x"/>
                                          </p:val>
                                        </p:tav>
                                      </p:tavLst>
                                    </p:anim>
                                    <p:anim calcmode="lin" valueType="num">
                                      <p:cBhvr>
                                        <p:cTn id="275" dur="500" fill="hold"/>
                                        <p:tgtEl>
                                          <p:spTgt spid="6221"/>
                                        </p:tgtEl>
                                        <p:attrNameLst>
                                          <p:attrName>ppt_y</p:attrName>
                                        </p:attrNameLst>
                                      </p:cBhvr>
                                      <p:tavLst>
                                        <p:tav tm="0">
                                          <p:val>
                                            <p:strVal val="#ppt_y"/>
                                          </p:val>
                                        </p:tav>
                                        <p:tav tm="100000">
                                          <p:val>
                                            <p:strVal val="#ppt_y"/>
                                          </p:val>
                                        </p:tav>
                                      </p:tavLst>
                                    </p:anim>
                                    <p:anim calcmode="lin" valueType="num">
                                      <p:cBhvr>
                                        <p:cTn id="276" dur="500" fill="hold"/>
                                        <p:tgtEl>
                                          <p:spTgt spid="6221"/>
                                        </p:tgtEl>
                                        <p:attrNameLst>
                                          <p:attrName>ppt_w</p:attrName>
                                        </p:attrNameLst>
                                      </p:cBhvr>
                                      <p:tavLst>
                                        <p:tav tm="0">
                                          <p:val>
                                            <p:fltVal val="0"/>
                                          </p:val>
                                        </p:tav>
                                        <p:tav tm="100000">
                                          <p:val>
                                            <p:strVal val="#ppt_w"/>
                                          </p:val>
                                        </p:tav>
                                      </p:tavLst>
                                    </p:anim>
                                    <p:anim calcmode="lin" valueType="num">
                                      <p:cBhvr>
                                        <p:cTn id="277" dur="500" fill="hold"/>
                                        <p:tgtEl>
                                          <p:spTgt spid="6221"/>
                                        </p:tgtEl>
                                        <p:attrNameLst>
                                          <p:attrName>ppt_h</p:attrName>
                                        </p:attrNameLst>
                                      </p:cBhvr>
                                      <p:tavLst>
                                        <p:tav tm="0">
                                          <p:val>
                                            <p:strVal val="#ppt_h"/>
                                          </p:val>
                                        </p:tav>
                                        <p:tav tm="100000">
                                          <p:val>
                                            <p:strVal val="#ppt_h"/>
                                          </p:val>
                                        </p:tav>
                                      </p:tavLst>
                                    </p:anim>
                                  </p:childTnLst>
                                </p:cTn>
                              </p:par>
                            </p:childTnLst>
                          </p:cTn>
                        </p:par>
                      </p:childTnLst>
                    </p:cTn>
                  </p:par>
                  <p:par>
                    <p:cTn id="278" fill="hold" nodeType="clickPar">
                      <p:stCondLst>
                        <p:cond delay="indefinite"/>
                      </p:stCondLst>
                      <p:childTnLst>
                        <p:par>
                          <p:cTn id="279" fill="hold" nodeType="withGroup">
                            <p:stCondLst>
                              <p:cond delay="0"/>
                            </p:stCondLst>
                            <p:childTnLst>
                              <p:par>
                                <p:cTn id="280" presetID="17" presetClass="entr" presetSubtype="8" fill="hold" grpId="0" nodeType="clickEffect">
                                  <p:stCondLst>
                                    <p:cond delay="0"/>
                                  </p:stCondLst>
                                  <p:iterate type="wd">
                                    <p:tmPct val="100000"/>
                                  </p:iterate>
                                  <p:childTnLst>
                                    <p:set>
                                      <p:cBhvr>
                                        <p:cTn id="281" dur="1" fill="hold">
                                          <p:stCondLst>
                                            <p:cond delay="0"/>
                                          </p:stCondLst>
                                        </p:cTn>
                                        <p:tgtEl>
                                          <p:spTgt spid="6222"/>
                                        </p:tgtEl>
                                        <p:attrNameLst>
                                          <p:attrName>style.visibility</p:attrName>
                                        </p:attrNameLst>
                                      </p:cBhvr>
                                      <p:to>
                                        <p:strVal val="visible"/>
                                      </p:to>
                                    </p:set>
                                    <p:anim calcmode="lin" valueType="num">
                                      <p:cBhvr>
                                        <p:cTn id="282" dur="300" fill="hold"/>
                                        <p:tgtEl>
                                          <p:spTgt spid="6222"/>
                                        </p:tgtEl>
                                        <p:attrNameLst>
                                          <p:attrName>ppt_x</p:attrName>
                                        </p:attrNameLst>
                                      </p:cBhvr>
                                      <p:tavLst>
                                        <p:tav tm="0">
                                          <p:val>
                                            <p:strVal val="#ppt_x-#ppt_w/2"/>
                                          </p:val>
                                        </p:tav>
                                        <p:tav tm="100000">
                                          <p:val>
                                            <p:strVal val="#ppt_x"/>
                                          </p:val>
                                        </p:tav>
                                      </p:tavLst>
                                    </p:anim>
                                    <p:anim calcmode="lin" valueType="num">
                                      <p:cBhvr>
                                        <p:cTn id="283" dur="300" fill="hold"/>
                                        <p:tgtEl>
                                          <p:spTgt spid="6222"/>
                                        </p:tgtEl>
                                        <p:attrNameLst>
                                          <p:attrName>ppt_y</p:attrName>
                                        </p:attrNameLst>
                                      </p:cBhvr>
                                      <p:tavLst>
                                        <p:tav tm="0">
                                          <p:val>
                                            <p:strVal val="#ppt_y"/>
                                          </p:val>
                                        </p:tav>
                                        <p:tav tm="100000">
                                          <p:val>
                                            <p:strVal val="#ppt_y"/>
                                          </p:val>
                                        </p:tav>
                                      </p:tavLst>
                                    </p:anim>
                                    <p:anim calcmode="lin" valueType="num">
                                      <p:cBhvr>
                                        <p:cTn id="284" dur="300" fill="hold"/>
                                        <p:tgtEl>
                                          <p:spTgt spid="6222"/>
                                        </p:tgtEl>
                                        <p:attrNameLst>
                                          <p:attrName>ppt_w</p:attrName>
                                        </p:attrNameLst>
                                      </p:cBhvr>
                                      <p:tavLst>
                                        <p:tav tm="0">
                                          <p:val>
                                            <p:fltVal val="0"/>
                                          </p:val>
                                        </p:tav>
                                        <p:tav tm="100000">
                                          <p:val>
                                            <p:strVal val="#ppt_w"/>
                                          </p:val>
                                        </p:tav>
                                      </p:tavLst>
                                    </p:anim>
                                    <p:anim calcmode="lin" valueType="num">
                                      <p:cBhvr>
                                        <p:cTn id="285" dur="300" fill="hold"/>
                                        <p:tgtEl>
                                          <p:spTgt spid="6222"/>
                                        </p:tgtEl>
                                        <p:attrNameLst>
                                          <p:attrName>ppt_h</p:attrName>
                                        </p:attrNameLst>
                                      </p:cBhvr>
                                      <p:tavLst>
                                        <p:tav tm="0">
                                          <p:val>
                                            <p:strVal val="#ppt_h"/>
                                          </p:val>
                                        </p:tav>
                                        <p:tav tm="100000">
                                          <p:val>
                                            <p:strVal val="#ppt_h"/>
                                          </p:val>
                                        </p:tav>
                                      </p:tavLst>
                                    </p:anim>
                                  </p:childTnLst>
                                </p:cTn>
                              </p:par>
                            </p:childTnLst>
                          </p:cTn>
                        </p:par>
                      </p:childTnLst>
                    </p:cTn>
                  </p:par>
                  <p:par>
                    <p:cTn id="286" fill="hold" nodeType="clickPar">
                      <p:stCondLst>
                        <p:cond delay="indefinite"/>
                      </p:stCondLst>
                      <p:childTnLst>
                        <p:par>
                          <p:cTn id="287" fill="hold" nodeType="withGroup">
                            <p:stCondLst>
                              <p:cond delay="0"/>
                            </p:stCondLst>
                            <p:childTnLst>
                              <p:par>
                                <p:cTn id="288" presetID="18" presetClass="entr" presetSubtype="6" fill="hold" grpId="0" nodeType="clickEffect">
                                  <p:stCondLst>
                                    <p:cond delay="0"/>
                                  </p:stCondLst>
                                  <p:childTnLst>
                                    <p:set>
                                      <p:cBhvr>
                                        <p:cTn id="289" dur="1" fill="hold">
                                          <p:stCondLst>
                                            <p:cond delay="0"/>
                                          </p:stCondLst>
                                        </p:cTn>
                                        <p:tgtEl>
                                          <p:spTgt spid="6207"/>
                                        </p:tgtEl>
                                        <p:attrNameLst>
                                          <p:attrName>style.visibility</p:attrName>
                                        </p:attrNameLst>
                                      </p:cBhvr>
                                      <p:to>
                                        <p:strVal val="visible"/>
                                      </p:to>
                                    </p:set>
                                    <p:animEffect transition="in" filter="strips(downRight)">
                                      <p:cBhvr>
                                        <p:cTn id="290" dur="500"/>
                                        <p:tgtEl>
                                          <p:spTgt spid="6207"/>
                                        </p:tgtEl>
                                      </p:cBhvr>
                                    </p:animEffect>
                                  </p:childTnLst>
                                </p:cTn>
                              </p:par>
                            </p:childTnLst>
                          </p:cTn>
                        </p:par>
                      </p:childTnLst>
                    </p:cTn>
                  </p:par>
                  <p:par>
                    <p:cTn id="291" fill="hold" nodeType="clickPar">
                      <p:stCondLst>
                        <p:cond delay="indefinite"/>
                      </p:stCondLst>
                      <p:childTnLst>
                        <p:par>
                          <p:cTn id="292" fill="hold" nodeType="withGroup">
                            <p:stCondLst>
                              <p:cond delay="0"/>
                            </p:stCondLst>
                            <p:childTnLst>
                              <p:par>
                                <p:cTn id="293" presetID="17" presetClass="entr" presetSubtype="10" fill="hold" grpId="0" nodeType="clickEffect">
                                  <p:stCondLst>
                                    <p:cond delay="0"/>
                                  </p:stCondLst>
                                  <p:childTnLst>
                                    <p:set>
                                      <p:cBhvr>
                                        <p:cTn id="294" dur="1" fill="hold">
                                          <p:stCondLst>
                                            <p:cond delay="0"/>
                                          </p:stCondLst>
                                        </p:cTn>
                                        <p:tgtEl>
                                          <p:spTgt spid="6208"/>
                                        </p:tgtEl>
                                        <p:attrNameLst>
                                          <p:attrName>style.visibility</p:attrName>
                                        </p:attrNameLst>
                                      </p:cBhvr>
                                      <p:to>
                                        <p:strVal val="visible"/>
                                      </p:to>
                                    </p:set>
                                    <p:anim calcmode="lin" valueType="num">
                                      <p:cBhvr>
                                        <p:cTn id="295" dur="500" fill="hold"/>
                                        <p:tgtEl>
                                          <p:spTgt spid="6208"/>
                                        </p:tgtEl>
                                        <p:attrNameLst>
                                          <p:attrName>ppt_w</p:attrName>
                                        </p:attrNameLst>
                                      </p:cBhvr>
                                      <p:tavLst>
                                        <p:tav tm="0">
                                          <p:val>
                                            <p:fltVal val="0"/>
                                          </p:val>
                                        </p:tav>
                                        <p:tav tm="100000">
                                          <p:val>
                                            <p:strVal val="#ppt_w"/>
                                          </p:val>
                                        </p:tav>
                                      </p:tavLst>
                                    </p:anim>
                                    <p:anim calcmode="lin" valueType="num">
                                      <p:cBhvr>
                                        <p:cTn id="296" dur="500" fill="hold"/>
                                        <p:tgtEl>
                                          <p:spTgt spid="6208"/>
                                        </p:tgtEl>
                                        <p:attrNameLst>
                                          <p:attrName>ppt_h</p:attrName>
                                        </p:attrNameLst>
                                      </p:cBhvr>
                                      <p:tavLst>
                                        <p:tav tm="0">
                                          <p:val>
                                            <p:strVal val="#ppt_h"/>
                                          </p:val>
                                        </p:tav>
                                        <p:tav tm="100000">
                                          <p:val>
                                            <p:strVal val="#ppt_h"/>
                                          </p:val>
                                        </p:tav>
                                      </p:tavLst>
                                    </p:anim>
                                  </p:childTnLst>
                                </p:cTn>
                              </p:par>
                            </p:childTnLst>
                          </p:cTn>
                        </p:par>
                      </p:childTnLst>
                    </p:cTn>
                  </p:par>
                  <p:par>
                    <p:cTn id="297" fill="hold" nodeType="clickPar">
                      <p:stCondLst>
                        <p:cond delay="indefinite"/>
                      </p:stCondLst>
                      <p:childTnLst>
                        <p:par>
                          <p:cTn id="298" fill="hold" nodeType="withGroup">
                            <p:stCondLst>
                              <p:cond delay="0"/>
                            </p:stCondLst>
                            <p:childTnLst>
                              <p:par>
                                <p:cTn id="299" presetID="18" presetClass="entr" presetSubtype="6" fill="hold" grpId="0" nodeType="clickEffect">
                                  <p:stCondLst>
                                    <p:cond delay="0"/>
                                  </p:stCondLst>
                                  <p:childTnLst>
                                    <p:set>
                                      <p:cBhvr>
                                        <p:cTn id="300" dur="1" fill="hold">
                                          <p:stCondLst>
                                            <p:cond delay="0"/>
                                          </p:stCondLst>
                                        </p:cTn>
                                        <p:tgtEl>
                                          <p:spTgt spid="6210"/>
                                        </p:tgtEl>
                                        <p:attrNameLst>
                                          <p:attrName>style.visibility</p:attrName>
                                        </p:attrNameLst>
                                      </p:cBhvr>
                                      <p:to>
                                        <p:strVal val="visible"/>
                                      </p:to>
                                    </p:set>
                                    <p:animEffect transition="in" filter="strips(downRight)">
                                      <p:cBhvr>
                                        <p:cTn id="301" dur="500"/>
                                        <p:tgtEl>
                                          <p:spTgt spid="6210"/>
                                        </p:tgtEl>
                                      </p:cBhvr>
                                    </p:animEffec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16" presetClass="entr" presetSubtype="26" fill="hold" grpId="0" nodeType="clickEffect">
                                  <p:stCondLst>
                                    <p:cond delay="0"/>
                                  </p:stCondLst>
                                  <p:childTnLst>
                                    <p:set>
                                      <p:cBhvr>
                                        <p:cTn id="305" dur="1" fill="hold">
                                          <p:stCondLst>
                                            <p:cond delay="0"/>
                                          </p:stCondLst>
                                        </p:cTn>
                                        <p:tgtEl>
                                          <p:spTgt spid="6209"/>
                                        </p:tgtEl>
                                        <p:attrNameLst>
                                          <p:attrName>style.visibility</p:attrName>
                                        </p:attrNameLst>
                                      </p:cBhvr>
                                      <p:to>
                                        <p:strVal val="visible"/>
                                      </p:to>
                                    </p:set>
                                    <p:animEffect transition="in" filter="barn(inHorizontal)">
                                      <p:cBhvr>
                                        <p:cTn id="306" dur="500"/>
                                        <p:tgtEl>
                                          <p:spTgt spid="6209"/>
                                        </p:tgtEl>
                                      </p:cBhvr>
                                    </p:animEffect>
                                  </p:childTnLst>
                                </p:cTn>
                              </p:par>
                            </p:childTnLst>
                          </p:cTn>
                        </p:par>
                      </p:childTnLst>
                    </p:cTn>
                  </p:par>
                  <p:par>
                    <p:cTn id="307" fill="hold" nodeType="clickPar">
                      <p:stCondLst>
                        <p:cond delay="indefinite"/>
                      </p:stCondLst>
                      <p:childTnLst>
                        <p:par>
                          <p:cTn id="308" fill="hold" nodeType="withGroup">
                            <p:stCondLst>
                              <p:cond delay="0"/>
                            </p:stCondLst>
                            <p:childTnLst>
                              <p:par>
                                <p:cTn id="309" presetID="18" presetClass="entr" presetSubtype="12" fill="hold" grpId="0" nodeType="clickEffect">
                                  <p:stCondLst>
                                    <p:cond delay="0"/>
                                  </p:stCondLst>
                                  <p:childTnLst>
                                    <p:set>
                                      <p:cBhvr>
                                        <p:cTn id="310" dur="1" fill="hold">
                                          <p:stCondLst>
                                            <p:cond delay="0"/>
                                          </p:stCondLst>
                                        </p:cTn>
                                        <p:tgtEl>
                                          <p:spTgt spid="6211"/>
                                        </p:tgtEl>
                                        <p:attrNameLst>
                                          <p:attrName>style.visibility</p:attrName>
                                        </p:attrNameLst>
                                      </p:cBhvr>
                                      <p:to>
                                        <p:strVal val="visible"/>
                                      </p:to>
                                    </p:set>
                                    <p:animEffect transition="in" filter="strips(downLeft)">
                                      <p:cBhvr>
                                        <p:cTn id="311" dur="500"/>
                                        <p:tgtEl>
                                          <p:spTgt spid="6211"/>
                                        </p:tgtEl>
                                      </p:cBhvr>
                                    </p:animEffect>
                                  </p:childTnLst>
                                </p:cTn>
                              </p:par>
                            </p:childTnLst>
                          </p:cTn>
                        </p:par>
                      </p:childTnLst>
                    </p:cTn>
                  </p:par>
                  <p:par>
                    <p:cTn id="312" fill="hold" nodeType="clickPar">
                      <p:stCondLst>
                        <p:cond delay="indefinite"/>
                      </p:stCondLst>
                      <p:childTnLst>
                        <p:par>
                          <p:cTn id="313" fill="hold" nodeType="withGroup">
                            <p:stCondLst>
                              <p:cond delay="0"/>
                            </p:stCondLst>
                            <p:childTnLst>
                              <p:par>
                                <p:cTn id="314" presetID="18" presetClass="entr" presetSubtype="6" fill="hold" grpId="0" nodeType="clickEffect">
                                  <p:stCondLst>
                                    <p:cond delay="0"/>
                                  </p:stCondLst>
                                  <p:childTnLst>
                                    <p:set>
                                      <p:cBhvr>
                                        <p:cTn id="315" dur="1" fill="hold">
                                          <p:stCondLst>
                                            <p:cond delay="0"/>
                                          </p:stCondLst>
                                        </p:cTn>
                                        <p:tgtEl>
                                          <p:spTgt spid="6212"/>
                                        </p:tgtEl>
                                        <p:attrNameLst>
                                          <p:attrName>style.visibility</p:attrName>
                                        </p:attrNameLst>
                                      </p:cBhvr>
                                      <p:to>
                                        <p:strVal val="visible"/>
                                      </p:to>
                                    </p:set>
                                    <p:animEffect transition="in" filter="strips(downRight)">
                                      <p:cBhvr>
                                        <p:cTn id="316" dur="500"/>
                                        <p:tgtEl>
                                          <p:spTgt spid="6212"/>
                                        </p:tgtEl>
                                      </p:cBhvr>
                                    </p:animEffect>
                                  </p:childTnLst>
                                </p:cTn>
                              </p:par>
                            </p:childTnLst>
                          </p:cTn>
                        </p:par>
                      </p:childTnLst>
                    </p:cTn>
                  </p:par>
                  <p:par>
                    <p:cTn id="317" fill="hold" nodeType="clickPar">
                      <p:stCondLst>
                        <p:cond delay="indefinite"/>
                      </p:stCondLst>
                      <p:childTnLst>
                        <p:par>
                          <p:cTn id="318" fill="hold" nodeType="withGroup">
                            <p:stCondLst>
                              <p:cond delay="0"/>
                            </p:stCondLst>
                            <p:childTnLst>
                              <p:par>
                                <p:cTn id="319" presetID="2" presetClass="entr" presetSubtype="4" fill="hold" nodeType="clickEffect">
                                  <p:stCondLst>
                                    <p:cond delay="0"/>
                                  </p:stCondLst>
                                  <p:childTnLst>
                                    <p:set>
                                      <p:cBhvr>
                                        <p:cTn id="320" dur="1" fill="hold">
                                          <p:stCondLst>
                                            <p:cond delay="0"/>
                                          </p:stCondLst>
                                        </p:cTn>
                                        <p:tgtEl>
                                          <p:spTgt spid="8"/>
                                        </p:tgtEl>
                                        <p:attrNameLst>
                                          <p:attrName>style.visibility</p:attrName>
                                        </p:attrNameLst>
                                      </p:cBhvr>
                                      <p:to>
                                        <p:strVal val="visible"/>
                                      </p:to>
                                    </p:set>
                                    <p:anim calcmode="lin" valueType="num">
                                      <p:cBhvr additive="base">
                                        <p:cTn id="321" dur="500" fill="hold"/>
                                        <p:tgtEl>
                                          <p:spTgt spid="8"/>
                                        </p:tgtEl>
                                        <p:attrNameLst>
                                          <p:attrName>ppt_x</p:attrName>
                                        </p:attrNameLst>
                                      </p:cBhvr>
                                      <p:tavLst>
                                        <p:tav tm="0">
                                          <p:val>
                                            <p:strVal val="#ppt_x"/>
                                          </p:val>
                                        </p:tav>
                                        <p:tav tm="100000">
                                          <p:val>
                                            <p:strVal val="#ppt_x"/>
                                          </p:val>
                                        </p:tav>
                                      </p:tavLst>
                                    </p:anim>
                                    <p:anim calcmode="lin" valueType="num">
                                      <p:cBhvr additive="base">
                                        <p:cTn id="3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3" fill="hold" nodeType="clickPar">
                      <p:stCondLst>
                        <p:cond delay="indefinite"/>
                      </p:stCondLst>
                      <p:childTnLst>
                        <p:par>
                          <p:cTn id="324" fill="hold" nodeType="withGroup">
                            <p:stCondLst>
                              <p:cond delay="0"/>
                            </p:stCondLst>
                            <p:childTnLst>
                              <p:par>
                                <p:cTn id="325" presetID="2" presetClass="entr" presetSubtype="4" fill="hold" nodeType="clickEffect">
                                  <p:stCondLst>
                                    <p:cond delay="0"/>
                                  </p:stCondLst>
                                  <p:childTnLst>
                                    <p:set>
                                      <p:cBhvr>
                                        <p:cTn id="326" dur="1" fill="hold">
                                          <p:stCondLst>
                                            <p:cond delay="0"/>
                                          </p:stCondLst>
                                        </p:cTn>
                                        <p:tgtEl>
                                          <p:spTgt spid="11"/>
                                        </p:tgtEl>
                                        <p:attrNameLst>
                                          <p:attrName>style.visibility</p:attrName>
                                        </p:attrNameLst>
                                      </p:cBhvr>
                                      <p:to>
                                        <p:strVal val="visible"/>
                                      </p:to>
                                    </p:set>
                                    <p:anim calcmode="lin" valueType="num">
                                      <p:cBhvr additive="base">
                                        <p:cTn id="327" dur="500" fill="hold"/>
                                        <p:tgtEl>
                                          <p:spTgt spid="11"/>
                                        </p:tgtEl>
                                        <p:attrNameLst>
                                          <p:attrName>ppt_x</p:attrName>
                                        </p:attrNameLst>
                                      </p:cBhvr>
                                      <p:tavLst>
                                        <p:tav tm="0">
                                          <p:val>
                                            <p:strVal val="#ppt_x"/>
                                          </p:val>
                                        </p:tav>
                                        <p:tav tm="100000">
                                          <p:val>
                                            <p:strVal val="#ppt_x"/>
                                          </p:val>
                                        </p:tav>
                                      </p:tavLst>
                                    </p:anim>
                                    <p:anim calcmode="lin" valueType="num">
                                      <p:cBhvr additive="base">
                                        <p:cTn id="3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9" fill="hold" nodeType="clickPar">
                      <p:stCondLst>
                        <p:cond delay="indefinite"/>
                      </p:stCondLst>
                      <p:childTnLst>
                        <p:par>
                          <p:cTn id="330" fill="hold" nodeType="withGroup">
                            <p:stCondLst>
                              <p:cond delay="0"/>
                            </p:stCondLst>
                            <p:childTnLst>
                              <p:par>
                                <p:cTn id="331" presetID="2" presetClass="entr" presetSubtype="4" fill="hold" nodeType="clickEffect">
                                  <p:stCondLst>
                                    <p:cond delay="0"/>
                                  </p:stCondLst>
                                  <p:childTnLst>
                                    <p:set>
                                      <p:cBhvr>
                                        <p:cTn id="332" dur="1" fill="hold">
                                          <p:stCondLst>
                                            <p:cond delay="0"/>
                                          </p:stCondLst>
                                        </p:cTn>
                                        <p:tgtEl>
                                          <p:spTgt spid="10"/>
                                        </p:tgtEl>
                                        <p:attrNameLst>
                                          <p:attrName>style.visibility</p:attrName>
                                        </p:attrNameLst>
                                      </p:cBhvr>
                                      <p:to>
                                        <p:strVal val="visible"/>
                                      </p:to>
                                    </p:set>
                                    <p:anim calcmode="lin" valueType="num">
                                      <p:cBhvr additive="base">
                                        <p:cTn id="333" dur="500" fill="hold"/>
                                        <p:tgtEl>
                                          <p:spTgt spid="10"/>
                                        </p:tgtEl>
                                        <p:attrNameLst>
                                          <p:attrName>ppt_x</p:attrName>
                                        </p:attrNameLst>
                                      </p:cBhvr>
                                      <p:tavLst>
                                        <p:tav tm="0">
                                          <p:val>
                                            <p:strVal val="#ppt_x"/>
                                          </p:val>
                                        </p:tav>
                                        <p:tav tm="100000">
                                          <p:val>
                                            <p:strVal val="#ppt_x"/>
                                          </p:val>
                                        </p:tav>
                                      </p:tavLst>
                                    </p:anim>
                                    <p:anim calcmode="lin" valueType="num">
                                      <p:cBhvr additive="base">
                                        <p:cTn id="3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5" fill="hold" nodeType="clickPar">
                      <p:stCondLst>
                        <p:cond delay="indefinite"/>
                      </p:stCondLst>
                      <p:childTnLst>
                        <p:par>
                          <p:cTn id="336" fill="hold" nodeType="withGroup">
                            <p:stCondLst>
                              <p:cond delay="0"/>
                            </p:stCondLst>
                            <p:childTnLst>
                              <p:par>
                                <p:cTn id="337" presetID="17" presetClass="entr" presetSubtype="8" fill="hold" grpId="0" nodeType="clickEffect">
                                  <p:stCondLst>
                                    <p:cond delay="0"/>
                                  </p:stCondLst>
                                  <p:childTnLst>
                                    <p:set>
                                      <p:cBhvr>
                                        <p:cTn id="338" dur="1" fill="hold">
                                          <p:stCondLst>
                                            <p:cond delay="0"/>
                                          </p:stCondLst>
                                        </p:cTn>
                                        <p:tgtEl>
                                          <p:spTgt spid="6257"/>
                                        </p:tgtEl>
                                        <p:attrNameLst>
                                          <p:attrName>style.visibility</p:attrName>
                                        </p:attrNameLst>
                                      </p:cBhvr>
                                      <p:to>
                                        <p:strVal val="visible"/>
                                      </p:to>
                                    </p:set>
                                    <p:anim calcmode="lin" valueType="num">
                                      <p:cBhvr>
                                        <p:cTn id="339" dur="500" fill="hold"/>
                                        <p:tgtEl>
                                          <p:spTgt spid="6257"/>
                                        </p:tgtEl>
                                        <p:attrNameLst>
                                          <p:attrName>ppt_x</p:attrName>
                                        </p:attrNameLst>
                                      </p:cBhvr>
                                      <p:tavLst>
                                        <p:tav tm="0">
                                          <p:val>
                                            <p:strVal val="#ppt_x-#ppt_w/2"/>
                                          </p:val>
                                        </p:tav>
                                        <p:tav tm="100000">
                                          <p:val>
                                            <p:strVal val="#ppt_x"/>
                                          </p:val>
                                        </p:tav>
                                      </p:tavLst>
                                    </p:anim>
                                    <p:anim calcmode="lin" valueType="num">
                                      <p:cBhvr>
                                        <p:cTn id="340" dur="500" fill="hold"/>
                                        <p:tgtEl>
                                          <p:spTgt spid="6257"/>
                                        </p:tgtEl>
                                        <p:attrNameLst>
                                          <p:attrName>ppt_y</p:attrName>
                                        </p:attrNameLst>
                                      </p:cBhvr>
                                      <p:tavLst>
                                        <p:tav tm="0">
                                          <p:val>
                                            <p:strVal val="#ppt_y"/>
                                          </p:val>
                                        </p:tav>
                                        <p:tav tm="100000">
                                          <p:val>
                                            <p:strVal val="#ppt_y"/>
                                          </p:val>
                                        </p:tav>
                                      </p:tavLst>
                                    </p:anim>
                                    <p:anim calcmode="lin" valueType="num">
                                      <p:cBhvr>
                                        <p:cTn id="341" dur="500" fill="hold"/>
                                        <p:tgtEl>
                                          <p:spTgt spid="6257"/>
                                        </p:tgtEl>
                                        <p:attrNameLst>
                                          <p:attrName>ppt_w</p:attrName>
                                        </p:attrNameLst>
                                      </p:cBhvr>
                                      <p:tavLst>
                                        <p:tav tm="0">
                                          <p:val>
                                            <p:fltVal val="0"/>
                                          </p:val>
                                        </p:tav>
                                        <p:tav tm="100000">
                                          <p:val>
                                            <p:strVal val="#ppt_w"/>
                                          </p:val>
                                        </p:tav>
                                      </p:tavLst>
                                    </p:anim>
                                    <p:anim calcmode="lin" valueType="num">
                                      <p:cBhvr>
                                        <p:cTn id="342" dur="500" fill="hold"/>
                                        <p:tgtEl>
                                          <p:spTgt spid="6257"/>
                                        </p:tgtEl>
                                        <p:attrNameLst>
                                          <p:attrName>ppt_h</p:attrName>
                                        </p:attrNameLst>
                                      </p:cBhvr>
                                      <p:tavLst>
                                        <p:tav tm="0">
                                          <p:val>
                                            <p:strVal val="#ppt_h"/>
                                          </p:val>
                                        </p:tav>
                                        <p:tav tm="100000">
                                          <p:val>
                                            <p:strVal val="#ppt_h"/>
                                          </p:val>
                                        </p:tav>
                                      </p:tavLst>
                                    </p:anim>
                                  </p:childTnLst>
                                </p:cTn>
                              </p:par>
                            </p:childTnLst>
                          </p:cTn>
                        </p:par>
                      </p:childTnLst>
                    </p:cTn>
                  </p:par>
                  <p:par>
                    <p:cTn id="343" fill="hold" nodeType="clickPar">
                      <p:stCondLst>
                        <p:cond delay="indefinite"/>
                      </p:stCondLst>
                      <p:childTnLst>
                        <p:par>
                          <p:cTn id="344" fill="hold" nodeType="withGroup">
                            <p:stCondLst>
                              <p:cond delay="0"/>
                            </p:stCondLst>
                            <p:childTnLst>
                              <p:par>
                                <p:cTn id="345" presetID="17" presetClass="entr" presetSubtype="8" fill="hold" grpId="0" nodeType="clickEffect">
                                  <p:stCondLst>
                                    <p:cond delay="0"/>
                                  </p:stCondLst>
                                  <p:iterate type="wd">
                                    <p:tmPct val="100000"/>
                                  </p:iterate>
                                  <p:childTnLst>
                                    <p:set>
                                      <p:cBhvr>
                                        <p:cTn id="346" dur="1" fill="hold">
                                          <p:stCondLst>
                                            <p:cond delay="0"/>
                                          </p:stCondLst>
                                        </p:cTn>
                                        <p:tgtEl>
                                          <p:spTgt spid="6258"/>
                                        </p:tgtEl>
                                        <p:attrNameLst>
                                          <p:attrName>style.visibility</p:attrName>
                                        </p:attrNameLst>
                                      </p:cBhvr>
                                      <p:to>
                                        <p:strVal val="visible"/>
                                      </p:to>
                                    </p:set>
                                    <p:anim calcmode="lin" valueType="num">
                                      <p:cBhvr>
                                        <p:cTn id="347" dur="300" fill="hold"/>
                                        <p:tgtEl>
                                          <p:spTgt spid="6258"/>
                                        </p:tgtEl>
                                        <p:attrNameLst>
                                          <p:attrName>ppt_x</p:attrName>
                                        </p:attrNameLst>
                                      </p:cBhvr>
                                      <p:tavLst>
                                        <p:tav tm="0">
                                          <p:val>
                                            <p:strVal val="#ppt_x-#ppt_w/2"/>
                                          </p:val>
                                        </p:tav>
                                        <p:tav tm="100000">
                                          <p:val>
                                            <p:strVal val="#ppt_x"/>
                                          </p:val>
                                        </p:tav>
                                      </p:tavLst>
                                    </p:anim>
                                    <p:anim calcmode="lin" valueType="num">
                                      <p:cBhvr>
                                        <p:cTn id="348" dur="300" fill="hold"/>
                                        <p:tgtEl>
                                          <p:spTgt spid="6258"/>
                                        </p:tgtEl>
                                        <p:attrNameLst>
                                          <p:attrName>ppt_y</p:attrName>
                                        </p:attrNameLst>
                                      </p:cBhvr>
                                      <p:tavLst>
                                        <p:tav tm="0">
                                          <p:val>
                                            <p:strVal val="#ppt_y"/>
                                          </p:val>
                                        </p:tav>
                                        <p:tav tm="100000">
                                          <p:val>
                                            <p:strVal val="#ppt_y"/>
                                          </p:val>
                                        </p:tav>
                                      </p:tavLst>
                                    </p:anim>
                                    <p:anim calcmode="lin" valueType="num">
                                      <p:cBhvr>
                                        <p:cTn id="349" dur="300" fill="hold"/>
                                        <p:tgtEl>
                                          <p:spTgt spid="6258"/>
                                        </p:tgtEl>
                                        <p:attrNameLst>
                                          <p:attrName>ppt_w</p:attrName>
                                        </p:attrNameLst>
                                      </p:cBhvr>
                                      <p:tavLst>
                                        <p:tav tm="0">
                                          <p:val>
                                            <p:fltVal val="0"/>
                                          </p:val>
                                        </p:tav>
                                        <p:tav tm="100000">
                                          <p:val>
                                            <p:strVal val="#ppt_w"/>
                                          </p:val>
                                        </p:tav>
                                      </p:tavLst>
                                    </p:anim>
                                    <p:anim calcmode="lin" valueType="num">
                                      <p:cBhvr>
                                        <p:cTn id="350" dur="300" fill="hold"/>
                                        <p:tgtEl>
                                          <p:spTgt spid="6258"/>
                                        </p:tgtEl>
                                        <p:attrNameLst>
                                          <p:attrName>ppt_h</p:attrName>
                                        </p:attrNameLst>
                                      </p:cBhvr>
                                      <p:tavLst>
                                        <p:tav tm="0">
                                          <p:val>
                                            <p:strVal val="#ppt_h"/>
                                          </p:val>
                                        </p:tav>
                                        <p:tav tm="100000">
                                          <p:val>
                                            <p:strVal val="#ppt_h"/>
                                          </p:val>
                                        </p:tav>
                                      </p:tavLst>
                                    </p:anim>
                                  </p:childTnLst>
                                </p:cTn>
                              </p:par>
                            </p:childTnLst>
                          </p:cTn>
                        </p:par>
                      </p:childTnLst>
                    </p:cTn>
                  </p:par>
                  <p:par>
                    <p:cTn id="351" fill="hold" nodeType="clickPar">
                      <p:stCondLst>
                        <p:cond delay="indefinite"/>
                      </p:stCondLst>
                      <p:childTnLst>
                        <p:par>
                          <p:cTn id="352" fill="hold" nodeType="withGroup">
                            <p:stCondLst>
                              <p:cond delay="0"/>
                            </p:stCondLst>
                            <p:childTnLst>
                              <p:par>
                                <p:cTn id="353" presetID="2" presetClass="entr" presetSubtype="4" fill="hold" nodeType="clickEffect">
                                  <p:stCondLst>
                                    <p:cond delay="0"/>
                                  </p:stCondLst>
                                  <p:childTnLst>
                                    <p:set>
                                      <p:cBhvr>
                                        <p:cTn id="354" dur="1" fill="hold">
                                          <p:stCondLst>
                                            <p:cond delay="0"/>
                                          </p:stCondLst>
                                        </p:cTn>
                                        <p:tgtEl>
                                          <p:spTgt spid="9"/>
                                        </p:tgtEl>
                                        <p:attrNameLst>
                                          <p:attrName>style.visibility</p:attrName>
                                        </p:attrNameLst>
                                      </p:cBhvr>
                                      <p:to>
                                        <p:strVal val="visible"/>
                                      </p:to>
                                    </p:set>
                                    <p:anim calcmode="lin" valueType="num">
                                      <p:cBhvr additive="base">
                                        <p:cTn id="355" dur="500" fill="hold"/>
                                        <p:tgtEl>
                                          <p:spTgt spid="9"/>
                                        </p:tgtEl>
                                        <p:attrNameLst>
                                          <p:attrName>ppt_x</p:attrName>
                                        </p:attrNameLst>
                                      </p:cBhvr>
                                      <p:tavLst>
                                        <p:tav tm="0">
                                          <p:val>
                                            <p:strVal val="#ppt_x"/>
                                          </p:val>
                                        </p:tav>
                                        <p:tav tm="100000">
                                          <p:val>
                                            <p:strVal val="#ppt_x"/>
                                          </p:val>
                                        </p:tav>
                                      </p:tavLst>
                                    </p:anim>
                                    <p:anim calcmode="lin" valueType="num">
                                      <p:cBhvr additive="base">
                                        <p:cTn id="3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7" fill="hold" nodeType="clickPar">
                      <p:stCondLst>
                        <p:cond delay="indefinite"/>
                      </p:stCondLst>
                      <p:childTnLst>
                        <p:par>
                          <p:cTn id="358" fill="hold" nodeType="withGroup">
                            <p:stCondLst>
                              <p:cond delay="0"/>
                            </p:stCondLst>
                            <p:childTnLst>
                              <p:par>
                                <p:cTn id="359" presetID="2" presetClass="entr" presetSubtype="4" fill="hold" nodeType="clickEffect">
                                  <p:stCondLst>
                                    <p:cond delay="0"/>
                                  </p:stCondLst>
                                  <p:childTnLst>
                                    <p:set>
                                      <p:cBhvr>
                                        <p:cTn id="360" dur="1" fill="hold">
                                          <p:stCondLst>
                                            <p:cond delay="0"/>
                                          </p:stCondLst>
                                        </p:cTn>
                                        <p:tgtEl>
                                          <p:spTgt spid="7"/>
                                        </p:tgtEl>
                                        <p:attrNameLst>
                                          <p:attrName>style.visibility</p:attrName>
                                        </p:attrNameLst>
                                      </p:cBhvr>
                                      <p:to>
                                        <p:strVal val="visible"/>
                                      </p:to>
                                    </p:set>
                                    <p:anim calcmode="lin" valueType="num">
                                      <p:cBhvr additive="base">
                                        <p:cTn id="361" dur="500" fill="hold"/>
                                        <p:tgtEl>
                                          <p:spTgt spid="7"/>
                                        </p:tgtEl>
                                        <p:attrNameLst>
                                          <p:attrName>ppt_x</p:attrName>
                                        </p:attrNameLst>
                                      </p:cBhvr>
                                      <p:tavLst>
                                        <p:tav tm="0">
                                          <p:val>
                                            <p:strVal val="#ppt_x"/>
                                          </p:val>
                                        </p:tav>
                                        <p:tav tm="100000">
                                          <p:val>
                                            <p:strVal val="#ppt_x"/>
                                          </p:val>
                                        </p:tav>
                                      </p:tavLst>
                                    </p:anim>
                                    <p:anim calcmode="lin" valueType="num">
                                      <p:cBhvr additive="base">
                                        <p:cTn id="3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63" fill="hold" nodeType="clickPar">
                      <p:stCondLst>
                        <p:cond delay="indefinite"/>
                      </p:stCondLst>
                      <p:childTnLst>
                        <p:par>
                          <p:cTn id="364" fill="hold" nodeType="withGroup">
                            <p:stCondLst>
                              <p:cond delay="0"/>
                            </p:stCondLst>
                            <p:childTnLst>
                              <p:par>
                                <p:cTn id="365" presetID="17" presetClass="entr" presetSubtype="8" fill="hold" grpId="0" nodeType="clickEffect">
                                  <p:stCondLst>
                                    <p:cond delay="0"/>
                                  </p:stCondLst>
                                  <p:iterate type="wd">
                                    <p:tmPct val="100000"/>
                                  </p:iterate>
                                  <p:childTnLst>
                                    <p:set>
                                      <p:cBhvr>
                                        <p:cTn id="366" dur="1" fill="hold">
                                          <p:stCondLst>
                                            <p:cond delay="0"/>
                                          </p:stCondLst>
                                        </p:cTn>
                                        <p:tgtEl>
                                          <p:spTgt spid="6259"/>
                                        </p:tgtEl>
                                        <p:attrNameLst>
                                          <p:attrName>style.visibility</p:attrName>
                                        </p:attrNameLst>
                                      </p:cBhvr>
                                      <p:to>
                                        <p:strVal val="visible"/>
                                      </p:to>
                                    </p:set>
                                    <p:anim calcmode="lin" valueType="num">
                                      <p:cBhvr>
                                        <p:cTn id="367" dur="300" fill="hold"/>
                                        <p:tgtEl>
                                          <p:spTgt spid="6259"/>
                                        </p:tgtEl>
                                        <p:attrNameLst>
                                          <p:attrName>ppt_x</p:attrName>
                                        </p:attrNameLst>
                                      </p:cBhvr>
                                      <p:tavLst>
                                        <p:tav tm="0">
                                          <p:val>
                                            <p:strVal val="#ppt_x-#ppt_w/2"/>
                                          </p:val>
                                        </p:tav>
                                        <p:tav tm="100000">
                                          <p:val>
                                            <p:strVal val="#ppt_x"/>
                                          </p:val>
                                        </p:tav>
                                      </p:tavLst>
                                    </p:anim>
                                    <p:anim calcmode="lin" valueType="num">
                                      <p:cBhvr>
                                        <p:cTn id="368" dur="300" fill="hold"/>
                                        <p:tgtEl>
                                          <p:spTgt spid="6259"/>
                                        </p:tgtEl>
                                        <p:attrNameLst>
                                          <p:attrName>ppt_y</p:attrName>
                                        </p:attrNameLst>
                                      </p:cBhvr>
                                      <p:tavLst>
                                        <p:tav tm="0">
                                          <p:val>
                                            <p:strVal val="#ppt_y"/>
                                          </p:val>
                                        </p:tav>
                                        <p:tav tm="100000">
                                          <p:val>
                                            <p:strVal val="#ppt_y"/>
                                          </p:val>
                                        </p:tav>
                                      </p:tavLst>
                                    </p:anim>
                                    <p:anim calcmode="lin" valueType="num">
                                      <p:cBhvr>
                                        <p:cTn id="369" dur="300" fill="hold"/>
                                        <p:tgtEl>
                                          <p:spTgt spid="6259"/>
                                        </p:tgtEl>
                                        <p:attrNameLst>
                                          <p:attrName>ppt_w</p:attrName>
                                        </p:attrNameLst>
                                      </p:cBhvr>
                                      <p:tavLst>
                                        <p:tav tm="0">
                                          <p:val>
                                            <p:fltVal val="0"/>
                                          </p:val>
                                        </p:tav>
                                        <p:tav tm="100000">
                                          <p:val>
                                            <p:strVal val="#ppt_w"/>
                                          </p:val>
                                        </p:tav>
                                      </p:tavLst>
                                    </p:anim>
                                    <p:anim calcmode="lin" valueType="num">
                                      <p:cBhvr>
                                        <p:cTn id="370" dur="300" fill="hold"/>
                                        <p:tgtEl>
                                          <p:spTgt spid="62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0" grpId="0" autoUpdateAnimBg="0"/>
      <p:bldP spid="6161" grpId="0" autoUpdateAnimBg="0"/>
      <p:bldP spid="6162" grpId="0" animBg="1"/>
      <p:bldP spid="6169" grpId="0" animBg="1"/>
      <p:bldP spid="6170" grpId="0" animBg="1"/>
      <p:bldP spid="6171" grpId="0" animBg="1"/>
      <p:bldP spid="6172" grpId="0" animBg="1"/>
      <p:bldP spid="6173" grpId="0" animBg="1"/>
      <p:bldP spid="6174" grpId="0" animBg="1"/>
      <p:bldP spid="6175" grpId="0" animBg="1"/>
      <p:bldP spid="6176" grpId="0" animBg="1"/>
      <p:bldP spid="6177" grpId="0" animBg="1"/>
      <p:bldP spid="6178" grpId="0" animBg="1"/>
      <p:bldP spid="6179" grpId="0" animBg="1"/>
      <p:bldP spid="6180" grpId="0" animBg="1"/>
      <p:bldP spid="6181" grpId="0" autoUpdateAnimBg="0"/>
      <p:bldP spid="6182" grpId="0" autoUpdateAnimBg="0"/>
      <p:bldP spid="6183" grpId="0" autoUpdateAnimBg="0"/>
      <p:bldP spid="6184" grpId="0" autoUpdateAnimBg="0"/>
      <p:bldP spid="6185" grpId="0" autoUpdateAnimBg="0"/>
      <p:bldP spid="6186" grpId="0" autoUpdateAnimBg="0"/>
      <p:bldP spid="6187" grpId="0" autoUpdateAnimBg="0"/>
      <p:bldP spid="6188" grpId="0" autoUpdateAnimBg="0"/>
      <p:bldP spid="6189" grpId="0" autoUpdateAnimBg="0"/>
      <p:bldP spid="6190" grpId="0" autoUpdateAnimBg="0"/>
      <p:bldP spid="6191" grpId="0" autoUpdateAnimBg="0"/>
      <p:bldP spid="6192" grpId="0" autoUpdateAnimBg="0"/>
      <p:bldP spid="6193" grpId="0" autoUpdateAnimBg="0"/>
      <p:bldP spid="6194" grpId="0" autoUpdateAnimBg="0"/>
      <p:bldP spid="6195" grpId="0" autoUpdateAnimBg="0"/>
      <p:bldP spid="6196" grpId="0" autoUpdateAnimBg="0"/>
      <p:bldP spid="6197" grpId="0" animBg="1"/>
      <p:bldP spid="6207" grpId="0" animBg="1"/>
      <p:bldP spid="6208" grpId="0" autoUpdateAnimBg="0"/>
      <p:bldP spid="6209" grpId="0" autoUpdateAnimBg="0"/>
      <p:bldP spid="6210" grpId="0" animBg="1"/>
      <p:bldP spid="6211" grpId="0" animBg="1"/>
      <p:bldP spid="6212" grpId="0" autoUpdateAnimBg="0"/>
      <p:bldP spid="6213" grpId="0" animBg="1"/>
      <p:bldP spid="6214" grpId="0" animBg="1"/>
      <p:bldP spid="6215" grpId="0" animBg="1"/>
      <p:bldP spid="6216" grpId="0" animBg="1"/>
      <p:bldP spid="6217" grpId="0" animBg="1"/>
      <p:bldP spid="6218" grpId="0" animBg="1"/>
      <p:bldP spid="6219" grpId="0" animBg="1"/>
      <p:bldP spid="6220" grpId="0" animBg="1"/>
      <p:bldP spid="6221" grpId="0" animBg="1"/>
      <p:bldP spid="6222" grpId="0" autoUpdateAnimBg="0"/>
      <p:bldP spid="6257" grpId="0" animBg="1"/>
      <p:bldP spid="6258" grpId="0" autoUpdateAnimBg="0"/>
      <p:bldP spid="625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249238" y="258763"/>
            <a:ext cx="8620125" cy="1770062"/>
          </a:xfrm>
          <a:prstGeom prst="rect">
            <a:avLst/>
          </a:prstGeom>
          <a:solidFill>
            <a:srgbClr val="CCECFF"/>
          </a:solidFill>
          <a:ln w="9525">
            <a:noFill/>
            <a:miter lim="800000"/>
            <a:headEnd/>
            <a:tailEnd/>
          </a:ln>
        </p:spPr>
        <p:txBody>
          <a:bodyPr wrap="none" anchor="ctr"/>
          <a:lstStyle/>
          <a:p>
            <a:endParaRPr lang="en-US"/>
          </a:p>
        </p:txBody>
      </p:sp>
      <p:sp>
        <p:nvSpPr>
          <p:cNvPr id="116738" name="Text Box 2"/>
          <p:cNvSpPr txBox="1">
            <a:spLocks noChangeArrowheads="1"/>
          </p:cNvSpPr>
          <p:nvPr/>
        </p:nvSpPr>
        <p:spPr bwMode="auto">
          <a:xfrm>
            <a:off x="554038" y="125413"/>
            <a:ext cx="7993062" cy="1779587"/>
          </a:xfrm>
          <a:prstGeom prst="rect">
            <a:avLst/>
          </a:prstGeom>
          <a:noFill/>
          <a:ln w="9525">
            <a:noFill/>
            <a:miter lim="800000"/>
            <a:headEnd/>
            <a:tailEnd/>
          </a:ln>
          <a:effectLst/>
        </p:spPr>
        <p:txBody>
          <a:bodyPr>
            <a:spAutoFit/>
          </a:bodyPr>
          <a:lstStyle/>
          <a:p>
            <a:pPr>
              <a:lnSpc>
                <a:spcPct val="140000"/>
              </a:lnSpc>
              <a:defRPr/>
            </a:pPr>
            <a:r>
              <a:rPr lang="en-US" sz="3800" b="1">
                <a:solidFill>
                  <a:srgbClr val="CC3300"/>
                </a:solidFill>
                <a:effectLst>
                  <a:outerShdw blurRad="38100" dist="38100" dir="2700000" algn="tl">
                    <a:srgbClr val="C0C0C0"/>
                  </a:outerShdw>
                </a:effectLst>
                <a:latin typeface="Arial" charset="0"/>
                <a:cs typeface="Arial" charset="0"/>
              </a:rPr>
              <a:t>Freehand  drawing</a:t>
            </a:r>
            <a:r>
              <a:rPr lang="en-US" sz="3600" b="1">
                <a:solidFill>
                  <a:srgbClr val="CC3300"/>
                </a:solidFill>
                <a:effectLst>
                  <a:outerShdw blurRad="38100" dist="38100" dir="2700000" algn="tl">
                    <a:srgbClr val="C0C0C0"/>
                  </a:outerShdw>
                </a:effectLst>
                <a:latin typeface="Arial" charset="0"/>
                <a:cs typeface="Arial" charset="0"/>
              </a:rPr>
              <a:t> </a:t>
            </a:r>
          </a:p>
          <a:p>
            <a:pPr>
              <a:lnSpc>
                <a:spcPct val="120000"/>
              </a:lnSpc>
              <a:defRPr/>
            </a:pPr>
            <a:r>
              <a:rPr lang="en-US" sz="2400" i="1">
                <a:latin typeface="Arial" charset="0"/>
                <a:cs typeface="Arial" charset="0"/>
              </a:rPr>
              <a:t>The lines are sketched without using instruments other </a:t>
            </a:r>
            <a:br>
              <a:rPr lang="en-US" sz="2400" i="1">
                <a:latin typeface="Arial" charset="0"/>
                <a:cs typeface="Arial" charset="0"/>
              </a:rPr>
            </a:br>
            <a:r>
              <a:rPr lang="en-US" sz="2400" i="1">
                <a:latin typeface="Arial" charset="0"/>
                <a:cs typeface="Arial" charset="0"/>
              </a:rPr>
              <a:t>than pencils and erasers.</a:t>
            </a:r>
            <a:endParaRPr lang="en-US" sz="2400">
              <a:latin typeface="Arial" charset="0"/>
              <a:cs typeface="Arial" charset="0"/>
            </a:endParaRPr>
          </a:p>
        </p:txBody>
      </p:sp>
      <p:grpSp>
        <p:nvGrpSpPr>
          <p:cNvPr id="2" name="Group 17"/>
          <p:cNvGrpSpPr>
            <a:grpSpLocks/>
          </p:cNvGrpSpPr>
          <p:nvPr/>
        </p:nvGrpSpPr>
        <p:grpSpPr bwMode="auto">
          <a:xfrm>
            <a:off x="1" y="2181225"/>
            <a:ext cx="9144000" cy="4676775"/>
            <a:chOff x="139" y="1374"/>
            <a:chExt cx="5434" cy="2702"/>
          </a:xfrm>
        </p:grpSpPr>
        <p:sp>
          <p:nvSpPr>
            <p:cNvPr id="16389" name="Rectangle 7"/>
            <p:cNvSpPr>
              <a:spLocks noChangeArrowheads="1"/>
            </p:cNvSpPr>
            <p:nvPr/>
          </p:nvSpPr>
          <p:spPr bwMode="auto">
            <a:xfrm>
              <a:off x="295" y="1380"/>
              <a:ext cx="973" cy="308"/>
            </a:xfrm>
            <a:prstGeom prst="rect">
              <a:avLst/>
            </a:prstGeom>
            <a:noFill/>
            <a:ln w="9525">
              <a:noFill/>
              <a:miter lim="800000"/>
              <a:headEnd/>
              <a:tailEnd/>
            </a:ln>
          </p:spPr>
          <p:txBody>
            <a:bodyPr wrap="none">
              <a:spAutoFit/>
            </a:bodyPr>
            <a:lstStyle/>
            <a:p>
              <a:r>
                <a:rPr lang="en-US" sz="2600" b="1">
                  <a:solidFill>
                    <a:schemeClr val="accent2"/>
                  </a:solidFill>
                  <a:latin typeface="Arial" pitchFamily="34" charset="0"/>
                  <a:cs typeface="Arial" pitchFamily="34" charset="0"/>
                </a:rPr>
                <a:t>Example</a:t>
              </a:r>
            </a:p>
          </p:txBody>
        </p:sp>
        <p:pic>
          <p:nvPicPr>
            <p:cNvPr id="16390" name="Picture 14"/>
            <p:cNvPicPr>
              <a:picLocks noChangeAspect="1" noChangeArrowheads="1"/>
            </p:cNvPicPr>
            <p:nvPr/>
          </p:nvPicPr>
          <p:blipFill>
            <a:blip r:embed="rId3">
              <a:clrChange>
                <a:clrFrom>
                  <a:srgbClr val="FFFFFF"/>
                </a:clrFrom>
                <a:clrTo>
                  <a:srgbClr val="FFFFFF">
                    <a:alpha val="0"/>
                  </a:srgbClr>
                </a:clrTo>
              </a:clrChange>
              <a:lum bright="-18000" contrast="42000"/>
            </a:blip>
            <a:srcRect r="54465" b="745"/>
            <a:stretch>
              <a:fillRect/>
            </a:stretch>
          </p:blipFill>
          <p:spPr bwMode="auto">
            <a:xfrm>
              <a:off x="139" y="1735"/>
              <a:ext cx="2755" cy="2341"/>
            </a:xfrm>
            <a:prstGeom prst="rect">
              <a:avLst/>
            </a:prstGeom>
            <a:noFill/>
            <a:ln w="9525">
              <a:noFill/>
              <a:miter lim="800000"/>
              <a:headEnd/>
              <a:tailEnd/>
            </a:ln>
          </p:spPr>
        </p:pic>
        <p:pic>
          <p:nvPicPr>
            <p:cNvPr id="16391" name="Picture 15"/>
            <p:cNvPicPr>
              <a:picLocks noChangeAspect="1" noChangeArrowheads="1"/>
            </p:cNvPicPr>
            <p:nvPr/>
          </p:nvPicPr>
          <p:blipFill>
            <a:blip r:embed="rId3">
              <a:clrChange>
                <a:clrFrom>
                  <a:srgbClr val="FFFFFF"/>
                </a:clrFrom>
                <a:clrTo>
                  <a:srgbClr val="FFFFFF">
                    <a:alpha val="0"/>
                  </a:srgbClr>
                </a:clrTo>
              </a:clrChange>
              <a:lum bright="-18000" contrast="42000"/>
            </a:blip>
            <a:srcRect l="59334" b="745"/>
            <a:stretch>
              <a:fillRect/>
            </a:stretch>
          </p:blipFill>
          <p:spPr bwMode="auto">
            <a:xfrm>
              <a:off x="2852" y="1374"/>
              <a:ext cx="2721" cy="2589"/>
            </a:xfrm>
            <a:prstGeom prst="rect">
              <a:avLst/>
            </a:prstGeom>
            <a:noFill/>
            <a:ln w="9525">
              <a:noFill/>
              <a:miter lim="800000"/>
              <a:headEnd/>
              <a:tailEnd/>
            </a:ln>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0" y="6324600"/>
            <a:ext cx="9144000" cy="533400"/>
          </a:xfrm>
          <a:prstGeom prst="rect">
            <a:avLst/>
          </a:prstGeom>
        </p:spPr>
        <p:txBody>
          <a:bodyPr>
            <a:normAutofit/>
          </a:bodyPr>
          <a:lstStyle/>
          <a:p>
            <a:pPr eaLnBrk="1" fontAlgn="auto" hangingPunct="1">
              <a:spcBef>
                <a:spcPct val="20000"/>
              </a:spcBef>
              <a:spcAft>
                <a:spcPts val="0"/>
              </a:spcAft>
              <a:buFont typeface="Arial" pitchFamily="34" charset="0"/>
              <a:buNone/>
              <a:defRPr/>
            </a:pPr>
            <a:endParaRPr lang="en-US" sz="2000" dirty="0">
              <a:solidFill>
                <a:schemeClr val="bg2">
                  <a:lumMod val="50000"/>
                </a:schemeClr>
              </a:solidFill>
              <a:latin typeface="+mn-lt"/>
            </a:endParaRPr>
          </a:p>
        </p:txBody>
      </p:sp>
      <p:sp>
        <p:nvSpPr>
          <p:cNvPr id="6149" name="TextBox 6"/>
          <p:cNvSpPr txBox="1">
            <a:spLocks noChangeArrowheads="1"/>
          </p:cNvSpPr>
          <p:nvPr/>
        </p:nvSpPr>
        <p:spPr bwMode="auto">
          <a:xfrm>
            <a:off x="304800" y="533400"/>
            <a:ext cx="8610600" cy="1154113"/>
          </a:xfrm>
          <a:prstGeom prst="rect">
            <a:avLst/>
          </a:prstGeom>
          <a:noFill/>
          <a:ln w="9525">
            <a:noFill/>
            <a:miter lim="800000"/>
            <a:headEnd/>
            <a:tailEnd/>
          </a:ln>
        </p:spPr>
        <p:txBody>
          <a:bodyPr>
            <a:spAutoFit/>
          </a:bodyPr>
          <a:lstStyle/>
          <a:p>
            <a:pPr eaLnBrk="1" hangingPunct="1">
              <a:defRPr/>
            </a:pPr>
            <a:r>
              <a:rPr lang="en-US" sz="2300" dirty="0">
                <a:latin typeface="Calibri" pitchFamily="34" charset="0"/>
              </a:rPr>
              <a:t>PROJECTION OF SOLIDS WHEN ITS AXIS PERPENDICULAR TO ONE REFERENCE PLANE AND PARALLEL TO THE OTHER </a:t>
            </a:r>
          </a:p>
          <a:p>
            <a:pPr marL="457200" indent="-457200" eaLnBrk="1" hangingPunct="1">
              <a:defRPr/>
            </a:pPr>
            <a:r>
              <a:rPr lang="en-US" sz="2300" b="1" dirty="0">
                <a:latin typeface="Calibri" pitchFamily="34" charset="0"/>
              </a:rPr>
              <a:t>Case (1) Axis perpendicular to the H.P and Parallel to the V.P 	</a:t>
            </a:r>
          </a:p>
        </p:txBody>
      </p:sp>
      <p:pic>
        <p:nvPicPr>
          <p:cNvPr id="63493" name="Picture 8"/>
          <p:cNvPicPr>
            <a:picLocks noChangeAspect="1" noChangeArrowheads="1"/>
          </p:cNvPicPr>
          <p:nvPr/>
        </p:nvPicPr>
        <p:blipFill>
          <a:blip r:embed="rId2"/>
          <a:srcRect/>
          <a:stretch>
            <a:fillRect/>
          </a:stretch>
        </p:blipFill>
        <p:spPr bwMode="auto">
          <a:xfrm>
            <a:off x="762000" y="1752600"/>
            <a:ext cx="3352800" cy="4351338"/>
          </a:xfrm>
          <a:prstGeom prst="rect">
            <a:avLst/>
          </a:prstGeom>
          <a:noFill/>
          <a:ln w="9525">
            <a:noFill/>
            <a:miter lim="800000"/>
            <a:headEnd/>
            <a:tailEnd/>
          </a:ln>
        </p:spPr>
      </p:pic>
      <p:pic>
        <p:nvPicPr>
          <p:cNvPr id="63494" name="Picture 9"/>
          <p:cNvPicPr>
            <a:picLocks noChangeAspect="1" noChangeArrowheads="1"/>
          </p:cNvPicPr>
          <p:nvPr/>
        </p:nvPicPr>
        <p:blipFill>
          <a:blip r:embed="rId3"/>
          <a:srcRect/>
          <a:stretch>
            <a:fillRect/>
          </a:stretch>
        </p:blipFill>
        <p:spPr bwMode="auto">
          <a:xfrm>
            <a:off x="5334000" y="1676400"/>
            <a:ext cx="2895600" cy="4395788"/>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0" y="6324600"/>
            <a:ext cx="9144000" cy="533400"/>
          </a:xfrm>
          <a:prstGeom prst="rect">
            <a:avLst/>
          </a:prstGeom>
        </p:spPr>
        <p:txBody>
          <a:bodyPr>
            <a:normAutofit/>
          </a:bodyPr>
          <a:lstStyle/>
          <a:p>
            <a:pPr eaLnBrk="1" fontAlgn="auto" hangingPunct="1">
              <a:spcBef>
                <a:spcPct val="20000"/>
              </a:spcBef>
              <a:spcAft>
                <a:spcPts val="0"/>
              </a:spcAft>
              <a:buFont typeface="Arial" pitchFamily="34" charset="0"/>
              <a:buNone/>
              <a:defRPr/>
            </a:pPr>
            <a:r>
              <a:rPr lang="en-US" sz="2000" dirty="0">
                <a:solidFill>
                  <a:schemeClr val="bg2">
                    <a:lumMod val="50000"/>
                  </a:schemeClr>
                </a:solidFill>
                <a:latin typeface="+mn-lt"/>
              </a:rPr>
              <a:t> 		   				              </a:t>
            </a:r>
          </a:p>
        </p:txBody>
      </p:sp>
      <p:sp>
        <p:nvSpPr>
          <p:cNvPr id="6149" name="TextBox 6"/>
          <p:cNvSpPr txBox="1">
            <a:spLocks noChangeArrowheads="1"/>
          </p:cNvSpPr>
          <p:nvPr/>
        </p:nvSpPr>
        <p:spPr bwMode="auto">
          <a:xfrm>
            <a:off x="228600" y="457200"/>
            <a:ext cx="8610600" cy="1154113"/>
          </a:xfrm>
          <a:prstGeom prst="rect">
            <a:avLst/>
          </a:prstGeom>
          <a:noFill/>
          <a:ln w="9525">
            <a:noFill/>
            <a:miter lim="800000"/>
            <a:headEnd/>
            <a:tailEnd/>
          </a:ln>
        </p:spPr>
        <p:txBody>
          <a:bodyPr>
            <a:spAutoFit/>
          </a:bodyPr>
          <a:lstStyle/>
          <a:p>
            <a:pPr eaLnBrk="1" hangingPunct="1">
              <a:defRPr/>
            </a:pPr>
            <a:r>
              <a:rPr lang="en-US" sz="2300" dirty="0">
                <a:latin typeface="Calibri" pitchFamily="34" charset="0"/>
              </a:rPr>
              <a:t>PROJECTION OF SOLIDS WHEN ITS AXIS PERPENDICULAR TO ONE REFERENCE PLANE AND PARALLEL TO THE OTHER </a:t>
            </a:r>
          </a:p>
          <a:p>
            <a:pPr marL="457200" indent="-457200" eaLnBrk="1" hangingPunct="1">
              <a:defRPr/>
            </a:pPr>
            <a:r>
              <a:rPr lang="en-US" sz="2300" b="1" dirty="0">
                <a:latin typeface="Calibri" pitchFamily="34" charset="0"/>
              </a:rPr>
              <a:t>Case (2) Axis perpendicular to the V.P and Parallel to the H.P 	</a:t>
            </a:r>
          </a:p>
        </p:txBody>
      </p:sp>
      <p:pic>
        <p:nvPicPr>
          <p:cNvPr id="64517" name="Picture 2"/>
          <p:cNvPicPr>
            <a:picLocks noChangeAspect="1" noChangeArrowheads="1"/>
          </p:cNvPicPr>
          <p:nvPr/>
        </p:nvPicPr>
        <p:blipFill>
          <a:blip r:embed="rId2"/>
          <a:srcRect/>
          <a:stretch>
            <a:fillRect/>
          </a:stretch>
        </p:blipFill>
        <p:spPr bwMode="auto">
          <a:xfrm>
            <a:off x="401638" y="1905000"/>
            <a:ext cx="4322762" cy="3873500"/>
          </a:xfrm>
          <a:prstGeom prst="rect">
            <a:avLst/>
          </a:prstGeom>
          <a:noFill/>
          <a:ln w="9525">
            <a:noFill/>
            <a:miter lim="800000"/>
            <a:headEnd/>
            <a:tailEnd/>
          </a:ln>
        </p:spPr>
      </p:pic>
      <p:pic>
        <p:nvPicPr>
          <p:cNvPr id="64518" name="Picture 3"/>
          <p:cNvPicPr>
            <a:picLocks noChangeAspect="1" noChangeArrowheads="1"/>
          </p:cNvPicPr>
          <p:nvPr/>
        </p:nvPicPr>
        <p:blipFill>
          <a:blip r:embed="rId3"/>
          <a:srcRect/>
          <a:stretch>
            <a:fillRect/>
          </a:stretch>
        </p:blipFill>
        <p:spPr bwMode="auto">
          <a:xfrm>
            <a:off x="5884863" y="1676400"/>
            <a:ext cx="2544762" cy="472598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0" y="6324600"/>
            <a:ext cx="9144000" cy="533400"/>
          </a:xfrm>
          <a:prstGeom prst="rect">
            <a:avLst/>
          </a:prstGeom>
        </p:spPr>
        <p:txBody>
          <a:bodyPr>
            <a:normAutofit/>
          </a:bodyPr>
          <a:lstStyle/>
          <a:p>
            <a:pPr fontAlgn="auto">
              <a:spcBef>
                <a:spcPct val="20000"/>
              </a:spcBef>
              <a:spcAft>
                <a:spcPts val="0"/>
              </a:spcAft>
              <a:buFont typeface="Arial" pitchFamily="34" charset="0"/>
              <a:buNone/>
              <a:defRPr/>
            </a:pPr>
            <a:endParaRPr lang="en-US" sz="2000" dirty="0">
              <a:solidFill>
                <a:schemeClr val="bg2">
                  <a:lumMod val="50000"/>
                </a:schemeClr>
              </a:solidFill>
              <a:latin typeface="+mn-lt"/>
            </a:endParaRPr>
          </a:p>
        </p:txBody>
      </p:sp>
      <p:sp>
        <p:nvSpPr>
          <p:cNvPr id="61444" name="TextBox 6"/>
          <p:cNvSpPr txBox="1">
            <a:spLocks noChangeArrowheads="1"/>
          </p:cNvSpPr>
          <p:nvPr/>
        </p:nvSpPr>
        <p:spPr bwMode="auto">
          <a:xfrm>
            <a:off x="228600" y="457200"/>
            <a:ext cx="8610600" cy="1508125"/>
          </a:xfrm>
          <a:prstGeom prst="rect">
            <a:avLst/>
          </a:prstGeom>
          <a:noFill/>
          <a:ln w="9525">
            <a:noFill/>
            <a:miter lim="800000"/>
            <a:headEnd/>
            <a:tailEnd/>
          </a:ln>
        </p:spPr>
        <p:txBody>
          <a:bodyPr>
            <a:spAutoFit/>
          </a:bodyPr>
          <a:lstStyle/>
          <a:p>
            <a:r>
              <a:rPr lang="en-US" sz="2300" b="1">
                <a:latin typeface="Calibri" pitchFamily="34" charset="0"/>
              </a:rPr>
              <a:t>EXAMPLE:-</a:t>
            </a:r>
          </a:p>
          <a:p>
            <a:r>
              <a:rPr lang="en-US" sz="2300">
                <a:latin typeface="Calibri" pitchFamily="34" charset="0"/>
              </a:rPr>
              <a:t>Project the front view and top view of a hexagonal prism of 25 mm base edges and 50 mm height,  having two of its vertical rectangular faces parallel to V.P; and its base resting on H.P  </a:t>
            </a:r>
          </a:p>
        </p:txBody>
      </p:sp>
      <p:pic>
        <p:nvPicPr>
          <p:cNvPr id="61445" name="Picture 7"/>
          <p:cNvPicPr>
            <a:picLocks noChangeAspect="1" noChangeArrowheads="1"/>
          </p:cNvPicPr>
          <p:nvPr/>
        </p:nvPicPr>
        <p:blipFill>
          <a:blip r:embed="rId2"/>
          <a:srcRect/>
          <a:stretch>
            <a:fillRect/>
          </a:stretch>
        </p:blipFill>
        <p:spPr bwMode="auto">
          <a:xfrm>
            <a:off x="2800350" y="2062163"/>
            <a:ext cx="3219450" cy="3976687"/>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15000" y="0"/>
            <a:ext cx="3276600" cy="4955203"/>
          </a:xfrm>
          <a:prstGeom prst="rect">
            <a:avLst/>
          </a:prstGeom>
        </p:spPr>
        <p:txBody>
          <a:bodyPr wrap="square">
            <a:spAutoFit/>
          </a:bodyPr>
          <a:lstStyle/>
          <a:p>
            <a:pPr algn="just">
              <a:buFont typeface="Arial" pitchFamily="34" charset="0"/>
              <a:buNone/>
            </a:pPr>
            <a:r>
              <a:rPr lang="en-US" sz="2800" b="1" u="sng" dirty="0">
                <a:latin typeface="Times New Roman" pitchFamily="18" charset="0"/>
                <a:cs typeface="Times New Roman" pitchFamily="18" charset="0"/>
              </a:rPr>
              <a:t>Problem-1.</a:t>
            </a:r>
            <a:r>
              <a:rPr lang="en-US" sz="2800" dirty="0">
                <a:latin typeface="Times New Roman" pitchFamily="18" charset="0"/>
                <a:cs typeface="Times New Roman" pitchFamily="18" charset="0"/>
              </a:rPr>
              <a:t>	</a:t>
            </a:r>
          </a:p>
          <a:p>
            <a:pPr algn="just">
              <a:buNone/>
            </a:pPr>
            <a:r>
              <a:rPr lang="en-US" sz="2400" dirty="0">
                <a:latin typeface="Times New Roman" pitchFamily="18" charset="0"/>
                <a:cs typeface="Times New Roman" pitchFamily="18" charset="0"/>
              </a:rPr>
              <a:t>A pentagonal pyramid of base 40 side and axis 80 long, having an edge of the base parallel to H.P &amp; 15 away from it. Draw the projections of the pyramid </a:t>
            </a:r>
            <a:r>
              <a:rPr lang="en-US" sz="2400" dirty="0">
                <a:solidFill>
                  <a:srgbClr val="FF0000"/>
                </a:solidFill>
                <a:latin typeface="Times New Roman" pitchFamily="18" charset="0"/>
                <a:cs typeface="Times New Roman" pitchFamily="18" charset="0"/>
              </a:rPr>
              <a:t>(FV, TV &amp; LS.V)</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when its axis is perpendicular to V.P and the base is 20 away from it. Here profile plane is 25mm from the pyramid.</a:t>
            </a:r>
          </a:p>
        </p:txBody>
      </p:sp>
      <p:pic>
        <p:nvPicPr>
          <p:cNvPr id="6" name="Picture 2"/>
          <p:cNvPicPr>
            <a:picLocks noChangeAspect="1" noChangeArrowheads="1"/>
          </p:cNvPicPr>
          <p:nvPr/>
        </p:nvPicPr>
        <p:blipFill>
          <a:blip r:embed="rId2"/>
          <a:srcRect/>
          <a:stretch>
            <a:fillRect/>
          </a:stretch>
        </p:blipFill>
        <p:spPr bwMode="auto">
          <a:xfrm>
            <a:off x="228600" y="304800"/>
            <a:ext cx="3657600" cy="5840389"/>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0" y="381000"/>
            <a:ext cx="5715000" cy="5923217"/>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ED\Desktop\Sheet answers\sheet-4 (Q2).png"/>
          <p:cNvPicPr>
            <a:picLocks noGrp="1" noChangeAspect="1" noChangeArrowheads="1"/>
          </p:cNvPicPr>
          <p:nvPr>
            <p:ph idx="1"/>
          </p:nvPr>
        </p:nvPicPr>
        <p:blipFill>
          <a:blip r:embed="rId2"/>
          <a:srcRect/>
          <a:stretch>
            <a:fillRect/>
          </a:stretch>
        </p:blipFill>
        <p:spPr bwMode="auto">
          <a:xfrm>
            <a:off x="0" y="0"/>
            <a:ext cx="5105400" cy="6858000"/>
          </a:xfrm>
          <a:prstGeom prst="rect">
            <a:avLst/>
          </a:prstGeom>
          <a:noFill/>
        </p:spPr>
      </p:pic>
      <p:sp>
        <p:nvSpPr>
          <p:cNvPr id="5" name="Rectangle 4"/>
          <p:cNvSpPr/>
          <p:nvPr/>
        </p:nvSpPr>
        <p:spPr>
          <a:xfrm>
            <a:off x="5029200" y="1"/>
            <a:ext cx="3962400" cy="6924973"/>
          </a:xfrm>
          <a:prstGeom prst="rect">
            <a:avLst/>
          </a:prstGeom>
        </p:spPr>
        <p:txBody>
          <a:bodyPr wrap="square">
            <a:spAutoFit/>
          </a:bodyPr>
          <a:lstStyle/>
          <a:p>
            <a:pPr algn="just">
              <a:buFont typeface="Arial" pitchFamily="34" charset="0"/>
              <a:buNone/>
            </a:pPr>
            <a:r>
              <a:rPr lang="en-US" sz="2400" b="1" u="sng" dirty="0">
                <a:latin typeface="Times New Roman" pitchFamily="18" charset="0"/>
                <a:cs typeface="Times New Roman" pitchFamily="18" charset="0"/>
              </a:rPr>
              <a:t>Problem-2.</a:t>
            </a:r>
            <a:r>
              <a:rPr lang="en-US" sz="2400" b="1" dirty="0">
                <a:latin typeface="Times New Roman" pitchFamily="18" charset="0"/>
                <a:cs typeface="Times New Roman" pitchFamily="18" charset="0"/>
              </a:rPr>
              <a:t>	</a:t>
            </a:r>
          </a:p>
          <a:p>
            <a:pPr algn="just">
              <a:buNone/>
            </a:pPr>
            <a:r>
              <a:rPr lang="en-US" sz="2400" dirty="0">
                <a:latin typeface="Times New Roman" pitchFamily="18" charset="0"/>
                <a:cs typeface="Times New Roman" pitchFamily="18" charset="0"/>
              </a:rPr>
              <a:t>     </a:t>
            </a:r>
            <a:r>
              <a:rPr lang="en-US" sz="2800" dirty="0">
                <a:latin typeface="Times New Roman" pitchFamily="18" charset="0"/>
                <a:cs typeface="Times New Roman" pitchFamily="18" charset="0"/>
              </a:rPr>
              <a:t>Draw the projection of a frustum cone having base Radius 30 and axis height 80mm. The cone is cut by a section plane parallel to base and 30 away from Apex. Cone base is parallel to HP, 15 away form it &amp; 20 away from VP. The frustum has a concentric  hole from base of </a:t>
            </a:r>
            <a:r>
              <a:rPr lang="en-US" sz="2800" dirty="0" err="1">
                <a:latin typeface="Times New Roman" pitchFamily="18" charset="0"/>
                <a:cs typeface="Times New Roman" pitchFamily="18" charset="0"/>
              </a:rPr>
              <a:t>Dia</a:t>
            </a:r>
            <a:r>
              <a:rPr lang="en-US" sz="2800" dirty="0">
                <a:latin typeface="Times New Roman" pitchFamily="18" charset="0"/>
                <a:cs typeface="Times New Roman" pitchFamily="18" charset="0"/>
              </a:rPr>
              <a:t> 30 and 25mm height. Draw the front and top view of the frustum cone.</a:t>
            </a: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fade">
                                      <p:cBhvr>
                                        <p:cTn id="7" dur="2000"/>
                                        <p:tgtEl>
                                          <p:spTgt spid="9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0" y="0"/>
            <a:ext cx="9136063" cy="2185214"/>
          </a:xfrm>
          <a:prstGeom prst="rect">
            <a:avLst/>
          </a:prstGeom>
          <a:noFill/>
          <a:ln w="9525">
            <a:noFill/>
            <a:miter lim="800000"/>
            <a:headEnd/>
            <a:tailEnd/>
          </a:ln>
        </p:spPr>
        <p:txBody>
          <a:bodyPr wrap="square">
            <a:spAutoFit/>
          </a:bodyPr>
          <a:lstStyle/>
          <a:p>
            <a:pPr algn="ctr" eaLnBrk="1" hangingPunct="1"/>
            <a:r>
              <a:rPr lang="en-US" altLang="en-US" sz="3200" i="1" u="sng" dirty="0"/>
              <a:t>Section Views</a:t>
            </a:r>
          </a:p>
          <a:p>
            <a:pPr eaLnBrk="1" hangingPunct="1">
              <a:spcBef>
                <a:spcPct val="50000"/>
              </a:spcBef>
            </a:pPr>
            <a:r>
              <a:rPr lang="en-US" altLang="en-US" dirty="0"/>
              <a:t>To produce a section view a </a:t>
            </a:r>
            <a:r>
              <a:rPr lang="en-US" altLang="en-US" b="1" dirty="0"/>
              <a:t>cutting plane</a:t>
            </a:r>
            <a:r>
              <a:rPr lang="en-US" altLang="en-US" dirty="0"/>
              <a:t> is passed through the part (figure a).</a:t>
            </a:r>
          </a:p>
          <a:p>
            <a:pPr eaLnBrk="1" hangingPunct="1">
              <a:spcBef>
                <a:spcPct val="50000"/>
              </a:spcBef>
            </a:pPr>
            <a:r>
              <a:rPr lang="en-US" altLang="en-US" dirty="0"/>
              <a:t>The cutting plane is removed and the two halves are drawn apart (figure b) exposing the interior detail.</a:t>
            </a:r>
          </a:p>
          <a:p>
            <a:pPr eaLnBrk="1" hangingPunct="1"/>
            <a:endParaRPr lang="en-IN" altLang="en-US" sz="3200" dirty="0"/>
          </a:p>
        </p:txBody>
      </p:sp>
      <p:pic>
        <p:nvPicPr>
          <p:cNvPr id="89091" name="Picture 13"/>
          <p:cNvPicPr>
            <a:picLocks noChangeAspect="1" noChangeArrowheads="1"/>
          </p:cNvPicPr>
          <p:nvPr/>
        </p:nvPicPr>
        <p:blipFill>
          <a:blip r:embed="rId2"/>
          <a:srcRect/>
          <a:stretch>
            <a:fillRect/>
          </a:stretch>
        </p:blipFill>
        <p:spPr bwMode="auto">
          <a:xfrm>
            <a:off x="714375" y="2214563"/>
            <a:ext cx="7780338" cy="383857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
          <p:cNvSpPr>
            <a:spLocks noChangeArrowheads="1"/>
          </p:cNvSpPr>
          <p:nvPr/>
        </p:nvSpPr>
        <p:spPr bwMode="auto">
          <a:xfrm>
            <a:off x="857250" y="500063"/>
            <a:ext cx="8001000" cy="1970087"/>
          </a:xfrm>
          <a:prstGeom prst="rect">
            <a:avLst/>
          </a:prstGeom>
          <a:noFill/>
          <a:ln w="9525">
            <a:noFill/>
            <a:miter lim="800000"/>
            <a:headEnd/>
            <a:tailEnd/>
          </a:ln>
        </p:spPr>
        <p:txBody>
          <a:bodyPr>
            <a:spAutoFit/>
          </a:bodyPr>
          <a:lstStyle/>
          <a:p>
            <a:pPr algn="just" defTabSz="611188" eaLnBrk="1" hangingPunct="1">
              <a:spcBef>
                <a:spcPct val="50000"/>
              </a:spcBef>
            </a:pPr>
            <a:r>
              <a:rPr lang="en-GB" altLang="en-US" b="1">
                <a:solidFill>
                  <a:srgbClr val="000099"/>
                </a:solidFill>
              </a:rPr>
              <a:t>HATCHING</a:t>
            </a:r>
          </a:p>
          <a:p>
            <a:pPr algn="just" defTabSz="611188" eaLnBrk="1" hangingPunct="1">
              <a:spcBef>
                <a:spcPct val="50000"/>
              </a:spcBef>
            </a:pPr>
            <a:r>
              <a:rPr lang="en-GB" altLang="en-US" sz="1600"/>
              <a:t>On sectional views, solid areas should be hatched to indicate that they are solid. Hatching is drawn with a thin continuous line, equally spaced (preferably about 4mm apart, though never less than 1mm) and preferably at an angle of 45</a:t>
            </a:r>
            <a:r>
              <a:rPr lang="en-GB" altLang="en-US" sz="1600" baseline="30000"/>
              <a:t>o</a:t>
            </a:r>
            <a:r>
              <a:rPr lang="en-GB" altLang="en-US" sz="1400"/>
              <a:t>.</a:t>
            </a:r>
          </a:p>
          <a:p>
            <a:pPr algn="just" defTabSz="611188" eaLnBrk="1" hangingPunct="1">
              <a:spcBef>
                <a:spcPct val="50000"/>
              </a:spcBef>
            </a:pPr>
            <a:endParaRPr lang="en-GB" altLang="en-US" sz="1400"/>
          </a:p>
          <a:p>
            <a:pPr algn="just" defTabSz="611188" eaLnBrk="1" hangingPunct="1">
              <a:spcBef>
                <a:spcPct val="50000"/>
              </a:spcBef>
            </a:pPr>
            <a:endParaRPr lang="en-GB" altLang="en-US">
              <a:solidFill>
                <a:srgbClr val="000099"/>
              </a:solidFill>
            </a:endParaRPr>
          </a:p>
        </p:txBody>
      </p:sp>
      <p:pic>
        <p:nvPicPr>
          <p:cNvPr id="3" name="Picture 10" descr="hatching_separate"/>
          <p:cNvPicPr>
            <a:picLocks noChangeAspect="1" noChangeArrowheads="1"/>
          </p:cNvPicPr>
          <p:nvPr/>
        </p:nvPicPr>
        <p:blipFill>
          <a:blip r:embed="rId2"/>
          <a:srcRect/>
          <a:stretch>
            <a:fillRect/>
          </a:stretch>
        </p:blipFill>
        <p:spPr bwMode="auto">
          <a:xfrm>
            <a:off x="2143125" y="2643188"/>
            <a:ext cx="5105400" cy="1276350"/>
          </a:xfrm>
          <a:prstGeom prst="rect">
            <a:avLst/>
          </a:prstGeom>
          <a:noFill/>
          <a:ln w="9525">
            <a:noFill/>
            <a:miter lim="800000"/>
            <a:headEnd/>
            <a:tailEnd/>
          </a:ln>
        </p:spPr>
      </p:pic>
      <p:sp>
        <p:nvSpPr>
          <p:cNvPr id="90116" name="Rectangle 3"/>
          <p:cNvSpPr>
            <a:spLocks noChangeArrowheads="1"/>
          </p:cNvSpPr>
          <p:nvPr/>
        </p:nvSpPr>
        <p:spPr bwMode="auto">
          <a:xfrm>
            <a:off x="1000125" y="4214813"/>
            <a:ext cx="7858125" cy="923925"/>
          </a:xfrm>
          <a:prstGeom prst="rect">
            <a:avLst/>
          </a:prstGeom>
          <a:noFill/>
          <a:ln w="9525">
            <a:noFill/>
            <a:miter lim="800000"/>
            <a:headEnd/>
            <a:tailEnd/>
          </a:ln>
        </p:spPr>
        <p:txBody>
          <a:bodyPr>
            <a:spAutoFit/>
          </a:bodyPr>
          <a:lstStyle/>
          <a:p>
            <a:pPr algn="just" defTabSz="611188" eaLnBrk="1" hangingPunct="1"/>
            <a:r>
              <a:rPr lang="en-GB" altLang="en-US"/>
              <a:t>When you are hatching an object but the objects has areas that are separated, all areas of the object should be hatched in the same direction and with the same spacing.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323439"/>
          </a:xfrm>
          <a:prstGeom prst="rect">
            <a:avLst/>
          </a:prstGeom>
        </p:spPr>
        <p:txBody>
          <a:bodyPr wrap="square">
            <a:spAutoFit/>
          </a:bodyPr>
          <a:lstStyle/>
          <a:p>
            <a:pPr algn="just">
              <a:buNone/>
            </a:pPr>
            <a:r>
              <a:rPr lang="en-US" sz="2400" u="sng" dirty="0">
                <a:latin typeface="Times New Roman" pitchFamily="18" charset="0"/>
                <a:cs typeface="Times New Roman" pitchFamily="18" charset="0"/>
              </a:rPr>
              <a:t>Problem-4.</a:t>
            </a:r>
          </a:p>
          <a:p>
            <a:pPr>
              <a:buNone/>
            </a:pPr>
            <a:r>
              <a:rPr lang="en-US" dirty="0">
                <a:latin typeface="Times New Roman" pitchFamily="18" charset="0"/>
                <a:cs typeface="Times New Roman" pitchFamily="18" charset="0"/>
              </a:rPr>
              <a:t>	</a:t>
            </a:r>
            <a:r>
              <a:rPr lang="en-US" sz="2800" dirty="0">
                <a:latin typeface="Times New Roman" pitchFamily="18" charset="0"/>
                <a:cs typeface="Times New Roman" pitchFamily="18" charset="0"/>
              </a:rPr>
              <a:t>Draw the F.V, T.V of the given object, and make the full section view from the Right side.</a:t>
            </a:r>
          </a:p>
        </p:txBody>
      </p:sp>
      <p:pic>
        <p:nvPicPr>
          <p:cNvPr id="94210" name="Picture 2" descr="C:\Users\ED\Desktop\Sheet answers\section view.png"/>
          <p:cNvPicPr>
            <a:picLocks noChangeAspect="1" noChangeArrowheads="1"/>
          </p:cNvPicPr>
          <p:nvPr/>
        </p:nvPicPr>
        <p:blipFill>
          <a:blip r:embed="rId2"/>
          <a:srcRect/>
          <a:stretch>
            <a:fillRect/>
          </a:stretch>
        </p:blipFill>
        <p:spPr bwMode="auto">
          <a:xfrm>
            <a:off x="1066800" y="1287101"/>
            <a:ext cx="7924800" cy="5570899"/>
          </a:xfrm>
          <a:prstGeom prst="rect">
            <a:avLst/>
          </a:prstGeom>
          <a:noFill/>
        </p:spPr>
      </p:pic>
      <p:pic>
        <p:nvPicPr>
          <p:cNvPr id="110593" name="Picture 1"/>
          <p:cNvPicPr>
            <a:picLocks noChangeAspect="1" noChangeArrowheads="1"/>
          </p:cNvPicPr>
          <p:nvPr/>
        </p:nvPicPr>
        <p:blipFill>
          <a:blip r:embed="rId3"/>
          <a:srcRect/>
          <a:stretch>
            <a:fillRect/>
          </a:stretch>
        </p:blipFill>
        <p:spPr bwMode="auto">
          <a:xfrm>
            <a:off x="533400" y="5486400"/>
            <a:ext cx="1745673" cy="122428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C:\Users\ED\Desktop\Sheet answers\section view123.png"/>
          <p:cNvPicPr>
            <a:picLocks noGrp="1" noChangeAspect="1" noChangeArrowheads="1"/>
          </p:cNvPicPr>
          <p:nvPr>
            <p:ph idx="1"/>
          </p:nvPr>
        </p:nvPicPr>
        <p:blipFill>
          <a:blip r:embed="rId2"/>
          <a:srcRect/>
          <a:stretch>
            <a:fillRect/>
          </a:stretch>
        </p:blipFill>
        <p:spPr bwMode="auto">
          <a:xfrm>
            <a:off x="533400" y="228600"/>
            <a:ext cx="8153400" cy="6387168"/>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ED\Desktop\Sheet answers\section view111.png"/>
          <p:cNvPicPr>
            <a:picLocks noGrp="1" noChangeAspect="1" noChangeArrowheads="1"/>
          </p:cNvPicPr>
          <p:nvPr>
            <p:ph idx="1"/>
          </p:nvPr>
        </p:nvPicPr>
        <p:blipFill>
          <a:blip r:embed="rId2"/>
          <a:srcRect/>
          <a:stretch>
            <a:fillRect/>
          </a:stretch>
        </p:blipFill>
        <p:spPr bwMode="auto">
          <a:xfrm>
            <a:off x="228600" y="609600"/>
            <a:ext cx="8610600" cy="612005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ChangeArrowheads="1"/>
          </p:cNvSpPr>
          <p:nvPr/>
        </p:nvSpPr>
        <p:spPr bwMode="auto">
          <a:xfrm>
            <a:off x="249238" y="247650"/>
            <a:ext cx="8620125" cy="2243138"/>
          </a:xfrm>
          <a:prstGeom prst="rect">
            <a:avLst/>
          </a:prstGeom>
          <a:solidFill>
            <a:srgbClr val="CCECFF"/>
          </a:solidFill>
          <a:ln w="9525">
            <a:noFill/>
            <a:miter lim="800000"/>
            <a:headEnd/>
            <a:tailEnd/>
          </a:ln>
        </p:spPr>
        <p:txBody>
          <a:bodyPr wrap="none" anchor="ctr"/>
          <a:lstStyle/>
          <a:p>
            <a:endParaRPr lang="en-US"/>
          </a:p>
        </p:txBody>
      </p:sp>
      <p:sp>
        <p:nvSpPr>
          <p:cNvPr id="110595" name="Text Box 3"/>
          <p:cNvSpPr txBox="1">
            <a:spLocks noChangeArrowheads="1"/>
          </p:cNvSpPr>
          <p:nvPr/>
        </p:nvSpPr>
        <p:spPr bwMode="auto">
          <a:xfrm>
            <a:off x="558800" y="117475"/>
            <a:ext cx="7837488" cy="2217738"/>
          </a:xfrm>
          <a:prstGeom prst="rect">
            <a:avLst/>
          </a:prstGeom>
          <a:noFill/>
          <a:ln w="9525">
            <a:noFill/>
            <a:miter lim="800000"/>
            <a:headEnd/>
            <a:tailEnd/>
          </a:ln>
          <a:effectLst/>
        </p:spPr>
        <p:txBody>
          <a:bodyPr>
            <a:spAutoFit/>
          </a:bodyPr>
          <a:lstStyle/>
          <a:p>
            <a:pPr>
              <a:lnSpc>
                <a:spcPct val="140000"/>
              </a:lnSpc>
              <a:defRPr/>
            </a:pPr>
            <a:r>
              <a:rPr lang="en-US" sz="3800" b="1">
                <a:solidFill>
                  <a:srgbClr val="CC3300"/>
                </a:solidFill>
                <a:effectLst>
                  <a:outerShdw blurRad="38100" dist="38100" dir="2700000" algn="tl">
                    <a:srgbClr val="C0C0C0"/>
                  </a:outerShdw>
                </a:effectLst>
                <a:latin typeface="Arial" charset="0"/>
                <a:cs typeface="Arial" charset="0"/>
              </a:rPr>
              <a:t>Instrument drawing</a:t>
            </a:r>
            <a:r>
              <a:rPr lang="en-US" sz="3800" b="1" i="1">
                <a:solidFill>
                  <a:srgbClr val="CC3300"/>
                </a:solidFill>
                <a:effectLst>
                  <a:outerShdw blurRad="38100" dist="38100" dir="2700000" algn="tl">
                    <a:srgbClr val="C0C0C0"/>
                  </a:outerShdw>
                </a:effectLst>
                <a:latin typeface="Arial" charset="0"/>
                <a:cs typeface="Arial" charset="0"/>
              </a:rPr>
              <a:t> </a:t>
            </a:r>
          </a:p>
          <a:p>
            <a:pPr>
              <a:lnSpc>
                <a:spcPct val="120000"/>
              </a:lnSpc>
              <a:defRPr/>
            </a:pPr>
            <a:r>
              <a:rPr lang="en-US" sz="2400" i="1">
                <a:latin typeface="Arial" charset="0"/>
                <a:cs typeface="Arial" charset="0"/>
              </a:rPr>
              <a:t>Instruments are used to draw straight lines, circles, and </a:t>
            </a:r>
            <a:br>
              <a:rPr lang="en-US" sz="2400" i="1">
                <a:latin typeface="Arial" charset="0"/>
                <a:cs typeface="Arial" charset="0"/>
              </a:rPr>
            </a:br>
            <a:r>
              <a:rPr lang="en-US" sz="2400" i="1">
                <a:latin typeface="Arial" charset="0"/>
                <a:cs typeface="Arial" charset="0"/>
              </a:rPr>
              <a:t>curves concisely and accurately. Thus, the drawings are usually made to scale.</a:t>
            </a:r>
          </a:p>
        </p:txBody>
      </p:sp>
      <p:grpSp>
        <p:nvGrpSpPr>
          <p:cNvPr id="2" name="Group 14"/>
          <p:cNvGrpSpPr>
            <a:grpSpLocks/>
          </p:cNvGrpSpPr>
          <p:nvPr/>
        </p:nvGrpSpPr>
        <p:grpSpPr bwMode="auto">
          <a:xfrm>
            <a:off x="1" y="2579688"/>
            <a:ext cx="9144000" cy="4119562"/>
            <a:chOff x="203" y="1625"/>
            <a:chExt cx="5413" cy="2595"/>
          </a:xfrm>
        </p:grpSpPr>
        <p:sp>
          <p:nvSpPr>
            <p:cNvPr id="17413" name="Rectangle 4"/>
            <p:cNvSpPr>
              <a:spLocks noChangeArrowheads="1"/>
            </p:cNvSpPr>
            <p:nvPr/>
          </p:nvSpPr>
          <p:spPr bwMode="auto">
            <a:xfrm>
              <a:off x="455" y="1625"/>
              <a:ext cx="973" cy="308"/>
            </a:xfrm>
            <a:prstGeom prst="rect">
              <a:avLst/>
            </a:prstGeom>
            <a:noFill/>
            <a:ln w="9525">
              <a:noFill/>
              <a:miter lim="800000"/>
              <a:headEnd/>
              <a:tailEnd/>
            </a:ln>
          </p:spPr>
          <p:txBody>
            <a:bodyPr wrap="none">
              <a:spAutoFit/>
            </a:bodyPr>
            <a:lstStyle/>
            <a:p>
              <a:r>
                <a:rPr lang="en-US" sz="2600" b="1">
                  <a:solidFill>
                    <a:schemeClr val="accent2"/>
                  </a:solidFill>
                  <a:latin typeface="Arial" charset="0"/>
                  <a:cs typeface="Arial" charset="0"/>
                </a:rPr>
                <a:t>Example</a:t>
              </a:r>
            </a:p>
          </p:txBody>
        </p:sp>
        <p:pic>
          <p:nvPicPr>
            <p:cNvPr id="17414" name="Picture 11"/>
            <p:cNvPicPr>
              <a:picLocks noChangeAspect="1" noChangeArrowheads="1"/>
            </p:cNvPicPr>
            <p:nvPr/>
          </p:nvPicPr>
          <p:blipFill>
            <a:blip r:embed="rId3">
              <a:clrChange>
                <a:clrFrom>
                  <a:srgbClr val="FFFFFF"/>
                </a:clrFrom>
                <a:clrTo>
                  <a:srgbClr val="FFFFFF">
                    <a:alpha val="0"/>
                  </a:srgbClr>
                </a:clrTo>
              </a:clrChange>
              <a:lum bright="-36000" contrast="54000"/>
            </a:blip>
            <a:srcRect/>
            <a:stretch>
              <a:fillRect/>
            </a:stretch>
          </p:blipFill>
          <p:spPr bwMode="auto">
            <a:xfrm>
              <a:off x="3038" y="1844"/>
              <a:ext cx="2578" cy="2376"/>
            </a:xfrm>
            <a:prstGeom prst="rect">
              <a:avLst/>
            </a:prstGeom>
            <a:noFill/>
            <a:ln w="9525">
              <a:noFill/>
              <a:miter lim="800000"/>
              <a:headEnd/>
              <a:tailEnd/>
            </a:ln>
          </p:spPr>
        </p:pic>
        <p:pic>
          <p:nvPicPr>
            <p:cNvPr id="17415" name="Picture 12" descr="drafting08"/>
            <p:cNvPicPr>
              <a:picLocks noChangeAspect="1" noChangeArrowheads="1"/>
            </p:cNvPicPr>
            <p:nvPr/>
          </p:nvPicPr>
          <p:blipFill>
            <a:blip r:embed="rId4"/>
            <a:srcRect/>
            <a:stretch>
              <a:fillRect/>
            </a:stretch>
          </p:blipFill>
          <p:spPr bwMode="auto">
            <a:xfrm>
              <a:off x="203" y="2037"/>
              <a:ext cx="2492" cy="2078"/>
            </a:xfrm>
            <a:prstGeom prst="rect">
              <a:avLst/>
            </a:prstGeom>
            <a:noFill/>
            <a:ln w="9525">
              <a:noFill/>
              <a:miter lim="800000"/>
              <a:headEnd/>
              <a:tailEnd/>
            </a:ln>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1" descr="C:\Users\ED\Desktop\Untitled123.png"/>
          <p:cNvPicPr>
            <a:picLocks noGrp="1" noChangeAspect="1" noChangeArrowheads="1"/>
          </p:cNvPicPr>
          <p:nvPr>
            <p:ph idx="1"/>
          </p:nvPr>
        </p:nvPicPr>
        <p:blipFill>
          <a:blip r:embed="rId2"/>
          <a:srcRect/>
          <a:stretch>
            <a:fillRect/>
          </a:stretch>
        </p:blipFill>
        <p:spPr bwMode="auto">
          <a:xfrm>
            <a:off x="457200" y="304800"/>
            <a:ext cx="8209446" cy="6324600"/>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4" name="Picture 2"/>
          <p:cNvPicPr>
            <a:picLocks noChangeAspect="1" noChangeArrowheads="1"/>
          </p:cNvPicPr>
          <p:nvPr/>
        </p:nvPicPr>
        <p:blipFill>
          <a:blip r:embed="rId2"/>
          <a:srcRect/>
          <a:stretch>
            <a:fillRect/>
          </a:stretch>
        </p:blipFill>
        <p:spPr bwMode="auto">
          <a:xfrm>
            <a:off x="1066800" y="0"/>
            <a:ext cx="8077201" cy="6858000"/>
          </a:xfrm>
          <a:prstGeom prst="rect">
            <a:avLst/>
          </a:prstGeom>
          <a:noFill/>
          <a:ln w="9525">
            <a:noFill/>
            <a:miter lim="800000"/>
            <a:headEnd/>
            <a:tailEnd/>
          </a:ln>
          <a:effectLst/>
        </p:spPr>
      </p:pic>
      <p:pic>
        <p:nvPicPr>
          <p:cNvPr id="10" name="Picture 1" descr="C:\Users\ED\Desktop\Untitled123.png"/>
          <p:cNvPicPr>
            <a:picLocks noGrp="1" noChangeAspect="1" noChangeArrowheads="1"/>
          </p:cNvPicPr>
          <p:nvPr>
            <p:ph idx="1"/>
          </p:nvPr>
        </p:nvPicPr>
        <p:blipFill>
          <a:blip r:embed="rId3"/>
          <a:srcRect/>
          <a:stretch>
            <a:fillRect/>
          </a:stretch>
        </p:blipFill>
        <p:spPr bwMode="auto">
          <a:xfrm>
            <a:off x="152400" y="2971800"/>
            <a:ext cx="5181600" cy="3886201"/>
          </a:xfrm>
          <a:prstGeom prst="rect">
            <a:avLst/>
          </a:prstGeom>
          <a:noFill/>
        </p:spPr>
      </p:pic>
    </p:spTree>
  </p:cSld>
  <p:clrMapOvr>
    <a:masterClrMapping/>
  </p:clrMapOvr>
  <p:transition spd="med">
    <p:wheel spokes="8"/>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0" y="2057400"/>
            <a:ext cx="8762999" cy="2643187"/>
          </a:xfrm>
        </p:spPr>
        <p:txBody>
          <a:bodyPr>
            <a:normAutofit/>
          </a:bodyPr>
          <a:lstStyle/>
          <a:p>
            <a:r>
              <a:rPr lang="en-IN" altLang="en-US" b="1" dirty="0"/>
              <a:t>CLASS-9</a:t>
            </a:r>
            <a:br>
              <a:rPr lang="en-IN" altLang="en-US" dirty="0"/>
            </a:br>
            <a:r>
              <a:rPr lang="en-IN" altLang="en-US" dirty="0">
                <a:solidFill>
                  <a:srgbClr val="FF0000"/>
                </a:solidFill>
              </a:rPr>
              <a:t>Isometric projection</a:t>
            </a:r>
            <a:br>
              <a:rPr lang="en-IN" altLang="en-US" dirty="0">
                <a:solidFill>
                  <a:srgbClr val="FF0000"/>
                </a:solidFill>
              </a:rPr>
            </a:br>
            <a:endParaRPr lang="en-IN" altLang="en-US"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5"/>
            <a:ext cx="8229600" cy="1000125"/>
          </a:xfrm>
        </p:spPr>
        <p:txBody>
          <a:bodyPr>
            <a:normAutofit fontScale="90000"/>
          </a:bodyPr>
          <a:lstStyle/>
          <a:p>
            <a:pPr>
              <a:defRPr/>
            </a:pPr>
            <a:r>
              <a:rPr lang="en-IN" sz="2400" dirty="0">
                <a:latin typeface="+mn-lt"/>
              </a:rPr>
              <a:t>What Is ISOMETRIC ?</a:t>
            </a:r>
            <a:br>
              <a:rPr lang="en-IN" sz="2000" dirty="0">
                <a:latin typeface="+mn-lt"/>
              </a:rPr>
            </a:br>
            <a:br>
              <a:rPr lang="en-IN" sz="2000" dirty="0">
                <a:latin typeface="+mn-lt"/>
              </a:rPr>
            </a:br>
            <a:endParaRPr lang="en-IN" sz="2000" dirty="0">
              <a:latin typeface="+mn-lt"/>
            </a:endParaRPr>
          </a:p>
        </p:txBody>
      </p:sp>
      <p:sp>
        <p:nvSpPr>
          <p:cNvPr id="7" name="Rectangle 6"/>
          <p:cNvSpPr/>
          <p:nvPr/>
        </p:nvSpPr>
        <p:spPr>
          <a:xfrm>
            <a:off x="285750" y="1714500"/>
            <a:ext cx="8858250" cy="1816100"/>
          </a:xfrm>
          <a:prstGeom prst="rect">
            <a:avLst/>
          </a:prstGeom>
        </p:spPr>
        <p:txBody>
          <a:bodyPr>
            <a:spAutoFit/>
          </a:bodyPr>
          <a:lstStyle/>
          <a:p>
            <a:pPr>
              <a:buFont typeface="Wingdings" pitchFamily="2" charset="2"/>
              <a:buChar char="Ø"/>
              <a:defRPr/>
            </a:pPr>
            <a:r>
              <a:rPr lang="en-IE" sz="2800" dirty="0">
                <a:latin typeface="+mj-lt"/>
              </a:rPr>
              <a:t>It is a method of producing pictorial view of an object showing all three faces of the object simultaneously.</a:t>
            </a:r>
          </a:p>
          <a:p>
            <a:pPr>
              <a:defRPr/>
            </a:pPr>
            <a:endParaRPr lang="en-IE" sz="2800" dirty="0">
              <a:latin typeface="+mj-lt"/>
            </a:endParaRPr>
          </a:p>
          <a:p>
            <a:pPr>
              <a:buFont typeface="Wingdings" pitchFamily="2" charset="2"/>
              <a:buChar char="Ø"/>
              <a:defRPr/>
            </a:pPr>
            <a:r>
              <a:rPr lang="en-IE" sz="2800" dirty="0">
                <a:latin typeface="+mj-lt"/>
              </a:rPr>
              <a:t>It is also a type of parallel projection.</a:t>
            </a:r>
            <a:endParaRPr lang="en-IN" sz="2800" dirty="0">
              <a:latin typeface="+mj-l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6 Metin kutusu"/>
          <p:cNvSpPr txBox="1">
            <a:spLocks noChangeArrowheads="1"/>
          </p:cNvSpPr>
          <p:nvPr/>
        </p:nvSpPr>
        <p:spPr bwMode="auto">
          <a:xfrm>
            <a:off x="484188" y="714375"/>
            <a:ext cx="6461125" cy="554038"/>
          </a:xfrm>
          <a:prstGeom prst="rect">
            <a:avLst/>
          </a:prstGeom>
          <a:noFill/>
          <a:ln w="9525">
            <a:noFill/>
            <a:miter lim="800000"/>
            <a:headEnd/>
            <a:tailEnd/>
          </a:ln>
        </p:spPr>
        <p:txBody>
          <a:bodyPr>
            <a:spAutoFit/>
          </a:bodyPr>
          <a:lstStyle/>
          <a:p>
            <a:r>
              <a:rPr lang="en-US" sz="3000" b="1">
                <a:solidFill>
                  <a:srgbClr val="B00000"/>
                </a:solidFill>
              </a:rPr>
              <a:t>Isometric Drawing</a:t>
            </a:r>
          </a:p>
        </p:txBody>
      </p:sp>
      <p:sp>
        <p:nvSpPr>
          <p:cNvPr id="2" name="1 Metin kutusu"/>
          <p:cNvSpPr txBox="1"/>
          <p:nvPr/>
        </p:nvSpPr>
        <p:spPr bwMode="auto">
          <a:xfrm>
            <a:off x="8113713" y="49213"/>
            <a:ext cx="923925" cy="369887"/>
          </a:xfrm>
          <a:prstGeom prst="rect">
            <a:avLst/>
          </a:prstGeom>
          <a:noFill/>
        </p:spPr>
        <p:txBody>
          <a:bodyPr>
            <a:spAutoFit/>
          </a:bodyPr>
          <a:lstStyle/>
          <a:p>
            <a:pPr fontAlgn="auto">
              <a:spcBef>
                <a:spcPts val="0"/>
              </a:spcBef>
              <a:spcAft>
                <a:spcPts val="0"/>
              </a:spcAft>
              <a:defRPr/>
            </a:pPr>
            <a:endParaRPr lang="en-US" b="1" dirty="0">
              <a:solidFill>
                <a:srgbClr val="002060"/>
              </a:solidFill>
              <a:effectLst>
                <a:outerShdw blurRad="38100" dist="38100" dir="2700000" algn="tl">
                  <a:srgbClr val="000000">
                    <a:alpha val="43137"/>
                  </a:srgbClr>
                </a:outerShdw>
              </a:effectLst>
            </a:endParaRPr>
          </a:p>
        </p:txBody>
      </p:sp>
      <p:grpSp>
        <p:nvGrpSpPr>
          <p:cNvPr id="3" name="Group 61"/>
          <p:cNvGrpSpPr>
            <a:grpSpLocks/>
          </p:cNvGrpSpPr>
          <p:nvPr/>
        </p:nvGrpSpPr>
        <p:grpSpPr bwMode="auto">
          <a:xfrm>
            <a:off x="981075" y="3335338"/>
            <a:ext cx="2192338" cy="2622550"/>
            <a:chOff x="742" y="2152"/>
            <a:chExt cx="1497" cy="1652"/>
          </a:xfrm>
        </p:grpSpPr>
        <p:sp>
          <p:nvSpPr>
            <p:cNvPr id="76819" name="Freeform 6"/>
            <p:cNvSpPr>
              <a:spLocks/>
            </p:cNvSpPr>
            <p:nvPr/>
          </p:nvSpPr>
          <p:spPr bwMode="auto">
            <a:xfrm>
              <a:off x="742" y="2536"/>
              <a:ext cx="756" cy="1268"/>
            </a:xfrm>
            <a:custGeom>
              <a:avLst/>
              <a:gdLst>
                <a:gd name="T0" fmla="*/ 0 w 756"/>
                <a:gd name="T1" fmla="*/ 0 h 1268"/>
                <a:gd name="T2" fmla="*/ 0 w 756"/>
                <a:gd name="T3" fmla="*/ 855 h 1268"/>
                <a:gd name="T4" fmla="*/ 756 w 756"/>
                <a:gd name="T5" fmla="*/ 1268 h 1268"/>
                <a:gd name="T6" fmla="*/ 753 w 756"/>
                <a:gd name="T7" fmla="*/ 415 h 1268"/>
                <a:gd name="T8" fmla="*/ 0 w 756"/>
                <a:gd name="T9" fmla="*/ 0 h 1268"/>
                <a:gd name="T10" fmla="*/ 0 60000 65536"/>
                <a:gd name="T11" fmla="*/ 0 60000 65536"/>
                <a:gd name="T12" fmla="*/ 0 60000 65536"/>
                <a:gd name="T13" fmla="*/ 0 60000 65536"/>
                <a:gd name="T14" fmla="*/ 0 60000 65536"/>
                <a:gd name="T15" fmla="*/ 0 w 756"/>
                <a:gd name="T16" fmla="*/ 0 h 1268"/>
                <a:gd name="T17" fmla="*/ 756 w 756"/>
                <a:gd name="T18" fmla="*/ 1268 h 1268"/>
              </a:gdLst>
              <a:ahLst/>
              <a:cxnLst>
                <a:cxn ang="T10">
                  <a:pos x="T0" y="T1"/>
                </a:cxn>
                <a:cxn ang="T11">
                  <a:pos x="T2" y="T3"/>
                </a:cxn>
                <a:cxn ang="T12">
                  <a:pos x="T4" y="T5"/>
                </a:cxn>
                <a:cxn ang="T13">
                  <a:pos x="T6" y="T7"/>
                </a:cxn>
                <a:cxn ang="T14">
                  <a:pos x="T8" y="T9"/>
                </a:cxn>
              </a:cxnLst>
              <a:rect l="T15" t="T16" r="T17" b="T18"/>
              <a:pathLst>
                <a:path w="756" h="1268">
                  <a:moveTo>
                    <a:pt x="0" y="0"/>
                  </a:moveTo>
                  <a:lnTo>
                    <a:pt x="0" y="855"/>
                  </a:lnTo>
                  <a:lnTo>
                    <a:pt x="756" y="1268"/>
                  </a:lnTo>
                  <a:lnTo>
                    <a:pt x="753" y="415"/>
                  </a:lnTo>
                  <a:lnTo>
                    <a:pt x="0" y="0"/>
                  </a:lnTo>
                  <a:close/>
                </a:path>
              </a:pathLst>
            </a:custGeom>
            <a:gradFill rotWithShape="0">
              <a:gsLst>
                <a:gs pos="0">
                  <a:srgbClr val="4386A8"/>
                </a:gs>
                <a:gs pos="100000">
                  <a:srgbClr val="66CCFF"/>
                </a:gs>
              </a:gsLst>
              <a:lin ang="18900000" scaled="1"/>
            </a:gradFill>
            <a:ln w="12700">
              <a:solidFill>
                <a:schemeClr val="accent2"/>
              </a:solidFill>
              <a:round/>
              <a:headEnd/>
              <a:tailEnd/>
            </a:ln>
          </p:spPr>
          <p:txBody>
            <a:bodyPr wrap="none" anchor="ctr"/>
            <a:lstStyle/>
            <a:p>
              <a:endParaRPr lang="en-US">
                <a:latin typeface="Constantia" pitchFamily="18" charset="0"/>
              </a:endParaRPr>
            </a:p>
          </p:txBody>
        </p:sp>
        <p:sp>
          <p:nvSpPr>
            <p:cNvPr id="76820" name="Freeform 7"/>
            <p:cNvSpPr>
              <a:spLocks/>
            </p:cNvSpPr>
            <p:nvPr/>
          </p:nvSpPr>
          <p:spPr bwMode="auto">
            <a:xfrm>
              <a:off x="1492" y="2553"/>
              <a:ext cx="747" cy="1245"/>
            </a:xfrm>
            <a:custGeom>
              <a:avLst/>
              <a:gdLst>
                <a:gd name="T0" fmla="*/ 747 w 747"/>
                <a:gd name="T1" fmla="*/ 840 h 1245"/>
                <a:gd name="T2" fmla="*/ 0 w 747"/>
                <a:gd name="T3" fmla="*/ 1245 h 1245"/>
                <a:gd name="T4" fmla="*/ 0 w 747"/>
                <a:gd name="T5" fmla="*/ 403 h 1245"/>
                <a:gd name="T6" fmla="*/ 747 w 747"/>
                <a:gd name="T7" fmla="*/ 0 h 1245"/>
                <a:gd name="T8" fmla="*/ 747 w 747"/>
                <a:gd name="T9" fmla="*/ 840 h 1245"/>
                <a:gd name="T10" fmla="*/ 0 60000 65536"/>
                <a:gd name="T11" fmla="*/ 0 60000 65536"/>
                <a:gd name="T12" fmla="*/ 0 60000 65536"/>
                <a:gd name="T13" fmla="*/ 0 60000 65536"/>
                <a:gd name="T14" fmla="*/ 0 60000 65536"/>
                <a:gd name="T15" fmla="*/ 0 w 747"/>
                <a:gd name="T16" fmla="*/ 0 h 1245"/>
                <a:gd name="T17" fmla="*/ 747 w 747"/>
                <a:gd name="T18" fmla="*/ 1245 h 1245"/>
              </a:gdLst>
              <a:ahLst/>
              <a:cxnLst>
                <a:cxn ang="T10">
                  <a:pos x="T0" y="T1"/>
                </a:cxn>
                <a:cxn ang="T11">
                  <a:pos x="T2" y="T3"/>
                </a:cxn>
                <a:cxn ang="T12">
                  <a:pos x="T4" y="T5"/>
                </a:cxn>
                <a:cxn ang="T13">
                  <a:pos x="T6" y="T7"/>
                </a:cxn>
                <a:cxn ang="T14">
                  <a:pos x="T8" y="T9"/>
                </a:cxn>
              </a:cxnLst>
              <a:rect l="T15" t="T16" r="T17" b="T18"/>
              <a:pathLst>
                <a:path w="747" h="1245">
                  <a:moveTo>
                    <a:pt x="747" y="840"/>
                  </a:moveTo>
                  <a:lnTo>
                    <a:pt x="0" y="1245"/>
                  </a:lnTo>
                  <a:lnTo>
                    <a:pt x="0" y="403"/>
                  </a:lnTo>
                  <a:lnTo>
                    <a:pt x="747" y="0"/>
                  </a:lnTo>
                  <a:lnTo>
                    <a:pt x="747" y="840"/>
                  </a:lnTo>
                  <a:close/>
                </a:path>
              </a:pathLst>
            </a:custGeom>
            <a:gradFill rotWithShape="0">
              <a:gsLst>
                <a:gs pos="0">
                  <a:srgbClr val="66CCFF"/>
                </a:gs>
                <a:gs pos="100000">
                  <a:srgbClr val="4386A8"/>
                </a:gs>
              </a:gsLst>
              <a:lin ang="2700000" scaled="1"/>
            </a:gradFill>
            <a:ln w="12700">
              <a:solidFill>
                <a:schemeClr val="accent2"/>
              </a:solidFill>
              <a:round/>
              <a:headEnd/>
              <a:tailEnd/>
            </a:ln>
          </p:spPr>
          <p:txBody>
            <a:bodyPr wrap="none" anchor="ctr"/>
            <a:lstStyle/>
            <a:p>
              <a:endParaRPr lang="en-US">
                <a:latin typeface="Constantia" pitchFamily="18" charset="0"/>
              </a:endParaRPr>
            </a:p>
          </p:txBody>
        </p:sp>
        <p:sp>
          <p:nvSpPr>
            <p:cNvPr id="76821" name="Freeform 8"/>
            <p:cNvSpPr>
              <a:spLocks/>
            </p:cNvSpPr>
            <p:nvPr/>
          </p:nvSpPr>
          <p:spPr bwMode="auto">
            <a:xfrm>
              <a:off x="742" y="2152"/>
              <a:ext cx="1497" cy="803"/>
            </a:xfrm>
            <a:custGeom>
              <a:avLst/>
              <a:gdLst>
                <a:gd name="T0" fmla="*/ 753 w 1497"/>
                <a:gd name="T1" fmla="*/ 803 h 803"/>
                <a:gd name="T2" fmla="*/ 0 w 1497"/>
                <a:gd name="T3" fmla="*/ 395 h 803"/>
                <a:gd name="T4" fmla="*/ 750 w 1497"/>
                <a:gd name="T5" fmla="*/ 0 h 803"/>
                <a:gd name="T6" fmla="*/ 1497 w 1497"/>
                <a:gd name="T7" fmla="*/ 398 h 803"/>
                <a:gd name="T8" fmla="*/ 753 w 1497"/>
                <a:gd name="T9" fmla="*/ 803 h 803"/>
                <a:gd name="T10" fmla="*/ 0 60000 65536"/>
                <a:gd name="T11" fmla="*/ 0 60000 65536"/>
                <a:gd name="T12" fmla="*/ 0 60000 65536"/>
                <a:gd name="T13" fmla="*/ 0 60000 65536"/>
                <a:gd name="T14" fmla="*/ 0 60000 65536"/>
                <a:gd name="T15" fmla="*/ 0 w 1497"/>
                <a:gd name="T16" fmla="*/ 0 h 803"/>
                <a:gd name="T17" fmla="*/ 1497 w 1497"/>
                <a:gd name="T18" fmla="*/ 803 h 803"/>
              </a:gdLst>
              <a:ahLst/>
              <a:cxnLst>
                <a:cxn ang="T10">
                  <a:pos x="T0" y="T1"/>
                </a:cxn>
                <a:cxn ang="T11">
                  <a:pos x="T2" y="T3"/>
                </a:cxn>
                <a:cxn ang="T12">
                  <a:pos x="T4" y="T5"/>
                </a:cxn>
                <a:cxn ang="T13">
                  <a:pos x="T6" y="T7"/>
                </a:cxn>
                <a:cxn ang="T14">
                  <a:pos x="T8" y="T9"/>
                </a:cxn>
              </a:cxnLst>
              <a:rect l="T15" t="T16" r="T17" b="T18"/>
              <a:pathLst>
                <a:path w="1497" h="803">
                  <a:moveTo>
                    <a:pt x="753" y="803"/>
                  </a:moveTo>
                  <a:lnTo>
                    <a:pt x="0" y="395"/>
                  </a:lnTo>
                  <a:lnTo>
                    <a:pt x="750" y="0"/>
                  </a:lnTo>
                  <a:lnTo>
                    <a:pt x="1497" y="398"/>
                  </a:lnTo>
                  <a:lnTo>
                    <a:pt x="753" y="803"/>
                  </a:lnTo>
                  <a:close/>
                </a:path>
              </a:pathLst>
            </a:custGeom>
            <a:gradFill rotWithShape="0">
              <a:gsLst>
                <a:gs pos="0">
                  <a:srgbClr val="4386A8"/>
                </a:gs>
                <a:gs pos="100000">
                  <a:srgbClr val="66CCFF"/>
                </a:gs>
              </a:gsLst>
              <a:lin ang="5400000" scaled="1"/>
            </a:gradFill>
            <a:ln w="12700">
              <a:solidFill>
                <a:schemeClr val="accent2"/>
              </a:solidFill>
              <a:round/>
              <a:headEnd/>
              <a:tailEnd/>
            </a:ln>
          </p:spPr>
          <p:txBody>
            <a:bodyPr wrap="none" anchor="ctr"/>
            <a:lstStyle/>
            <a:p>
              <a:endParaRPr lang="en-US">
                <a:latin typeface="Constantia" pitchFamily="18" charset="0"/>
              </a:endParaRPr>
            </a:p>
          </p:txBody>
        </p:sp>
      </p:grpSp>
      <p:sp>
        <p:nvSpPr>
          <p:cNvPr id="16" name="Text Box 28"/>
          <p:cNvSpPr txBox="1">
            <a:spLocks noChangeArrowheads="1"/>
          </p:cNvSpPr>
          <p:nvPr/>
        </p:nvSpPr>
        <p:spPr bwMode="auto">
          <a:xfrm>
            <a:off x="896938" y="2492375"/>
            <a:ext cx="2855912" cy="769938"/>
          </a:xfrm>
          <a:prstGeom prst="rect">
            <a:avLst/>
          </a:prstGeom>
          <a:noFill/>
          <a:ln w="28575">
            <a:noFill/>
            <a:miter lim="800000"/>
            <a:headEnd/>
            <a:tailEnd/>
          </a:ln>
        </p:spPr>
        <p:txBody>
          <a:bodyPr wrap="none">
            <a:spAutoFit/>
          </a:bodyPr>
          <a:lstStyle/>
          <a:p>
            <a:r>
              <a:rPr lang="en-US" sz="2400">
                <a:solidFill>
                  <a:schemeClr val="accent2"/>
                </a:solidFill>
              </a:rPr>
              <a:t>Isometric projection</a:t>
            </a:r>
          </a:p>
          <a:p>
            <a:r>
              <a:rPr lang="en-US" sz="2000">
                <a:solidFill>
                  <a:schemeClr val="accent2"/>
                </a:solidFill>
              </a:rPr>
              <a:t>(True projection)</a:t>
            </a:r>
          </a:p>
        </p:txBody>
      </p:sp>
      <p:sp>
        <p:nvSpPr>
          <p:cNvPr id="17" name="Text Box 35"/>
          <p:cNvSpPr txBox="1">
            <a:spLocks noChangeArrowheads="1"/>
          </p:cNvSpPr>
          <p:nvPr/>
        </p:nvSpPr>
        <p:spPr bwMode="auto">
          <a:xfrm>
            <a:off x="4972050" y="2466975"/>
            <a:ext cx="2598738" cy="769938"/>
          </a:xfrm>
          <a:prstGeom prst="rect">
            <a:avLst/>
          </a:prstGeom>
          <a:noFill/>
          <a:ln w="28575">
            <a:noFill/>
            <a:miter lim="800000"/>
            <a:headEnd/>
            <a:tailEnd/>
          </a:ln>
        </p:spPr>
        <p:txBody>
          <a:bodyPr wrap="none">
            <a:spAutoFit/>
          </a:bodyPr>
          <a:lstStyle/>
          <a:p>
            <a:r>
              <a:rPr lang="en-US" sz="2400">
                <a:solidFill>
                  <a:srgbClr val="008000"/>
                </a:solidFill>
              </a:rPr>
              <a:t>Isometric drawing</a:t>
            </a:r>
          </a:p>
          <a:p>
            <a:r>
              <a:rPr lang="en-US" sz="2000">
                <a:solidFill>
                  <a:srgbClr val="008000"/>
                </a:solidFill>
              </a:rPr>
              <a:t>(Full scale)</a:t>
            </a:r>
          </a:p>
        </p:txBody>
      </p:sp>
      <p:grpSp>
        <p:nvGrpSpPr>
          <p:cNvPr id="4" name="Group 65"/>
          <p:cNvGrpSpPr>
            <a:grpSpLocks/>
          </p:cNvGrpSpPr>
          <p:nvPr/>
        </p:nvGrpSpPr>
        <p:grpSpPr bwMode="auto">
          <a:xfrm>
            <a:off x="5059363" y="3513138"/>
            <a:ext cx="2193925" cy="2622550"/>
            <a:chOff x="742" y="2152"/>
            <a:chExt cx="1497" cy="1652"/>
          </a:xfrm>
        </p:grpSpPr>
        <p:sp>
          <p:nvSpPr>
            <p:cNvPr id="76816" name="Freeform 66"/>
            <p:cNvSpPr>
              <a:spLocks/>
            </p:cNvSpPr>
            <p:nvPr/>
          </p:nvSpPr>
          <p:spPr bwMode="auto">
            <a:xfrm>
              <a:off x="742" y="2536"/>
              <a:ext cx="756" cy="1268"/>
            </a:xfrm>
            <a:custGeom>
              <a:avLst/>
              <a:gdLst>
                <a:gd name="T0" fmla="*/ 0 w 756"/>
                <a:gd name="T1" fmla="*/ 0 h 1268"/>
                <a:gd name="T2" fmla="*/ 0 w 756"/>
                <a:gd name="T3" fmla="*/ 855 h 1268"/>
                <a:gd name="T4" fmla="*/ 756 w 756"/>
                <a:gd name="T5" fmla="*/ 1268 h 1268"/>
                <a:gd name="T6" fmla="*/ 753 w 756"/>
                <a:gd name="T7" fmla="*/ 415 h 1268"/>
                <a:gd name="T8" fmla="*/ 0 w 756"/>
                <a:gd name="T9" fmla="*/ 0 h 1268"/>
                <a:gd name="T10" fmla="*/ 0 60000 65536"/>
                <a:gd name="T11" fmla="*/ 0 60000 65536"/>
                <a:gd name="T12" fmla="*/ 0 60000 65536"/>
                <a:gd name="T13" fmla="*/ 0 60000 65536"/>
                <a:gd name="T14" fmla="*/ 0 60000 65536"/>
                <a:gd name="T15" fmla="*/ 0 w 756"/>
                <a:gd name="T16" fmla="*/ 0 h 1268"/>
                <a:gd name="T17" fmla="*/ 756 w 756"/>
                <a:gd name="T18" fmla="*/ 1268 h 1268"/>
              </a:gdLst>
              <a:ahLst/>
              <a:cxnLst>
                <a:cxn ang="T10">
                  <a:pos x="T0" y="T1"/>
                </a:cxn>
                <a:cxn ang="T11">
                  <a:pos x="T2" y="T3"/>
                </a:cxn>
                <a:cxn ang="T12">
                  <a:pos x="T4" y="T5"/>
                </a:cxn>
                <a:cxn ang="T13">
                  <a:pos x="T6" y="T7"/>
                </a:cxn>
                <a:cxn ang="T14">
                  <a:pos x="T8" y="T9"/>
                </a:cxn>
              </a:cxnLst>
              <a:rect l="T15" t="T16" r="T17" b="T18"/>
              <a:pathLst>
                <a:path w="756" h="1268">
                  <a:moveTo>
                    <a:pt x="0" y="0"/>
                  </a:moveTo>
                  <a:lnTo>
                    <a:pt x="0" y="855"/>
                  </a:lnTo>
                  <a:lnTo>
                    <a:pt x="756" y="1268"/>
                  </a:lnTo>
                  <a:lnTo>
                    <a:pt x="753" y="415"/>
                  </a:lnTo>
                  <a:lnTo>
                    <a:pt x="0" y="0"/>
                  </a:lnTo>
                  <a:close/>
                </a:path>
              </a:pathLst>
            </a:custGeom>
            <a:gradFill rotWithShape="0">
              <a:gsLst>
                <a:gs pos="0">
                  <a:srgbClr val="4386A8"/>
                </a:gs>
                <a:gs pos="100000">
                  <a:srgbClr val="66CCFF"/>
                </a:gs>
              </a:gsLst>
              <a:lin ang="18900000" scaled="1"/>
            </a:gradFill>
            <a:ln w="12700">
              <a:solidFill>
                <a:schemeClr val="accent2"/>
              </a:solidFill>
              <a:round/>
              <a:headEnd/>
              <a:tailEnd/>
            </a:ln>
          </p:spPr>
          <p:txBody>
            <a:bodyPr wrap="none" anchor="ctr"/>
            <a:lstStyle/>
            <a:p>
              <a:endParaRPr lang="en-US">
                <a:latin typeface="Constantia" pitchFamily="18" charset="0"/>
              </a:endParaRPr>
            </a:p>
          </p:txBody>
        </p:sp>
        <p:sp>
          <p:nvSpPr>
            <p:cNvPr id="76817" name="Freeform 67"/>
            <p:cNvSpPr>
              <a:spLocks/>
            </p:cNvSpPr>
            <p:nvPr/>
          </p:nvSpPr>
          <p:spPr bwMode="auto">
            <a:xfrm>
              <a:off x="1492" y="2553"/>
              <a:ext cx="747" cy="1245"/>
            </a:xfrm>
            <a:custGeom>
              <a:avLst/>
              <a:gdLst>
                <a:gd name="T0" fmla="*/ 747 w 747"/>
                <a:gd name="T1" fmla="*/ 840 h 1245"/>
                <a:gd name="T2" fmla="*/ 0 w 747"/>
                <a:gd name="T3" fmla="*/ 1245 h 1245"/>
                <a:gd name="T4" fmla="*/ 0 w 747"/>
                <a:gd name="T5" fmla="*/ 403 h 1245"/>
                <a:gd name="T6" fmla="*/ 747 w 747"/>
                <a:gd name="T7" fmla="*/ 0 h 1245"/>
                <a:gd name="T8" fmla="*/ 747 w 747"/>
                <a:gd name="T9" fmla="*/ 840 h 1245"/>
                <a:gd name="T10" fmla="*/ 0 60000 65536"/>
                <a:gd name="T11" fmla="*/ 0 60000 65536"/>
                <a:gd name="T12" fmla="*/ 0 60000 65536"/>
                <a:gd name="T13" fmla="*/ 0 60000 65536"/>
                <a:gd name="T14" fmla="*/ 0 60000 65536"/>
                <a:gd name="T15" fmla="*/ 0 w 747"/>
                <a:gd name="T16" fmla="*/ 0 h 1245"/>
                <a:gd name="T17" fmla="*/ 747 w 747"/>
                <a:gd name="T18" fmla="*/ 1245 h 1245"/>
              </a:gdLst>
              <a:ahLst/>
              <a:cxnLst>
                <a:cxn ang="T10">
                  <a:pos x="T0" y="T1"/>
                </a:cxn>
                <a:cxn ang="T11">
                  <a:pos x="T2" y="T3"/>
                </a:cxn>
                <a:cxn ang="T12">
                  <a:pos x="T4" y="T5"/>
                </a:cxn>
                <a:cxn ang="T13">
                  <a:pos x="T6" y="T7"/>
                </a:cxn>
                <a:cxn ang="T14">
                  <a:pos x="T8" y="T9"/>
                </a:cxn>
              </a:cxnLst>
              <a:rect l="T15" t="T16" r="T17" b="T18"/>
              <a:pathLst>
                <a:path w="747" h="1245">
                  <a:moveTo>
                    <a:pt x="747" y="840"/>
                  </a:moveTo>
                  <a:lnTo>
                    <a:pt x="0" y="1245"/>
                  </a:lnTo>
                  <a:lnTo>
                    <a:pt x="0" y="403"/>
                  </a:lnTo>
                  <a:lnTo>
                    <a:pt x="747" y="0"/>
                  </a:lnTo>
                  <a:lnTo>
                    <a:pt x="747" y="840"/>
                  </a:lnTo>
                  <a:close/>
                </a:path>
              </a:pathLst>
            </a:custGeom>
            <a:gradFill rotWithShape="0">
              <a:gsLst>
                <a:gs pos="0">
                  <a:srgbClr val="66CCFF"/>
                </a:gs>
                <a:gs pos="100000">
                  <a:srgbClr val="4386A8"/>
                </a:gs>
              </a:gsLst>
              <a:lin ang="2700000" scaled="1"/>
            </a:gradFill>
            <a:ln w="12700">
              <a:solidFill>
                <a:schemeClr val="accent2"/>
              </a:solidFill>
              <a:round/>
              <a:headEnd/>
              <a:tailEnd/>
            </a:ln>
          </p:spPr>
          <p:txBody>
            <a:bodyPr wrap="none" anchor="ctr"/>
            <a:lstStyle/>
            <a:p>
              <a:endParaRPr lang="en-US">
                <a:latin typeface="Constantia" pitchFamily="18" charset="0"/>
              </a:endParaRPr>
            </a:p>
          </p:txBody>
        </p:sp>
        <p:sp>
          <p:nvSpPr>
            <p:cNvPr id="76818" name="Freeform 68"/>
            <p:cNvSpPr>
              <a:spLocks/>
            </p:cNvSpPr>
            <p:nvPr/>
          </p:nvSpPr>
          <p:spPr bwMode="auto">
            <a:xfrm>
              <a:off x="742" y="2152"/>
              <a:ext cx="1497" cy="803"/>
            </a:xfrm>
            <a:custGeom>
              <a:avLst/>
              <a:gdLst>
                <a:gd name="T0" fmla="*/ 753 w 1497"/>
                <a:gd name="T1" fmla="*/ 803 h 803"/>
                <a:gd name="T2" fmla="*/ 0 w 1497"/>
                <a:gd name="T3" fmla="*/ 395 h 803"/>
                <a:gd name="T4" fmla="*/ 750 w 1497"/>
                <a:gd name="T5" fmla="*/ 0 h 803"/>
                <a:gd name="T6" fmla="*/ 1497 w 1497"/>
                <a:gd name="T7" fmla="*/ 398 h 803"/>
                <a:gd name="T8" fmla="*/ 753 w 1497"/>
                <a:gd name="T9" fmla="*/ 803 h 803"/>
                <a:gd name="T10" fmla="*/ 0 60000 65536"/>
                <a:gd name="T11" fmla="*/ 0 60000 65536"/>
                <a:gd name="T12" fmla="*/ 0 60000 65536"/>
                <a:gd name="T13" fmla="*/ 0 60000 65536"/>
                <a:gd name="T14" fmla="*/ 0 60000 65536"/>
                <a:gd name="T15" fmla="*/ 0 w 1497"/>
                <a:gd name="T16" fmla="*/ 0 h 803"/>
                <a:gd name="T17" fmla="*/ 1497 w 1497"/>
                <a:gd name="T18" fmla="*/ 803 h 803"/>
              </a:gdLst>
              <a:ahLst/>
              <a:cxnLst>
                <a:cxn ang="T10">
                  <a:pos x="T0" y="T1"/>
                </a:cxn>
                <a:cxn ang="T11">
                  <a:pos x="T2" y="T3"/>
                </a:cxn>
                <a:cxn ang="T12">
                  <a:pos x="T4" y="T5"/>
                </a:cxn>
                <a:cxn ang="T13">
                  <a:pos x="T6" y="T7"/>
                </a:cxn>
                <a:cxn ang="T14">
                  <a:pos x="T8" y="T9"/>
                </a:cxn>
              </a:cxnLst>
              <a:rect l="T15" t="T16" r="T17" b="T18"/>
              <a:pathLst>
                <a:path w="1497" h="803">
                  <a:moveTo>
                    <a:pt x="753" y="803"/>
                  </a:moveTo>
                  <a:lnTo>
                    <a:pt x="0" y="395"/>
                  </a:lnTo>
                  <a:lnTo>
                    <a:pt x="750" y="0"/>
                  </a:lnTo>
                  <a:lnTo>
                    <a:pt x="1497" y="398"/>
                  </a:lnTo>
                  <a:lnTo>
                    <a:pt x="753" y="803"/>
                  </a:lnTo>
                  <a:close/>
                </a:path>
              </a:pathLst>
            </a:custGeom>
            <a:gradFill rotWithShape="0">
              <a:gsLst>
                <a:gs pos="0">
                  <a:srgbClr val="4386A8"/>
                </a:gs>
                <a:gs pos="100000">
                  <a:srgbClr val="66CCFF"/>
                </a:gs>
              </a:gsLst>
              <a:lin ang="5400000" scaled="1"/>
            </a:gradFill>
            <a:ln w="12700">
              <a:solidFill>
                <a:schemeClr val="accent2"/>
              </a:solidFill>
              <a:round/>
              <a:headEnd/>
              <a:tailEnd/>
            </a:ln>
          </p:spPr>
          <p:txBody>
            <a:bodyPr wrap="none" anchor="ctr"/>
            <a:lstStyle/>
            <a:p>
              <a:endParaRPr lang="en-US">
                <a:latin typeface="Constantia" pitchFamily="18" charset="0"/>
              </a:endParaRPr>
            </a:p>
          </p:txBody>
        </p:sp>
      </p:grpSp>
      <p:grpSp>
        <p:nvGrpSpPr>
          <p:cNvPr id="5" name="Group 78"/>
          <p:cNvGrpSpPr>
            <a:grpSpLocks/>
          </p:cNvGrpSpPr>
          <p:nvPr/>
        </p:nvGrpSpPr>
        <p:grpSpPr bwMode="auto">
          <a:xfrm>
            <a:off x="2811463" y="5519738"/>
            <a:ext cx="1793875" cy="557212"/>
            <a:chOff x="1792" y="3472"/>
            <a:chExt cx="1224" cy="351"/>
          </a:xfrm>
        </p:grpSpPr>
        <p:sp>
          <p:nvSpPr>
            <p:cNvPr id="76814" name="Line 69"/>
            <p:cNvSpPr>
              <a:spLocks noChangeShapeType="1"/>
            </p:cNvSpPr>
            <p:nvPr/>
          </p:nvSpPr>
          <p:spPr bwMode="auto">
            <a:xfrm flipH="1" flipV="1">
              <a:off x="1792" y="3472"/>
              <a:ext cx="280" cy="224"/>
            </a:xfrm>
            <a:prstGeom prst="line">
              <a:avLst/>
            </a:prstGeom>
            <a:noFill/>
            <a:ln w="28575">
              <a:solidFill>
                <a:schemeClr val="tx1"/>
              </a:solidFill>
              <a:round/>
              <a:headEnd/>
              <a:tailEnd type="stealth" w="lg" len="lg"/>
            </a:ln>
          </p:spPr>
          <p:txBody>
            <a:bodyPr wrap="none" anchor="ctr"/>
            <a:lstStyle/>
            <a:p>
              <a:endParaRPr lang="en-US"/>
            </a:p>
          </p:txBody>
        </p:sp>
        <p:sp>
          <p:nvSpPr>
            <p:cNvPr id="76815" name="Text Box 71"/>
            <p:cNvSpPr txBox="1">
              <a:spLocks noChangeArrowheads="1"/>
            </p:cNvSpPr>
            <p:nvPr/>
          </p:nvSpPr>
          <p:spPr bwMode="auto">
            <a:xfrm>
              <a:off x="2044" y="3571"/>
              <a:ext cx="972" cy="252"/>
            </a:xfrm>
            <a:prstGeom prst="rect">
              <a:avLst/>
            </a:prstGeom>
            <a:noFill/>
            <a:ln w="28575">
              <a:noFill/>
              <a:miter lim="800000"/>
              <a:headEnd/>
              <a:tailEnd/>
            </a:ln>
          </p:spPr>
          <p:txBody>
            <a:bodyPr wrap="none">
              <a:spAutoFit/>
            </a:bodyPr>
            <a:lstStyle/>
            <a:p>
              <a:r>
                <a:rPr lang="en-US" sz="2000"/>
                <a:t>Forshorten</a:t>
              </a:r>
            </a:p>
          </p:txBody>
        </p:sp>
      </p:grpSp>
      <p:grpSp>
        <p:nvGrpSpPr>
          <p:cNvPr id="6" name="Group 79"/>
          <p:cNvGrpSpPr>
            <a:grpSpLocks/>
          </p:cNvGrpSpPr>
          <p:nvPr/>
        </p:nvGrpSpPr>
        <p:grpSpPr bwMode="auto">
          <a:xfrm>
            <a:off x="6872288" y="5994400"/>
            <a:ext cx="1433512" cy="735013"/>
            <a:chOff x="4563" y="3771"/>
            <a:chExt cx="978" cy="463"/>
          </a:xfrm>
        </p:grpSpPr>
        <p:sp>
          <p:nvSpPr>
            <p:cNvPr id="76812" name="Line 72"/>
            <p:cNvSpPr>
              <a:spLocks noChangeShapeType="1"/>
            </p:cNvSpPr>
            <p:nvPr/>
          </p:nvSpPr>
          <p:spPr bwMode="auto">
            <a:xfrm flipH="1" flipV="1">
              <a:off x="4563" y="3771"/>
              <a:ext cx="280" cy="224"/>
            </a:xfrm>
            <a:prstGeom prst="line">
              <a:avLst/>
            </a:prstGeom>
            <a:noFill/>
            <a:ln w="28575">
              <a:solidFill>
                <a:schemeClr val="tx1"/>
              </a:solidFill>
              <a:round/>
              <a:headEnd/>
              <a:tailEnd type="stealth" w="lg" len="lg"/>
            </a:ln>
          </p:spPr>
          <p:txBody>
            <a:bodyPr wrap="none" anchor="ctr"/>
            <a:lstStyle/>
            <a:p>
              <a:endParaRPr lang="en-US"/>
            </a:p>
          </p:txBody>
        </p:sp>
        <p:sp>
          <p:nvSpPr>
            <p:cNvPr id="76813" name="Text Box 73"/>
            <p:cNvSpPr txBox="1">
              <a:spLocks noChangeArrowheads="1"/>
            </p:cNvSpPr>
            <p:nvPr/>
          </p:nvSpPr>
          <p:spPr bwMode="auto">
            <a:xfrm>
              <a:off x="4674" y="3982"/>
              <a:ext cx="867" cy="252"/>
            </a:xfrm>
            <a:prstGeom prst="rect">
              <a:avLst/>
            </a:prstGeom>
            <a:noFill/>
            <a:ln w="28575">
              <a:noFill/>
              <a:miter lim="800000"/>
              <a:headEnd/>
              <a:tailEnd/>
            </a:ln>
          </p:spPr>
          <p:txBody>
            <a:bodyPr wrap="none">
              <a:spAutoFit/>
            </a:bodyPr>
            <a:lstStyle/>
            <a:p>
              <a:r>
                <a:rPr lang="en-US" sz="2000"/>
                <a:t>Full scale</a:t>
              </a:r>
            </a:p>
          </p:txBody>
        </p:sp>
      </p:grpSp>
      <p:sp>
        <p:nvSpPr>
          <p:cNvPr id="76810" name="27 Dikdörtgen"/>
          <p:cNvSpPr>
            <a:spLocks noChangeArrowheads="1"/>
          </p:cNvSpPr>
          <p:nvPr/>
        </p:nvSpPr>
        <p:spPr bwMode="auto">
          <a:xfrm>
            <a:off x="0" y="1214438"/>
            <a:ext cx="9144000" cy="492125"/>
          </a:xfrm>
          <a:prstGeom prst="rect">
            <a:avLst/>
          </a:prstGeom>
          <a:noFill/>
          <a:ln w="9525">
            <a:noFill/>
            <a:miter lim="800000"/>
            <a:headEnd/>
            <a:tailEnd/>
          </a:ln>
        </p:spPr>
        <p:txBody>
          <a:bodyPr>
            <a:spAutoFit/>
          </a:bodyPr>
          <a:lstStyle/>
          <a:p>
            <a:pPr>
              <a:lnSpc>
                <a:spcPct val="130000"/>
              </a:lnSpc>
              <a:buFont typeface="Wingdings" pitchFamily="2" charset="2"/>
              <a:buChar char="Ø"/>
            </a:pPr>
            <a:r>
              <a:rPr lang="tr-TR" sz="2000"/>
              <a:t> </a:t>
            </a:r>
            <a:r>
              <a:rPr lang="en-US" sz="2000"/>
              <a:t>Isometric drawing is a drawing drawn on an isometric</a:t>
            </a:r>
            <a:r>
              <a:rPr lang="tr-TR" sz="2000"/>
              <a:t> </a:t>
            </a:r>
            <a:r>
              <a:rPr lang="en-US" sz="2000"/>
              <a:t>axes using </a:t>
            </a:r>
            <a:r>
              <a:rPr lang="en-US" sz="2000" b="1" i="1">
                <a:solidFill>
                  <a:srgbClr val="FF0000"/>
                </a:solidFill>
              </a:rPr>
              <a:t>full scale</a:t>
            </a:r>
            <a:r>
              <a:rPr lang="en-US" sz="2000"/>
              <a:t>.</a:t>
            </a:r>
          </a:p>
        </p:txBody>
      </p:sp>
      <p:sp>
        <p:nvSpPr>
          <p:cNvPr id="76811" name="28 Dikdörtgen"/>
          <p:cNvSpPr>
            <a:spLocks noChangeArrowheads="1"/>
          </p:cNvSpPr>
          <p:nvPr/>
        </p:nvSpPr>
        <p:spPr bwMode="auto">
          <a:xfrm>
            <a:off x="0" y="1428750"/>
            <a:ext cx="8786813" cy="1016000"/>
          </a:xfrm>
          <a:prstGeom prst="rect">
            <a:avLst/>
          </a:prstGeom>
          <a:noFill/>
          <a:ln w="9525">
            <a:noFill/>
            <a:miter lim="800000"/>
            <a:headEnd/>
            <a:tailEnd/>
          </a:ln>
        </p:spPr>
        <p:txBody>
          <a:bodyPr>
            <a:spAutoFit/>
          </a:bodyPr>
          <a:lstStyle/>
          <a:p>
            <a:endParaRPr lang="en-US" sz="2000" i="1"/>
          </a:p>
          <a:p>
            <a:pPr>
              <a:buFont typeface="Wingdings" pitchFamily="2" charset="2"/>
              <a:buChar char="Ø"/>
            </a:pPr>
            <a:r>
              <a:rPr lang="en-US" sz="2000" i="1"/>
              <a:t>Isometric drawings are almost always preferred over</a:t>
            </a:r>
            <a:r>
              <a:rPr lang="tr-TR" sz="2000" i="1"/>
              <a:t> </a:t>
            </a:r>
            <a:r>
              <a:rPr lang="en-US" sz="2000" i="1"/>
              <a:t>isometric projection for engineering drawings, because</a:t>
            </a:r>
            <a:r>
              <a:rPr lang="tr-TR" sz="2000" i="1"/>
              <a:t> </a:t>
            </a:r>
            <a:r>
              <a:rPr lang="en-US" sz="2000" i="1"/>
              <a:t>they are easier to produce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childTnLst>
                                </p:cTn>
                              </p:par>
                            </p:childTnLst>
                          </p:cTn>
                        </p:par>
                        <p:par>
                          <p:cTn id="23" fill="hold">
                            <p:stCondLst>
                              <p:cond delay="1000"/>
                            </p:stCondLst>
                            <p:childTnLst>
                              <p:par>
                                <p:cTn id="24" presetID="6" presetClass="emph" presetSubtype="0" fill="hold" nodeType="afterEffect">
                                  <p:stCondLst>
                                    <p:cond delay="0"/>
                                  </p:stCondLst>
                                  <p:childTnLst>
                                    <p:animScale>
                                      <p:cBhvr>
                                        <p:cTn id="25" dur="2000" fill="hold"/>
                                        <p:tgtEl>
                                          <p:spTgt spid="4"/>
                                        </p:tgtEl>
                                      </p:cBhvr>
                                      <p:by x="123000" y="123000"/>
                                    </p:animScale>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6 Metin kutusu"/>
          <p:cNvSpPr txBox="1">
            <a:spLocks noChangeArrowheads="1"/>
          </p:cNvSpPr>
          <p:nvPr/>
        </p:nvSpPr>
        <p:spPr bwMode="auto">
          <a:xfrm>
            <a:off x="484188" y="642938"/>
            <a:ext cx="6461125" cy="554037"/>
          </a:xfrm>
          <a:prstGeom prst="rect">
            <a:avLst/>
          </a:prstGeom>
          <a:noFill/>
          <a:ln w="9525">
            <a:noFill/>
            <a:miter lim="800000"/>
            <a:headEnd/>
            <a:tailEnd/>
          </a:ln>
        </p:spPr>
        <p:txBody>
          <a:bodyPr>
            <a:spAutoFit/>
          </a:bodyPr>
          <a:lstStyle/>
          <a:p>
            <a:pPr eaLnBrk="1" hangingPunct="1"/>
            <a:r>
              <a:rPr lang="en-US" altLang="en-US" sz="3000" b="1">
                <a:solidFill>
                  <a:srgbClr val="B00000"/>
                </a:solidFill>
              </a:rPr>
              <a:t>Isometric Axes</a:t>
            </a:r>
          </a:p>
        </p:txBody>
      </p:sp>
      <p:pic>
        <p:nvPicPr>
          <p:cNvPr id="82947" name="Picture 3"/>
          <p:cNvPicPr>
            <a:picLocks noChangeAspect="1" noChangeArrowheads="1"/>
          </p:cNvPicPr>
          <p:nvPr/>
        </p:nvPicPr>
        <p:blipFill>
          <a:blip r:embed="rId2">
            <a:lum bright="14000"/>
          </a:blip>
          <a:srcRect/>
          <a:stretch>
            <a:fillRect/>
          </a:stretch>
        </p:blipFill>
        <p:spPr bwMode="auto">
          <a:xfrm>
            <a:off x="0" y="2000250"/>
            <a:ext cx="4735513" cy="3438525"/>
          </a:xfrm>
          <a:prstGeom prst="rect">
            <a:avLst/>
          </a:prstGeom>
          <a:noFill/>
          <a:ln w="9525">
            <a:noFill/>
            <a:miter lim="800000"/>
            <a:headEnd/>
            <a:tailEnd/>
          </a:ln>
        </p:spPr>
      </p:pic>
      <p:pic>
        <p:nvPicPr>
          <p:cNvPr id="82948" name="Picture 2"/>
          <p:cNvPicPr>
            <a:picLocks noChangeAspect="1" noChangeArrowheads="1"/>
          </p:cNvPicPr>
          <p:nvPr/>
        </p:nvPicPr>
        <p:blipFill>
          <a:blip r:embed="rId3"/>
          <a:srcRect/>
          <a:stretch>
            <a:fillRect/>
          </a:stretch>
        </p:blipFill>
        <p:spPr bwMode="auto">
          <a:xfrm>
            <a:off x="4902200" y="3429000"/>
            <a:ext cx="4087813" cy="3181350"/>
          </a:xfrm>
          <a:prstGeom prst="rect">
            <a:avLst/>
          </a:prstGeom>
          <a:noFill/>
          <a:ln w="9525">
            <a:noFill/>
            <a:miter lim="800000"/>
            <a:headEnd/>
            <a:tailEnd/>
          </a:ln>
        </p:spPr>
      </p:pic>
      <p:sp>
        <p:nvSpPr>
          <p:cNvPr id="82949" name="10 Dikdörtgen"/>
          <p:cNvSpPr>
            <a:spLocks noChangeArrowheads="1"/>
          </p:cNvSpPr>
          <p:nvPr/>
        </p:nvSpPr>
        <p:spPr bwMode="auto">
          <a:xfrm>
            <a:off x="285750" y="1143000"/>
            <a:ext cx="8572500" cy="1016000"/>
          </a:xfrm>
          <a:prstGeom prst="rect">
            <a:avLst/>
          </a:prstGeom>
          <a:noFill/>
          <a:ln w="9525">
            <a:noFill/>
            <a:miter lim="800000"/>
            <a:headEnd/>
            <a:tailEnd/>
          </a:ln>
        </p:spPr>
        <p:txBody>
          <a:bodyPr>
            <a:spAutoFit/>
          </a:bodyPr>
          <a:lstStyle/>
          <a:p>
            <a:pPr eaLnBrk="1" hangingPunct="1">
              <a:buFont typeface="Wingdings" pitchFamily="2" charset="2"/>
              <a:buChar char="Ø"/>
            </a:pPr>
            <a:r>
              <a:rPr lang="tr-TR" altLang="en-US" sz="2000"/>
              <a:t> </a:t>
            </a:r>
            <a:r>
              <a:rPr lang="en-US" altLang="en-US" sz="2000"/>
              <a:t>An </a:t>
            </a:r>
            <a:r>
              <a:rPr lang="en-US" altLang="en-US" sz="2000" i="1"/>
              <a:t>isometric drawing is an axonometric pictorial drawing for</a:t>
            </a:r>
            <a:r>
              <a:rPr lang="tr-TR" altLang="en-US" sz="2000" i="1"/>
              <a:t> </a:t>
            </a:r>
            <a:r>
              <a:rPr lang="en-US" altLang="en-US" sz="2000"/>
              <a:t>which the angle between each axis equals 120 degrees and</a:t>
            </a:r>
            <a:r>
              <a:rPr lang="tr-TR" altLang="en-US" sz="2000"/>
              <a:t> </a:t>
            </a:r>
            <a:r>
              <a:rPr lang="en-US" altLang="en-US" sz="2000"/>
              <a:t>the scale used is full scale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428750" y="685800"/>
            <a:ext cx="6781800" cy="6172200"/>
          </a:xfrm>
          <a:prstGeom prst="rect">
            <a:avLst/>
          </a:prstGeom>
          <a:solidFill>
            <a:srgbClr val="FFFFCC"/>
          </a:solidFill>
          <a:ln w="9525">
            <a:solidFill>
              <a:schemeClr val="tx1"/>
            </a:solidFill>
            <a:miter lim="800000"/>
            <a:headEnd/>
            <a:tailEnd/>
          </a:ln>
        </p:spPr>
        <p:txBody>
          <a:bodyPr wrap="none" anchor="ctr"/>
          <a:lstStyle/>
          <a:p>
            <a:pPr algn="ctr" eaLnBrk="1" hangingPunct="1"/>
            <a:endParaRPr lang="en-US" altLang="en-US"/>
          </a:p>
        </p:txBody>
      </p:sp>
      <p:grpSp>
        <p:nvGrpSpPr>
          <p:cNvPr id="2" name="Group 3"/>
          <p:cNvGrpSpPr>
            <a:grpSpLocks/>
          </p:cNvGrpSpPr>
          <p:nvPr/>
        </p:nvGrpSpPr>
        <p:grpSpPr bwMode="auto">
          <a:xfrm>
            <a:off x="1428750" y="28575"/>
            <a:ext cx="6781800" cy="701675"/>
            <a:chOff x="1488" y="0"/>
            <a:chExt cx="4272" cy="442"/>
          </a:xfrm>
        </p:grpSpPr>
        <p:sp>
          <p:nvSpPr>
            <p:cNvPr id="84095" name="Rectangle 4"/>
            <p:cNvSpPr>
              <a:spLocks noChangeArrowheads="1"/>
            </p:cNvSpPr>
            <p:nvPr/>
          </p:nvSpPr>
          <p:spPr bwMode="auto">
            <a:xfrm>
              <a:off x="1488" y="21"/>
              <a:ext cx="4272" cy="384"/>
            </a:xfrm>
            <a:prstGeom prst="rect">
              <a:avLst/>
            </a:prstGeom>
            <a:solidFill>
              <a:srgbClr val="CCFFFF"/>
            </a:solidFill>
            <a:ln w="9525">
              <a:solidFill>
                <a:schemeClr val="tx1"/>
              </a:solidFill>
              <a:miter lim="800000"/>
              <a:headEnd/>
              <a:tailEnd/>
            </a:ln>
          </p:spPr>
          <p:txBody>
            <a:bodyPr wrap="none" anchor="ctr"/>
            <a:lstStyle/>
            <a:p>
              <a:pPr algn="ctr" eaLnBrk="1" hangingPunct="1"/>
              <a:endParaRPr lang="en-US" altLang="en-US"/>
            </a:p>
          </p:txBody>
        </p:sp>
        <p:sp>
          <p:nvSpPr>
            <p:cNvPr id="84096" name="Text Box 5"/>
            <p:cNvSpPr txBox="1">
              <a:spLocks noChangeArrowheads="1"/>
            </p:cNvSpPr>
            <p:nvPr/>
          </p:nvSpPr>
          <p:spPr bwMode="auto">
            <a:xfrm>
              <a:off x="1730" y="79"/>
              <a:ext cx="669" cy="250"/>
            </a:xfrm>
            <a:prstGeom prst="rect">
              <a:avLst/>
            </a:prstGeom>
            <a:noFill/>
            <a:ln w="9525">
              <a:noFill/>
              <a:miter lim="800000"/>
              <a:headEnd/>
              <a:tailEnd/>
            </a:ln>
          </p:spPr>
          <p:txBody>
            <a:bodyPr wrap="none">
              <a:spAutoFit/>
            </a:bodyPr>
            <a:lstStyle/>
            <a:p>
              <a:pPr algn="ctr" eaLnBrk="1" hangingPunct="1"/>
              <a:r>
                <a:rPr lang="en-US" altLang="en-US" sz="2000" b="1">
                  <a:solidFill>
                    <a:schemeClr val="accent2"/>
                  </a:solidFill>
                </a:rPr>
                <a:t>SHAPE</a:t>
              </a:r>
            </a:p>
          </p:txBody>
        </p:sp>
        <p:sp>
          <p:nvSpPr>
            <p:cNvPr id="84097" name="Text Box 6"/>
            <p:cNvSpPr txBox="1">
              <a:spLocks noChangeArrowheads="1"/>
            </p:cNvSpPr>
            <p:nvPr/>
          </p:nvSpPr>
          <p:spPr bwMode="auto">
            <a:xfrm>
              <a:off x="3168" y="0"/>
              <a:ext cx="2343" cy="442"/>
            </a:xfrm>
            <a:prstGeom prst="rect">
              <a:avLst/>
            </a:prstGeom>
            <a:noFill/>
            <a:ln w="9525">
              <a:noFill/>
              <a:miter lim="800000"/>
              <a:headEnd/>
              <a:tailEnd/>
            </a:ln>
          </p:spPr>
          <p:txBody>
            <a:bodyPr wrap="none">
              <a:spAutoFit/>
            </a:bodyPr>
            <a:lstStyle/>
            <a:p>
              <a:pPr algn="ctr" eaLnBrk="1" hangingPunct="1"/>
              <a:r>
                <a:rPr lang="en-US" altLang="en-US" sz="2000" b="1">
                  <a:solidFill>
                    <a:schemeClr val="accent2"/>
                  </a:solidFill>
                </a:rPr>
                <a:t>Isometric view if the Shape is</a:t>
              </a:r>
            </a:p>
            <a:p>
              <a:pPr algn="ctr" eaLnBrk="1" hangingPunct="1"/>
              <a:r>
                <a:rPr lang="en-US" altLang="en-US" sz="2000" b="1">
                  <a:solidFill>
                    <a:schemeClr val="accent2"/>
                  </a:solidFill>
                </a:rPr>
                <a:t>  F.V.             or             T.V.</a:t>
              </a:r>
            </a:p>
          </p:txBody>
        </p:sp>
      </p:grpSp>
      <p:sp>
        <p:nvSpPr>
          <p:cNvPr id="6151" name="Text Box 7"/>
          <p:cNvSpPr txBox="1">
            <a:spLocks noChangeArrowheads="1"/>
          </p:cNvSpPr>
          <p:nvPr/>
        </p:nvSpPr>
        <p:spPr bwMode="auto">
          <a:xfrm>
            <a:off x="1752600" y="2740025"/>
            <a:ext cx="1071563" cy="304800"/>
          </a:xfrm>
          <a:prstGeom prst="rect">
            <a:avLst/>
          </a:prstGeom>
          <a:noFill/>
          <a:ln w="9525">
            <a:noFill/>
            <a:miter lim="800000"/>
            <a:headEnd/>
            <a:tailEnd/>
          </a:ln>
        </p:spPr>
        <p:txBody>
          <a:bodyPr wrap="none">
            <a:spAutoFit/>
          </a:bodyPr>
          <a:lstStyle/>
          <a:p>
            <a:pPr algn="ctr" eaLnBrk="1" hangingPunct="1"/>
            <a:r>
              <a:rPr lang="en-US" altLang="en-US" sz="1400">
                <a:latin typeface="Times New Roman" pitchFamily="18" charset="0"/>
              </a:rPr>
              <a:t>TRIANGLE</a:t>
            </a:r>
          </a:p>
        </p:txBody>
      </p:sp>
      <p:grpSp>
        <p:nvGrpSpPr>
          <p:cNvPr id="3" name="Group 8"/>
          <p:cNvGrpSpPr>
            <a:grpSpLocks/>
          </p:cNvGrpSpPr>
          <p:nvPr/>
        </p:nvGrpSpPr>
        <p:grpSpPr bwMode="auto">
          <a:xfrm>
            <a:off x="1428750" y="1014413"/>
            <a:ext cx="1931988" cy="1436687"/>
            <a:chOff x="1476" y="583"/>
            <a:chExt cx="1217" cy="905"/>
          </a:xfrm>
        </p:grpSpPr>
        <p:sp>
          <p:nvSpPr>
            <p:cNvPr id="84088" name="Text Box 9"/>
            <p:cNvSpPr txBox="1">
              <a:spLocks noChangeArrowheads="1"/>
            </p:cNvSpPr>
            <p:nvPr/>
          </p:nvSpPr>
          <p:spPr bwMode="auto">
            <a:xfrm>
              <a:off x="1476" y="684"/>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A</a:t>
              </a:r>
            </a:p>
          </p:txBody>
        </p:sp>
        <p:sp>
          <p:nvSpPr>
            <p:cNvPr id="84089" name="Text Box 10"/>
            <p:cNvSpPr txBox="1">
              <a:spLocks noChangeArrowheads="1"/>
            </p:cNvSpPr>
            <p:nvPr/>
          </p:nvSpPr>
          <p:spPr bwMode="auto">
            <a:xfrm>
              <a:off x="1488" y="1296"/>
              <a:ext cx="191"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B</a:t>
              </a:r>
            </a:p>
          </p:txBody>
        </p:sp>
        <p:grpSp>
          <p:nvGrpSpPr>
            <p:cNvPr id="4" name="Group 11"/>
            <p:cNvGrpSpPr>
              <a:grpSpLocks/>
            </p:cNvGrpSpPr>
            <p:nvPr/>
          </p:nvGrpSpPr>
          <p:grpSpPr bwMode="auto">
            <a:xfrm>
              <a:off x="1603" y="583"/>
              <a:ext cx="1090" cy="905"/>
              <a:chOff x="1603" y="583"/>
              <a:chExt cx="1090" cy="905"/>
            </a:xfrm>
          </p:grpSpPr>
          <p:sp>
            <p:nvSpPr>
              <p:cNvPr id="84091" name="Rectangle 12"/>
              <p:cNvSpPr>
                <a:spLocks noChangeArrowheads="1"/>
              </p:cNvSpPr>
              <p:nvPr/>
            </p:nvSpPr>
            <p:spPr bwMode="auto">
              <a:xfrm>
                <a:off x="1603" y="837"/>
                <a:ext cx="985" cy="500"/>
              </a:xfrm>
              <a:prstGeom prst="rect">
                <a:avLst/>
              </a:prstGeom>
              <a:noFill/>
              <a:ln w="1588">
                <a:solidFill>
                  <a:srgbClr val="1F1A17"/>
                </a:solidFill>
                <a:miter lim="800000"/>
                <a:headEnd/>
                <a:tailEnd/>
              </a:ln>
            </p:spPr>
            <p:txBody>
              <a:bodyPr/>
              <a:lstStyle/>
              <a:p>
                <a:pPr algn="ctr" eaLnBrk="1" hangingPunct="1"/>
                <a:endParaRPr lang="en-US" altLang="en-US"/>
              </a:p>
            </p:txBody>
          </p:sp>
          <p:sp>
            <p:nvSpPr>
              <p:cNvPr id="84092" name="Text Box 13"/>
              <p:cNvSpPr txBox="1">
                <a:spLocks noChangeArrowheads="1"/>
              </p:cNvSpPr>
              <p:nvPr/>
            </p:nvSpPr>
            <p:spPr bwMode="auto">
              <a:xfrm>
                <a:off x="1692" y="583"/>
                <a:ext cx="781" cy="192"/>
              </a:xfrm>
              <a:prstGeom prst="rect">
                <a:avLst/>
              </a:prstGeom>
              <a:noFill/>
              <a:ln w="9525">
                <a:noFill/>
                <a:miter lim="800000"/>
                <a:headEnd/>
                <a:tailEnd/>
              </a:ln>
            </p:spPr>
            <p:txBody>
              <a:bodyPr wrap="none">
                <a:spAutoFit/>
              </a:bodyPr>
              <a:lstStyle/>
              <a:p>
                <a:pPr algn="ctr" eaLnBrk="1" hangingPunct="1"/>
                <a:r>
                  <a:rPr lang="en-US" altLang="en-US" sz="1400">
                    <a:latin typeface="Times New Roman" pitchFamily="18" charset="0"/>
                  </a:rPr>
                  <a:t>RECTANGLE</a:t>
                </a:r>
              </a:p>
            </p:txBody>
          </p:sp>
          <p:sp>
            <p:nvSpPr>
              <p:cNvPr id="84093" name="Text Box 14"/>
              <p:cNvSpPr txBox="1">
                <a:spLocks noChangeArrowheads="1"/>
              </p:cNvSpPr>
              <p:nvPr/>
            </p:nvSpPr>
            <p:spPr bwMode="auto">
              <a:xfrm>
                <a:off x="2496" y="690"/>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D</a:t>
                </a:r>
              </a:p>
            </p:txBody>
          </p:sp>
          <p:sp>
            <p:nvSpPr>
              <p:cNvPr id="84094" name="Text Box 15"/>
              <p:cNvSpPr txBox="1">
                <a:spLocks noChangeArrowheads="1"/>
              </p:cNvSpPr>
              <p:nvPr/>
            </p:nvSpPr>
            <p:spPr bwMode="auto">
              <a:xfrm>
                <a:off x="2472" y="1296"/>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C</a:t>
                </a:r>
              </a:p>
            </p:txBody>
          </p:sp>
        </p:grpSp>
      </p:grpSp>
      <p:sp>
        <p:nvSpPr>
          <p:cNvPr id="6160" name="Line 16"/>
          <p:cNvSpPr>
            <a:spLocks noChangeShapeType="1"/>
          </p:cNvSpPr>
          <p:nvPr/>
        </p:nvSpPr>
        <p:spPr bwMode="auto">
          <a:xfrm>
            <a:off x="3276600" y="2212975"/>
            <a:ext cx="4800600" cy="0"/>
          </a:xfrm>
          <a:prstGeom prst="line">
            <a:avLst/>
          </a:prstGeom>
          <a:noFill/>
          <a:ln w="9525">
            <a:solidFill>
              <a:schemeClr val="tx1"/>
            </a:solidFill>
            <a:round/>
            <a:headEnd/>
            <a:tailEnd/>
          </a:ln>
        </p:spPr>
        <p:txBody>
          <a:bodyPr/>
          <a:lstStyle/>
          <a:p>
            <a:endParaRPr lang="en-US"/>
          </a:p>
        </p:txBody>
      </p:sp>
      <p:grpSp>
        <p:nvGrpSpPr>
          <p:cNvPr id="5" name="Group 17"/>
          <p:cNvGrpSpPr>
            <a:grpSpLocks/>
          </p:cNvGrpSpPr>
          <p:nvPr/>
        </p:nvGrpSpPr>
        <p:grpSpPr bwMode="auto">
          <a:xfrm>
            <a:off x="3714750" y="742950"/>
            <a:ext cx="1962150" cy="1482725"/>
            <a:chOff x="2928" y="450"/>
            <a:chExt cx="1236" cy="934"/>
          </a:xfrm>
        </p:grpSpPr>
        <p:sp>
          <p:nvSpPr>
            <p:cNvPr id="84084" name="Line 18"/>
            <p:cNvSpPr>
              <a:spLocks noChangeShapeType="1"/>
            </p:cNvSpPr>
            <p:nvPr/>
          </p:nvSpPr>
          <p:spPr bwMode="auto">
            <a:xfrm flipV="1">
              <a:off x="3052" y="600"/>
              <a:ext cx="0" cy="768"/>
            </a:xfrm>
            <a:prstGeom prst="line">
              <a:avLst/>
            </a:prstGeom>
            <a:noFill/>
            <a:ln w="9525">
              <a:solidFill>
                <a:schemeClr val="tx1"/>
              </a:solidFill>
              <a:round/>
              <a:headEnd/>
              <a:tailEnd/>
            </a:ln>
          </p:spPr>
          <p:txBody>
            <a:bodyPr/>
            <a:lstStyle/>
            <a:p>
              <a:endParaRPr lang="en-US"/>
            </a:p>
          </p:txBody>
        </p:sp>
        <p:sp>
          <p:nvSpPr>
            <p:cNvPr id="84085" name="Line 19"/>
            <p:cNvSpPr>
              <a:spLocks noChangeShapeType="1"/>
            </p:cNvSpPr>
            <p:nvPr/>
          </p:nvSpPr>
          <p:spPr bwMode="auto">
            <a:xfrm flipV="1">
              <a:off x="3036" y="808"/>
              <a:ext cx="1056" cy="576"/>
            </a:xfrm>
            <a:prstGeom prst="line">
              <a:avLst/>
            </a:prstGeom>
            <a:noFill/>
            <a:ln w="9525">
              <a:solidFill>
                <a:schemeClr val="tx1"/>
              </a:solidFill>
              <a:round/>
              <a:headEnd/>
              <a:tailEnd/>
            </a:ln>
          </p:spPr>
          <p:txBody>
            <a:bodyPr/>
            <a:lstStyle/>
            <a:p>
              <a:endParaRPr lang="en-US"/>
            </a:p>
          </p:txBody>
        </p:sp>
        <p:sp>
          <p:nvSpPr>
            <p:cNvPr id="84086" name="Text Box 20"/>
            <p:cNvSpPr txBox="1">
              <a:spLocks noChangeArrowheads="1"/>
            </p:cNvSpPr>
            <p:nvPr/>
          </p:nvSpPr>
          <p:spPr bwMode="auto">
            <a:xfrm>
              <a:off x="2928" y="450"/>
              <a:ext cx="203" cy="192"/>
            </a:xfrm>
            <a:prstGeom prst="rect">
              <a:avLst/>
            </a:prstGeom>
            <a:noFill/>
            <a:ln w="9525">
              <a:noFill/>
              <a:miter lim="800000"/>
              <a:headEnd/>
              <a:tailEnd/>
            </a:ln>
          </p:spPr>
          <p:txBody>
            <a:bodyPr wrap="none">
              <a:spAutoFit/>
            </a:bodyPr>
            <a:lstStyle/>
            <a:p>
              <a:pPr algn="ctr" eaLnBrk="1" hangingPunct="1"/>
              <a:r>
                <a:rPr lang="en-US" altLang="en-US" sz="1400" b="1">
                  <a:solidFill>
                    <a:srgbClr val="FF3300"/>
                  </a:solidFill>
                  <a:latin typeface="Times New Roman" pitchFamily="18" charset="0"/>
                </a:rPr>
                <a:t>H</a:t>
              </a:r>
            </a:p>
          </p:txBody>
        </p:sp>
        <p:sp>
          <p:nvSpPr>
            <p:cNvPr id="84087" name="Text Box 21"/>
            <p:cNvSpPr txBox="1">
              <a:spLocks noChangeArrowheads="1"/>
            </p:cNvSpPr>
            <p:nvPr/>
          </p:nvSpPr>
          <p:spPr bwMode="auto">
            <a:xfrm rot="-1044540">
              <a:off x="3980" y="672"/>
              <a:ext cx="184"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L</a:t>
              </a:r>
            </a:p>
          </p:txBody>
        </p:sp>
      </p:grpSp>
      <p:grpSp>
        <p:nvGrpSpPr>
          <p:cNvPr id="6" name="Group 22"/>
          <p:cNvGrpSpPr>
            <a:grpSpLocks/>
          </p:cNvGrpSpPr>
          <p:nvPr/>
        </p:nvGrpSpPr>
        <p:grpSpPr bwMode="auto">
          <a:xfrm>
            <a:off x="3687763" y="638175"/>
            <a:ext cx="1654175" cy="1809750"/>
            <a:chOff x="2911" y="384"/>
            <a:chExt cx="1042" cy="1140"/>
          </a:xfrm>
        </p:grpSpPr>
        <p:sp>
          <p:nvSpPr>
            <p:cNvPr id="84079" name="Text Box 23"/>
            <p:cNvSpPr txBox="1">
              <a:spLocks noChangeArrowheads="1"/>
            </p:cNvSpPr>
            <p:nvPr/>
          </p:nvSpPr>
          <p:spPr bwMode="auto">
            <a:xfrm>
              <a:off x="3756" y="384"/>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D</a:t>
              </a:r>
            </a:p>
          </p:txBody>
        </p:sp>
        <p:sp>
          <p:nvSpPr>
            <p:cNvPr id="84080" name="Freeform 24"/>
            <p:cNvSpPr>
              <a:spLocks/>
            </p:cNvSpPr>
            <p:nvPr/>
          </p:nvSpPr>
          <p:spPr bwMode="auto">
            <a:xfrm>
              <a:off x="3053" y="528"/>
              <a:ext cx="737" cy="839"/>
            </a:xfrm>
            <a:custGeom>
              <a:avLst/>
              <a:gdLst>
                <a:gd name="T0" fmla="*/ 0 w 821"/>
                <a:gd name="T1" fmla="*/ 21 h 935"/>
                <a:gd name="T2" fmla="*/ 39 w 821"/>
                <a:gd name="T3" fmla="*/ 0 h 935"/>
                <a:gd name="T4" fmla="*/ 39 w 821"/>
                <a:gd name="T5" fmla="*/ 25 h 935"/>
                <a:gd name="T6" fmla="*/ 0 w 821"/>
                <a:gd name="T7" fmla="*/ 46 h 935"/>
                <a:gd name="T8" fmla="*/ 0 w 821"/>
                <a:gd name="T9" fmla="*/ 21 h 935"/>
                <a:gd name="T10" fmla="*/ 0 60000 65536"/>
                <a:gd name="T11" fmla="*/ 0 60000 65536"/>
                <a:gd name="T12" fmla="*/ 0 60000 65536"/>
                <a:gd name="T13" fmla="*/ 0 60000 65536"/>
                <a:gd name="T14" fmla="*/ 0 60000 65536"/>
                <a:gd name="T15" fmla="*/ 0 w 821"/>
                <a:gd name="T16" fmla="*/ 0 h 935"/>
                <a:gd name="T17" fmla="*/ 821 w 821"/>
                <a:gd name="T18" fmla="*/ 935 h 935"/>
              </a:gdLst>
              <a:ahLst/>
              <a:cxnLst>
                <a:cxn ang="T10">
                  <a:pos x="T0" y="T1"/>
                </a:cxn>
                <a:cxn ang="T11">
                  <a:pos x="T2" y="T3"/>
                </a:cxn>
                <a:cxn ang="T12">
                  <a:pos x="T4" y="T5"/>
                </a:cxn>
                <a:cxn ang="T13">
                  <a:pos x="T6" y="T7"/>
                </a:cxn>
                <a:cxn ang="T14">
                  <a:pos x="T8" y="T9"/>
                </a:cxn>
              </a:cxnLst>
              <a:rect l="T15" t="T16" r="T17" b="T18"/>
              <a:pathLst>
                <a:path w="821" h="935">
                  <a:moveTo>
                    <a:pt x="0" y="436"/>
                  </a:moveTo>
                  <a:lnTo>
                    <a:pt x="821" y="0"/>
                  </a:lnTo>
                  <a:lnTo>
                    <a:pt x="821" y="500"/>
                  </a:lnTo>
                  <a:lnTo>
                    <a:pt x="0" y="935"/>
                  </a:lnTo>
                  <a:lnTo>
                    <a:pt x="0" y="436"/>
                  </a:lnTo>
                  <a:close/>
                </a:path>
              </a:pathLst>
            </a:custGeom>
            <a:noFill/>
            <a:ln w="1588">
              <a:solidFill>
                <a:srgbClr val="1F1A17"/>
              </a:solidFill>
              <a:round/>
              <a:headEnd/>
              <a:tailEnd/>
            </a:ln>
          </p:spPr>
          <p:txBody>
            <a:bodyPr/>
            <a:lstStyle/>
            <a:p>
              <a:endParaRPr lang="en-US"/>
            </a:p>
          </p:txBody>
        </p:sp>
        <p:sp>
          <p:nvSpPr>
            <p:cNvPr id="84081" name="Text Box 25"/>
            <p:cNvSpPr txBox="1">
              <a:spLocks noChangeArrowheads="1"/>
            </p:cNvSpPr>
            <p:nvPr/>
          </p:nvSpPr>
          <p:spPr bwMode="auto">
            <a:xfrm>
              <a:off x="2911" y="720"/>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A</a:t>
              </a:r>
            </a:p>
          </p:txBody>
        </p:sp>
        <p:sp>
          <p:nvSpPr>
            <p:cNvPr id="84082" name="Text Box 26"/>
            <p:cNvSpPr txBox="1">
              <a:spLocks noChangeArrowheads="1"/>
            </p:cNvSpPr>
            <p:nvPr/>
          </p:nvSpPr>
          <p:spPr bwMode="auto">
            <a:xfrm>
              <a:off x="2923" y="1332"/>
              <a:ext cx="191"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B</a:t>
              </a:r>
            </a:p>
          </p:txBody>
        </p:sp>
        <p:sp>
          <p:nvSpPr>
            <p:cNvPr id="84083" name="Text Box 27"/>
            <p:cNvSpPr txBox="1">
              <a:spLocks noChangeArrowheads="1"/>
            </p:cNvSpPr>
            <p:nvPr/>
          </p:nvSpPr>
          <p:spPr bwMode="auto">
            <a:xfrm>
              <a:off x="3750" y="912"/>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C</a:t>
              </a:r>
            </a:p>
          </p:txBody>
        </p:sp>
      </p:grpSp>
      <p:grpSp>
        <p:nvGrpSpPr>
          <p:cNvPr id="7" name="Group 28"/>
          <p:cNvGrpSpPr>
            <a:grpSpLocks/>
          </p:cNvGrpSpPr>
          <p:nvPr/>
        </p:nvGrpSpPr>
        <p:grpSpPr bwMode="auto">
          <a:xfrm>
            <a:off x="5467350" y="942975"/>
            <a:ext cx="2625725" cy="1524000"/>
            <a:chOff x="4032" y="576"/>
            <a:chExt cx="1654" cy="960"/>
          </a:xfrm>
        </p:grpSpPr>
        <p:sp>
          <p:nvSpPr>
            <p:cNvPr id="84069" name="Text Box 29"/>
            <p:cNvSpPr txBox="1">
              <a:spLocks noChangeArrowheads="1"/>
            </p:cNvSpPr>
            <p:nvPr/>
          </p:nvSpPr>
          <p:spPr bwMode="auto">
            <a:xfrm rot="-1357885">
              <a:off x="4032" y="930"/>
              <a:ext cx="197"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D</a:t>
              </a:r>
            </a:p>
          </p:txBody>
        </p:sp>
        <p:grpSp>
          <p:nvGrpSpPr>
            <p:cNvPr id="8" name="Group 30"/>
            <p:cNvGrpSpPr>
              <a:grpSpLocks/>
            </p:cNvGrpSpPr>
            <p:nvPr/>
          </p:nvGrpSpPr>
          <p:grpSpPr bwMode="auto">
            <a:xfrm>
              <a:off x="4129" y="576"/>
              <a:ext cx="1557" cy="960"/>
              <a:chOff x="4129" y="576"/>
              <a:chExt cx="1557" cy="960"/>
            </a:xfrm>
          </p:grpSpPr>
          <p:sp>
            <p:nvSpPr>
              <p:cNvPr id="84071" name="Freeform 31"/>
              <p:cNvSpPr>
                <a:spLocks/>
              </p:cNvSpPr>
              <p:nvPr/>
            </p:nvSpPr>
            <p:spPr bwMode="auto">
              <a:xfrm>
                <a:off x="4293" y="773"/>
                <a:ext cx="1227" cy="600"/>
              </a:xfrm>
              <a:custGeom>
                <a:avLst/>
                <a:gdLst>
                  <a:gd name="T0" fmla="*/ 0 w 1340"/>
                  <a:gd name="T1" fmla="*/ 35 h 655"/>
                  <a:gd name="T2" fmla="*/ 67 w 1340"/>
                  <a:gd name="T3" fmla="*/ 0 h 655"/>
                  <a:gd name="T4" fmla="*/ 114 w 1340"/>
                  <a:gd name="T5" fmla="*/ 21 h 655"/>
                  <a:gd name="T6" fmla="*/ 47 w 1340"/>
                  <a:gd name="T7" fmla="*/ 56 h 655"/>
                  <a:gd name="T8" fmla="*/ 0 w 1340"/>
                  <a:gd name="T9" fmla="*/ 35 h 655"/>
                  <a:gd name="T10" fmla="*/ 0 60000 65536"/>
                  <a:gd name="T11" fmla="*/ 0 60000 65536"/>
                  <a:gd name="T12" fmla="*/ 0 60000 65536"/>
                  <a:gd name="T13" fmla="*/ 0 60000 65536"/>
                  <a:gd name="T14" fmla="*/ 0 60000 65536"/>
                  <a:gd name="T15" fmla="*/ 0 w 1340"/>
                  <a:gd name="T16" fmla="*/ 0 h 655"/>
                  <a:gd name="T17" fmla="*/ 1340 w 1340"/>
                  <a:gd name="T18" fmla="*/ 655 h 655"/>
                </a:gdLst>
                <a:ahLst/>
                <a:cxnLst>
                  <a:cxn ang="T10">
                    <a:pos x="T0" y="T1"/>
                  </a:cxn>
                  <a:cxn ang="T11">
                    <a:pos x="T2" y="T3"/>
                  </a:cxn>
                  <a:cxn ang="T12">
                    <a:pos x="T4" y="T5"/>
                  </a:cxn>
                  <a:cxn ang="T13">
                    <a:pos x="T6" y="T7"/>
                  </a:cxn>
                  <a:cxn ang="T14">
                    <a:pos x="T8" y="T9"/>
                  </a:cxn>
                </a:cxnLst>
                <a:rect l="T15" t="T16" r="T17" b="T18"/>
                <a:pathLst>
                  <a:path w="1340" h="655">
                    <a:moveTo>
                      <a:pt x="0" y="417"/>
                    </a:moveTo>
                    <a:lnTo>
                      <a:pt x="787" y="0"/>
                    </a:lnTo>
                    <a:lnTo>
                      <a:pt x="1340" y="238"/>
                    </a:lnTo>
                    <a:lnTo>
                      <a:pt x="552" y="655"/>
                    </a:lnTo>
                    <a:lnTo>
                      <a:pt x="0" y="417"/>
                    </a:lnTo>
                    <a:close/>
                  </a:path>
                </a:pathLst>
              </a:custGeom>
              <a:noFill/>
              <a:ln w="1588">
                <a:solidFill>
                  <a:srgbClr val="1F1A17"/>
                </a:solidFill>
                <a:round/>
                <a:headEnd/>
                <a:tailEnd/>
              </a:ln>
            </p:spPr>
            <p:txBody>
              <a:bodyPr/>
              <a:lstStyle/>
              <a:p>
                <a:endParaRPr lang="en-US"/>
              </a:p>
            </p:txBody>
          </p:sp>
          <p:sp>
            <p:nvSpPr>
              <p:cNvPr id="84072" name="Line 32"/>
              <p:cNvSpPr>
                <a:spLocks noChangeShapeType="1"/>
              </p:cNvSpPr>
              <p:nvPr/>
            </p:nvSpPr>
            <p:spPr bwMode="auto">
              <a:xfrm flipV="1">
                <a:off x="4807" y="929"/>
                <a:ext cx="835" cy="438"/>
              </a:xfrm>
              <a:prstGeom prst="line">
                <a:avLst/>
              </a:prstGeom>
              <a:noFill/>
              <a:ln w="1588">
                <a:solidFill>
                  <a:srgbClr val="1F1A17"/>
                </a:solidFill>
                <a:round/>
                <a:headEnd/>
                <a:tailEnd/>
              </a:ln>
            </p:spPr>
            <p:txBody>
              <a:bodyPr/>
              <a:lstStyle/>
              <a:p>
                <a:endParaRPr lang="en-US"/>
              </a:p>
            </p:txBody>
          </p:sp>
          <p:sp>
            <p:nvSpPr>
              <p:cNvPr id="84073" name="Line 33"/>
              <p:cNvSpPr>
                <a:spLocks noChangeShapeType="1"/>
              </p:cNvSpPr>
              <p:nvPr/>
            </p:nvSpPr>
            <p:spPr bwMode="auto">
              <a:xfrm flipH="1" flipV="1">
                <a:off x="4129" y="1085"/>
                <a:ext cx="671" cy="291"/>
              </a:xfrm>
              <a:prstGeom prst="line">
                <a:avLst/>
              </a:prstGeom>
              <a:noFill/>
              <a:ln w="1588">
                <a:solidFill>
                  <a:srgbClr val="1F1A17"/>
                </a:solidFill>
                <a:round/>
                <a:headEnd/>
                <a:tailEnd/>
              </a:ln>
            </p:spPr>
            <p:txBody>
              <a:bodyPr/>
              <a:lstStyle/>
              <a:p>
                <a:endParaRPr lang="en-US"/>
              </a:p>
            </p:txBody>
          </p:sp>
          <p:sp>
            <p:nvSpPr>
              <p:cNvPr id="84074" name="Text Box 34"/>
              <p:cNvSpPr txBox="1">
                <a:spLocks noChangeArrowheads="1"/>
              </p:cNvSpPr>
              <p:nvPr/>
            </p:nvSpPr>
            <p:spPr bwMode="auto">
              <a:xfrm>
                <a:off x="4176" y="1104"/>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A</a:t>
                </a:r>
              </a:p>
            </p:txBody>
          </p:sp>
          <p:sp>
            <p:nvSpPr>
              <p:cNvPr id="84075" name="Text Box 35"/>
              <p:cNvSpPr txBox="1">
                <a:spLocks noChangeArrowheads="1"/>
              </p:cNvSpPr>
              <p:nvPr/>
            </p:nvSpPr>
            <p:spPr bwMode="auto">
              <a:xfrm>
                <a:off x="4704" y="1344"/>
                <a:ext cx="191"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B</a:t>
                </a:r>
              </a:p>
            </p:txBody>
          </p:sp>
          <p:sp>
            <p:nvSpPr>
              <p:cNvPr id="84076" name="Text Box 36"/>
              <p:cNvSpPr txBox="1">
                <a:spLocks noChangeArrowheads="1"/>
              </p:cNvSpPr>
              <p:nvPr/>
            </p:nvSpPr>
            <p:spPr bwMode="auto">
              <a:xfrm>
                <a:off x="4956" y="576"/>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D</a:t>
                </a:r>
              </a:p>
            </p:txBody>
          </p:sp>
          <p:sp>
            <p:nvSpPr>
              <p:cNvPr id="84077" name="Text Box 37"/>
              <p:cNvSpPr txBox="1">
                <a:spLocks noChangeArrowheads="1"/>
              </p:cNvSpPr>
              <p:nvPr/>
            </p:nvSpPr>
            <p:spPr bwMode="auto">
              <a:xfrm>
                <a:off x="5424" y="960"/>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C</a:t>
                </a:r>
              </a:p>
            </p:txBody>
          </p:sp>
          <p:sp>
            <p:nvSpPr>
              <p:cNvPr id="84078" name="Text Box 38"/>
              <p:cNvSpPr txBox="1">
                <a:spLocks noChangeArrowheads="1"/>
              </p:cNvSpPr>
              <p:nvPr/>
            </p:nvSpPr>
            <p:spPr bwMode="auto">
              <a:xfrm rot="-1044540">
                <a:off x="5502" y="810"/>
                <a:ext cx="184"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L</a:t>
                </a:r>
              </a:p>
            </p:txBody>
          </p:sp>
        </p:grpSp>
      </p:grpSp>
      <p:grpSp>
        <p:nvGrpSpPr>
          <p:cNvPr id="9" name="Group 39"/>
          <p:cNvGrpSpPr>
            <a:grpSpLocks/>
          </p:cNvGrpSpPr>
          <p:nvPr/>
        </p:nvGrpSpPr>
        <p:grpSpPr bwMode="auto">
          <a:xfrm>
            <a:off x="3276600" y="2543175"/>
            <a:ext cx="4800600" cy="1519238"/>
            <a:chOff x="2652" y="1584"/>
            <a:chExt cx="3024" cy="957"/>
          </a:xfrm>
        </p:grpSpPr>
        <p:sp>
          <p:nvSpPr>
            <p:cNvPr id="84064" name="Line 40"/>
            <p:cNvSpPr>
              <a:spLocks noChangeShapeType="1"/>
            </p:cNvSpPr>
            <p:nvPr/>
          </p:nvSpPr>
          <p:spPr bwMode="auto">
            <a:xfrm flipV="1">
              <a:off x="3056" y="1935"/>
              <a:ext cx="1102" cy="606"/>
            </a:xfrm>
            <a:prstGeom prst="line">
              <a:avLst/>
            </a:prstGeom>
            <a:noFill/>
            <a:ln w="4763">
              <a:solidFill>
                <a:srgbClr val="1F1A17"/>
              </a:solidFill>
              <a:round/>
              <a:headEnd/>
              <a:tailEnd/>
            </a:ln>
          </p:spPr>
          <p:txBody>
            <a:bodyPr/>
            <a:lstStyle/>
            <a:p>
              <a:endParaRPr lang="en-US"/>
            </a:p>
          </p:txBody>
        </p:sp>
        <p:sp>
          <p:nvSpPr>
            <p:cNvPr id="84065" name="Line 41"/>
            <p:cNvSpPr>
              <a:spLocks noChangeShapeType="1"/>
            </p:cNvSpPr>
            <p:nvPr/>
          </p:nvSpPr>
          <p:spPr bwMode="auto">
            <a:xfrm flipV="1">
              <a:off x="3052" y="1756"/>
              <a:ext cx="0" cy="768"/>
            </a:xfrm>
            <a:prstGeom prst="line">
              <a:avLst/>
            </a:prstGeom>
            <a:noFill/>
            <a:ln w="9525">
              <a:solidFill>
                <a:schemeClr val="tx1"/>
              </a:solidFill>
              <a:round/>
              <a:headEnd/>
              <a:tailEnd/>
            </a:ln>
          </p:spPr>
          <p:txBody>
            <a:bodyPr/>
            <a:lstStyle/>
            <a:p>
              <a:endParaRPr lang="en-US"/>
            </a:p>
          </p:txBody>
        </p:sp>
        <p:sp>
          <p:nvSpPr>
            <p:cNvPr id="84066" name="Line 42"/>
            <p:cNvSpPr>
              <a:spLocks noChangeShapeType="1"/>
            </p:cNvSpPr>
            <p:nvPr/>
          </p:nvSpPr>
          <p:spPr bwMode="auto">
            <a:xfrm>
              <a:off x="2652" y="2532"/>
              <a:ext cx="3024" cy="0"/>
            </a:xfrm>
            <a:prstGeom prst="line">
              <a:avLst/>
            </a:prstGeom>
            <a:noFill/>
            <a:ln w="9525">
              <a:solidFill>
                <a:schemeClr val="tx1"/>
              </a:solidFill>
              <a:round/>
              <a:headEnd/>
              <a:tailEnd/>
            </a:ln>
          </p:spPr>
          <p:txBody>
            <a:bodyPr/>
            <a:lstStyle/>
            <a:p>
              <a:endParaRPr lang="en-US"/>
            </a:p>
          </p:txBody>
        </p:sp>
        <p:sp>
          <p:nvSpPr>
            <p:cNvPr id="84067" name="Text Box 43"/>
            <p:cNvSpPr txBox="1">
              <a:spLocks noChangeArrowheads="1"/>
            </p:cNvSpPr>
            <p:nvPr/>
          </p:nvSpPr>
          <p:spPr bwMode="auto">
            <a:xfrm>
              <a:off x="2928" y="1584"/>
              <a:ext cx="203" cy="192"/>
            </a:xfrm>
            <a:prstGeom prst="rect">
              <a:avLst/>
            </a:prstGeom>
            <a:noFill/>
            <a:ln w="9525">
              <a:noFill/>
              <a:miter lim="800000"/>
              <a:headEnd/>
              <a:tailEnd/>
            </a:ln>
          </p:spPr>
          <p:txBody>
            <a:bodyPr wrap="none">
              <a:spAutoFit/>
            </a:bodyPr>
            <a:lstStyle/>
            <a:p>
              <a:pPr algn="ctr" eaLnBrk="1" hangingPunct="1"/>
              <a:r>
                <a:rPr lang="en-US" altLang="en-US" sz="1400" b="1">
                  <a:solidFill>
                    <a:srgbClr val="FF3300"/>
                  </a:solidFill>
                  <a:latin typeface="Times New Roman" pitchFamily="18" charset="0"/>
                </a:rPr>
                <a:t>H</a:t>
              </a:r>
            </a:p>
          </p:txBody>
        </p:sp>
        <p:sp>
          <p:nvSpPr>
            <p:cNvPr id="84068" name="Text Box 44"/>
            <p:cNvSpPr txBox="1">
              <a:spLocks noChangeArrowheads="1"/>
            </p:cNvSpPr>
            <p:nvPr/>
          </p:nvSpPr>
          <p:spPr bwMode="auto">
            <a:xfrm rot="-1044540">
              <a:off x="3980" y="1806"/>
              <a:ext cx="184"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L</a:t>
              </a:r>
            </a:p>
          </p:txBody>
        </p:sp>
      </p:grpSp>
      <p:grpSp>
        <p:nvGrpSpPr>
          <p:cNvPr id="10" name="Group 45"/>
          <p:cNvGrpSpPr>
            <a:grpSpLocks/>
          </p:cNvGrpSpPr>
          <p:nvPr/>
        </p:nvGrpSpPr>
        <p:grpSpPr bwMode="auto">
          <a:xfrm>
            <a:off x="5467350" y="3114675"/>
            <a:ext cx="2625725" cy="946150"/>
            <a:chOff x="4032" y="1944"/>
            <a:chExt cx="1654" cy="596"/>
          </a:xfrm>
        </p:grpSpPr>
        <p:sp>
          <p:nvSpPr>
            <p:cNvPr id="84060" name="Line 46"/>
            <p:cNvSpPr>
              <a:spLocks noChangeShapeType="1"/>
            </p:cNvSpPr>
            <p:nvPr/>
          </p:nvSpPr>
          <p:spPr bwMode="auto">
            <a:xfrm flipV="1">
              <a:off x="4808" y="2094"/>
              <a:ext cx="835" cy="437"/>
            </a:xfrm>
            <a:prstGeom prst="line">
              <a:avLst/>
            </a:prstGeom>
            <a:noFill/>
            <a:ln w="1588">
              <a:solidFill>
                <a:srgbClr val="1F1A17"/>
              </a:solidFill>
              <a:round/>
              <a:headEnd/>
              <a:tailEnd/>
            </a:ln>
          </p:spPr>
          <p:txBody>
            <a:bodyPr/>
            <a:lstStyle/>
            <a:p>
              <a:endParaRPr lang="en-US"/>
            </a:p>
          </p:txBody>
        </p:sp>
        <p:sp>
          <p:nvSpPr>
            <p:cNvPr id="84061" name="Line 47"/>
            <p:cNvSpPr>
              <a:spLocks noChangeShapeType="1"/>
            </p:cNvSpPr>
            <p:nvPr/>
          </p:nvSpPr>
          <p:spPr bwMode="auto">
            <a:xfrm flipH="1" flipV="1">
              <a:off x="4131" y="2248"/>
              <a:ext cx="670" cy="292"/>
            </a:xfrm>
            <a:prstGeom prst="line">
              <a:avLst/>
            </a:prstGeom>
            <a:noFill/>
            <a:ln w="1588">
              <a:solidFill>
                <a:srgbClr val="1F1A17"/>
              </a:solidFill>
              <a:round/>
              <a:headEnd/>
              <a:tailEnd/>
            </a:ln>
          </p:spPr>
          <p:txBody>
            <a:bodyPr/>
            <a:lstStyle/>
            <a:p>
              <a:endParaRPr lang="en-US"/>
            </a:p>
          </p:txBody>
        </p:sp>
        <p:sp>
          <p:nvSpPr>
            <p:cNvPr id="84062" name="Text Box 48"/>
            <p:cNvSpPr txBox="1">
              <a:spLocks noChangeArrowheads="1"/>
            </p:cNvSpPr>
            <p:nvPr/>
          </p:nvSpPr>
          <p:spPr bwMode="auto">
            <a:xfrm rot="-1357885">
              <a:off x="4032" y="2064"/>
              <a:ext cx="197"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D</a:t>
              </a:r>
            </a:p>
          </p:txBody>
        </p:sp>
        <p:sp>
          <p:nvSpPr>
            <p:cNvPr id="84063" name="Text Box 49"/>
            <p:cNvSpPr txBox="1">
              <a:spLocks noChangeArrowheads="1"/>
            </p:cNvSpPr>
            <p:nvPr/>
          </p:nvSpPr>
          <p:spPr bwMode="auto">
            <a:xfrm rot="-1044540">
              <a:off x="5502" y="1944"/>
              <a:ext cx="184"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L</a:t>
              </a:r>
            </a:p>
          </p:txBody>
        </p:sp>
      </p:grpSp>
      <p:grpSp>
        <p:nvGrpSpPr>
          <p:cNvPr id="11" name="Group 50"/>
          <p:cNvGrpSpPr>
            <a:grpSpLocks/>
          </p:cNvGrpSpPr>
          <p:nvPr/>
        </p:nvGrpSpPr>
        <p:grpSpPr bwMode="auto">
          <a:xfrm>
            <a:off x="1428750" y="2924175"/>
            <a:ext cx="1958975" cy="1295400"/>
            <a:chOff x="1488" y="1824"/>
            <a:chExt cx="1234" cy="816"/>
          </a:xfrm>
        </p:grpSpPr>
        <p:sp>
          <p:nvSpPr>
            <p:cNvPr id="84056" name="Freeform 51"/>
            <p:cNvSpPr>
              <a:spLocks noEditPoints="1"/>
            </p:cNvSpPr>
            <p:nvPr/>
          </p:nvSpPr>
          <p:spPr bwMode="auto">
            <a:xfrm>
              <a:off x="1605" y="1986"/>
              <a:ext cx="984" cy="528"/>
            </a:xfrm>
            <a:custGeom>
              <a:avLst/>
              <a:gdLst>
                <a:gd name="T0" fmla="*/ 7 w 984"/>
                <a:gd name="T1" fmla="*/ 3 h 528"/>
                <a:gd name="T2" fmla="*/ 984 w 984"/>
                <a:gd name="T3" fmla="*/ 272 h 528"/>
                <a:gd name="T4" fmla="*/ 981 w 984"/>
                <a:gd name="T5" fmla="*/ 284 h 528"/>
                <a:gd name="T6" fmla="*/ 4 w 984"/>
                <a:gd name="T7" fmla="*/ 15 h 528"/>
                <a:gd name="T8" fmla="*/ 7 w 984"/>
                <a:gd name="T9" fmla="*/ 3 h 528"/>
                <a:gd name="T10" fmla="*/ 984 w 984"/>
                <a:gd name="T11" fmla="*/ 272 h 528"/>
                <a:gd name="T12" fmla="*/ 984 w 984"/>
                <a:gd name="T13" fmla="*/ 284 h 528"/>
                <a:gd name="T14" fmla="*/ 983 w 984"/>
                <a:gd name="T15" fmla="*/ 278 h 528"/>
                <a:gd name="T16" fmla="*/ 984 w 984"/>
                <a:gd name="T17" fmla="*/ 272 h 528"/>
                <a:gd name="T18" fmla="*/ 984 w 984"/>
                <a:gd name="T19" fmla="*/ 284 h 528"/>
                <a:gd name="T20" fmla="*/ 7 w 984"/>
                <a:gd name="T21" fmla="*/ 527 h 528"/>
                <a:gd name="T22" fmla="*/ 4 w 984"/>
                <a:gd name="T23" fmla="*/ 515 h 528"/>
                <a:gd name="T24" fmla="*/ 981 w 984"/>
                <a:gd name="T25" fmla="*/ 272 h 528"/>
                <a:gd name="T26" fmla="*/ 984 w 984"/>
                <a:gd name="T27" fmla="*/ 284 h 528"/>
                <a:gd name="T28" fmla="*/ 7 w 984"/>
                <a:gd name="T29" fmla="*/ 527 h 528"/>
                <a:gd name="T30" fmla="*/ 0 w 984"/>
                <a:gd name="T31" fmla="*/ 528 h 528"/>
                <a:gd name="T32" fmla="*/ 0 w 984"/>
                <a:gd name="T33" fmla="*/ 521 h 528"/>
                <a:gd name="T34" fmla="*/ 6 w 984"/>
                <a:gd name="T35" fmla="*/ 521 h 528"/>
                <a:gd name="T36" fmla="*/ 7 w 984"/>
                <a:gd name="T37" fmla="*/ 527 h 528"/>
                <a:gd name="T38" fmla="*/ 0 w 984"/>
                <a:gd name="T39" fmla="*/ 521 h 528"/>
                <a:gd name="T40" fmla="*/ 0 w 984"/>
                <a:gd name="T41" fmla="*/ 9 h 528"/>
                <a:gd name="T42" fmla="*/ 12 w 984"/>
                <a:gd name="T43" fmla="*/ 9 h 528"/>
                <a:gd name="T44" fmla="*/ 12 w 984"/>
                <a:gd name="T45" fmla="*/ 521 h 528"/>
                <a:gd name="T46" fmla="*/ 0 w 984"/>
                <a:gd name="T47" fmla="*/ 521 h 528"/>
                <a:gd name="T48" fmla="*/ 0 w 984"/>
                <a:gd name="T49" fmla="*/ 9 h 528"/>
                <a:gd name="T50" fmla="*/ 0 w 984"/>
                <a:gd name="T51" fmla="*/ 0 h 528"/>
                <a:gd name="T52" fmla="*/ 7 w 984"/>
                <a:gd name="T53" fmla="*/ 3 h 528"/>
                <a:gd name="T54" fmla="*/ 6 w 984"/>
                <a:gd name="T55" fmla="*/ 9 h 528"/>
                <a:gd name="T56" fmla="*/ 0 w 984"/>
                <a:gd name="T57" fmla="*/ 9 h 5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84"/>
                <a:gd name="T88" fmla="*/ 0 h 528"/>
                <a:gd name="T89" fmla="*/ 984 w 984"/>
                <a:gd name="T90" fmla="*/ 528 h 5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84" h="528">
                  <a:moveTo>
                    <a:pt x="7" y="3"/>
                  </a:moveTo>
                  <a:lnTo>
                    <a:pt x="984" y="272"/>
                  </a:lnTo>
                  <a:lnTo>
                    <a:pt x="981" y="284"/>
                  </a:lnTo>
                  <a:lnTo>
                    <a:pt x="4" y="15"/>
                  </a:lnTo>
                  <a:lnTo>
                    <a:pt x="7" y="3"/>
                  </a:lnTo>
                  <a:close/>
                  <a:moveTo>
                    <a:pt x="984" y="272"/>
                  </a:moveTo>
                  <a:lnTo>
                    <a:pt x="984" y="284"/>
                  </a:lnTo>
                  <a:lnTo>
                    <a:pt x="983" y="278"/>
                  </a:lnTo>
                  <a:lnTo>
                    <a:pt x="984" y="272"/>
                  </a:lnTo>
                  <a:close/>
                  <a:moveTo>
                    <a:pt x="984" y="284"/>
                  </a:moveTo>
                  <a:lnTo>
                    <a:pt x="7" y="527"/>
                  </a:lnTo>
                  <a:lnTo>
                    <a:pt x="4" y="515"/>
                  </a:lnTo>
                  <a:lnTo>
                    <a:pt x="981" y="272"/>
                  </a:lnTo>
                  <a:lnTo>
                    <a:pt x="984" y="284"/>
                  </a:lnTo>
                  <a:close/>
                  <a:moveTo>
                    <a:pt x="7" y="527"/>
                  </a:moveTo>
                  <a:lnTo>
                    <a:pt x="0" y="528"/>
                  </a:lnTo>
                  <a:lnTo>
                    <a:pt x="0" y="521"/>
                  </a:lnTo>
                  <a:lnTo>
                    <a:pt x="6" y="521"/>
                  </a:lnTo>
                  <a:lnTo>
                    <a:pt x="7" y="527"/>
                  </a:lnTo>
                  <a:close/>
                  <a:moveTo>
                    <a:pt x="0" y="521"/>
                  </a:moveTo>
                  <a:lnTo>
                    <a:pt x="0" y="9"/>
                  </a:lnTo>
                  <a:lnTo>
                    <a:pt x="12" y="9"/>
                  </a:lnTo>
                  <a:lnTo>
                    <a:pt x="12" y="521"/>
                  </a:lnTo>
                  <a:lnTo>
                    <a:pt x="0" y="521"/>
                  </a:lnTo>
                  <a:close/>
                  <a:moveTo>
                    <a:pt x="0" y="9"/>
                  </a:moveTo>
                  <a:lnTo>
                    <a:pt x="0" y="0"/>
                  </a:lnTo>
                  <a:lnTo>
                    <a:pt x="7" y="3"/>
                  </a:lnTo>
                  <a:lnTo>
                    <a:pt x="6" y="9"/>
                  </a:lnTo>
                  <a:lnTo>
                    <a:pt x="0" y="9"/>
                  </a:lnTo>
                  <a:close/>
                </a:path>
              </a:pathLst>
            </a:custGeom>
            <a:solidFill>
              <a:srgbClr val="1F1A17"/>
            </a:solidFill>
            <a:ln w="9525">
              <a:noFill/>
              <a:round/>
              <a:headEnd/>
              <a:tailEnd/>
            </a:ln>
          </p:spPr>
          <p:txBody>
            <a:bodyPr/>
            <a:lstStyle/>
            <a:p>
              <a:endParaRPr lang="en-US"/>
            </a:p>
          </p:txBody>
        </p:sp>
        <p:sp>
          <p:nvSpPr>
            <p:cNvPr id="84057" name="Text Box 52"/>
            <p:cNvSpPr txBox="1">
              <a:spLocks noChangeArrowheads="1"/>
            </p:cNvSpPr>
            <p:nvPr/>
          </p:nvSpPr>
          <p:spPr bwMode="auto">
            <a:xfrm>
              <a:off x="1488" y="1824"/>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1</a:t>
              </a:r>
            </a:p>
          </p:txBody>
        </p:sp>
        <p:sp>
          <p:nvSpPr>
            <p:cNvPr id="84058" name="Text Box 53"/>
            <p:cNvSpPr txBox="1">
              <a:spLocks noChangeArrowheads="1"/>
            </p:cNvSpPr>
            <p:nvPr/>
          </p:nvSpPr>
          <p:spPr bwMode="auto">
            <a:xfrm>
              <a:off x="1488" y="2448"/>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2</a:t>
              </a:r>
            </a:p>
          </p:txBody>
        </p:sp>
        <p:sp>
          <p:nvSpPr>
            <p:cNvPr id="84059" name="Text Box 54"/>
            <p:cNvSpPr txBox="1">
              <a:spLocks noChangeArrowheads="1"/>
            </p:cNvSpPr>
            <p:nvPr/>
          </p:nvSpPr>
          <p:spPr bwMode="auto">
            <a:xfrm>
              <a:off x="2550" y="2160"/>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3</a:t>
              </a:r>
            </a:p>
          </p:txBody>
        </p:sp>
      </p:grpSp>
      <p:grpSp>
        <p:nvGrpSpPr>
          <p:cNvPr id="12" name="Group 55"/>
          <p:cNvGrpSpPr>
            <a:grpSpLocks/>
          </p:cNvGrpSpPr>
          <p:nvPr/>
        </p:nvGrpSpPr>
        <p:grpSpPr bwMode="auto">
          <a:xfrm>
            <a:off x="1614488" y="3000375"/>
            <a:ext cx="1793875" cy="1228725"/>
            <a:chOff x="1605" y="1872"/>
            <a:chExt cx="1130" cy="774"/>
          </a:xfrm>
        </p:grpSpPr>
        <p:sp>
          <p:nvSpPr>
            <p:cNvPr id="84053" name="Rectangle 56"/>
            <p:cNvSpPr>
              <a:spLocks noChangeArrowheads="1"/>
            </p:cNvSpPr>
            <p:nvPr/>
          </p:nvSpPr>
          <p:spPr bwMode="auto">
            <a:xfrm>
              <a:off x="1605" y="2001"/>
              <a:ext cx="983" cy="498"/>
            </a:xfrm>
            <a:prstGeom prst="rect">
              <a:avLst/>
            </a:prstGeom>
            <a:noFill/>
            <a:ln w="4763">
              <a:solidFill>
                <a:srgbClr val="1F1A17"/>
              </a:solidFill>
              <a:miter lim="800000"/>
              <a:headEnd/>
              <a:tailEnd/>
            </a:ln>
          </p:spPr>
          <p:txBody>
            <a:bodyPr/>
            <a:lstStyle/>
            <a:p>
              <a:pPr algn="ctr" eaLnBrk="1" hangingPunct="1"/>
              <a:endParaRPr lang="en-US" altLang="en-US"/>
            </a:p>
          </p:txBody>
        </p:sp>
        <p:sp>
          <p:nvSpPr>
            <p:cNvPr id="84054" name="Text Box 57"/>
            <p:cNvSpPr txBox="1">
              <a:spLocks noChangeArrowheads="1"/>
            </p:cNvSpPr>
            <p:nvPr/>
          </p:nvSpPr>
          <p:spPr bwMode="auto">
            <a:xfrm>
              <a:off x="2508" y="2454"/>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A</a:t>
              </a:r>
            </a:p>
          </p:txBody>
        </p:sp>
        <p:sp>
          <p:nvSpPr>
            <p:cNvPr id="84055" name="Text Box 58"/>
            <p:cNvSpPr txBox="1">
              <a:spLocks noChangeArrowheads="1"/>
            </p:cNvSpPr>
            <p:nvPr/>
          </p:nvSpPr>
          <p:spPr bwMode="auto">
            <a:xfrm>
              <a:off x="2544" y="1872"/>
              <a:ext cx="191"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B</a:t>
              </a:r>
            </a:p>
          </p:txBody>
        </p:sp>
      </p:grpSp>
      <p:grpSp>
        <p:nvGrpSpPr>
          <p:cNvPr id="13" name="Group 59"/>
          <p:cNvGrpSpPr>
            <a:grpSpLocks/>
          </p:cNvGrpSpPr>
          <p:nvPr/>
        </p:nvGrpSpPr>
        <p:grpSpPr bwMode="auto">
          <a:xfrm>
            <a:off x="3935413" y="2809875"/>
            <a:ext cx="1482725" cy="1243013"/>
            <a:chOff x="3067" y="1752"/>
            <a:chExt cx="934" cy="783"/>
          </a:xfrm>
        </p:grpSpPr>
        <p:sp>
          <p:nvSpPr>
            <p:cNvPr id="84051" name="Freeform 60"/>
            <p:cNvSpPr>
              <a:spLocks noEditPoints="1"/>
            </p:cNvSpPr>
            <p:nvPr/>
          </p:nvSpPr>
          <p:spPr bwMode="auto">
            <a:xfrm>
              <a:off x="3067" y="1842"/>
              <a:ext cx="812" cy="693"/>
            </a:xfrm>
            <a:custGeom>
              <a:avLst/>
              <a:gdLst>
                <a:gd name="T0" fmla="*/ 0 w 812"/>
                <a:gd name="T1" fmla="*/ 184 h 693"/>
                <a:gd name="T2" fmla="*/ 806 w 812"/>
                <a:gd name="T3" fmla="*/ 0 h 693"/>
                <a:gd name="T4" fmla="*/ 809 w 812"/>
                <a:gd name="T5" fmla="*/ 12 h 693"/>
                <a:gd name="T6" fmla="*/ 1 w 812"/>
                <a:gd name="T7" fmla="*/ 196 h 693"/>
                <a:gd name="T8" fmla="*/ 0 w 812"/>
                <a:gd name="T9" fmla="*/ 184 h 693"/>
                <a:gd name="T10" fmla="*/ 806 w 812"/>
                <a:gd name="T11" fmla="*/ 0 h 693"/>
                <a:gd name="T12" fmla="*/ 812 w 812"/>
                <a:gd name="T13" fmla="*/ 11 h 693"/>
                <a:gd name="T14" fmla="*/ 808 w 812"/>
                <a:gd name="T15" fmla="*/ 6 h 693"/>
                <a:gd name="T16" fmla="*/ 806 w 812"/>
                <a:gd name="T17" fmla="*/ 0 h 693"/>
                <a:gd name="T18" fmla="*/ 812 w 812"/>
                <a:gd name="T19" fmla="*/ 11 h 693"/>
                <a:gd name="T20" fmla="*/ 12 w 812"/>
                <a:gd name="T21" fmla="*/ 693 h 693"/>
                <a:gd name="T22" fmla="*/ 3 w 812"/>
                <a:gd name="T23" fmla="*/ 684 h 693"/>
                <a:gd name="T24" fmla="*/ 803 w 812"/>
                <a:gd name="T25" fmla="*/ 2 h 693"/>
                <a:gd name="T26" fmla="*/ 812 w 812"/>
                <a:gd name="T27" fmla="*/ 11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2"/>
                <a:gd name="T43" fmla="*/ 0 h 693"/>
                <a:gd name="T44" fmla="*/ 812 w 812"/>
                <a:gd name="T45" fmla="*/ 693 h 6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2" h="693">
                  <a:moveTo>
                    <a:pt x="0" y="184"/>
                  </a:moveTo>
                  <a:lnTo>
                    <a:pt x="806" y="0"/>
                  </a:lnTo>
                  <a:lnTo>
                    <a:pt x="809" y="12"/>
                  </a:lnTo>
                  <a:lnTo>
                    <a:pt x="1" y="196"/>
                  </a:lnTo>
                  <a:lnTo>
                    <a:pt x="0" y="184"/>
                  </a:lnTo>
                  <a:close/>
                  <a:moveTo>
                    <a:pt x="806" y="0"/>
                  </a:moveTo>
                  <a:lnTo>
                    <a:pt x="812" y="11"/>
                  </a:lnTo>
                  <a:lnTo>
                    <a:pt x="808" y="6"/>
                  </a:lnTo>
                  <a:lnTo>
                    <a:pt x="806" y="0"/>
                  </a:lnTo>
                  <a:close/>
                  <a:moveTo>
                    <a:pt x="812" y="11"/>
                  </a:moveTo>
                  <a:lnTo>
                    <a:pt x="12" y="693"/>
                  </a:lnTo>
                  <a:lnTo>
                    <a:pt x="3" y="684"/>
                  </a:lnTo>
                  <a:lnTo>
                    <a:pt x="803" y="2"/>
                  </a:lnTo>
                  <a:lnTo>
                    <a:pt x="812" y="11"/>
                  </a:lnTo>
                  <a:close/>
                </a:path>
              </a:pathLst>
            </a:custGeom>
            <a:solidFill>
              <a:srgbClr val="1F1A17"/>
            </a:solidFill>
            <a:ln w="9525">
              <a:noFill/>
              <a:round/>
              <a:headEnd/>
              <a:tailEnd/>
            </a:ln>
          </p:spPr>
          <p:txBody>
            <a:bodyPr/>
            <a:lstStyle/>
            <a:p>
              <a:endParaRPr lang="en-US"/>
            </a:p>
          </p:txBody>
        </p:sp>
        <p:sp>
          <p:nvSpPr>
            <p:cNvPr id="84052" name="Text Box 61"/>
            <p:cNvSpPr txBox="1">
              <a:spLocks noChangeArrowheads="1"/>
            </p:cNvSpPr>
            <p:nvPr/>
          </p:nvSpPr>
          <p:spPr bwMode="auto">
            <a:xfrm>
              <a:off x="3829" y="1752"/>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3</a:t>
              </a:r>
            </a:p>
          </p:txBody>
        </p:sp>
      </p:grpSp>
      <p:grpSp>
        <p:nvGrpSpPr>
          <p:cNvPr id="14" name="Group 62"/>
          <p:cNvGrpSpPr>
            <a:grpSpLocks/>
          </p:cNvGrpSpPr>
          <p:nvPr/>
        </p:nvGrpSpPr>
        <p:grpSpPr bwMode="auto">
          <a:xfrm>
            <a:off x="3714750" y="2343150"/>
            <a:ext cx="1739900" cy="1952625"/>
            <a:chOff x="2918" y="1464"/>
            <a:chExt cx="1096" cy="1230"/>
          </a:xfrm>
        </p:grpSpPr>
        <p:sp>
          <p:nvSpPr>
            <p:cNvPr id="84046" name="Freeform 63"/>
            <p:cNvSpPr>
              <a:spLocks/>
            </p:cNvSpPr>
            <p:nvPr/>
          </p:nvSpPr>
          <p:spPr bwMode="auto">
            <a:xfrm>
              <a:off x="3048" y="1597"/>
              <a:ext cx="820" cy="934"/>
            </a:xfrm>
            <a:custGeom>
              <a:avLst/>
              <a:gdLst>
                <a:gd name="T0" fmla="*/ 0 w 820"/>
                <a:gd name="T1" fmla="*/ 435 h 934"/>
                <a:gd name="T2" fmla="*/ 820 w 820"/>
                <a:gd name="T3" fmla="*/ 0 h 934"/>
                <a:gd name="T4" fmla="*/ 820 w 820"/>
                <a:gd name="T5" fmla="*/ 498 h 934"/>
                <a:gd name="T6" fmla="*/ 0 w 820"/>
                <a:gd name="T7" fmla="*/ 934 h 934"/>
                <a:gd name="T8" fmla="*/ 0 w 820"/>
                <a:gd name="T9" fmla="*/ 435 h 934"/>
                <a:gd name="T10" fmla="*/ 0 60000 65536"/>
                <a:gd name="T11" fmla="*/ 0 60000 65536"/>
                <a:gd name="T12" fmla="*/ 0 60000 65536"/>
                <a:gd name="T13" fmla="*/ 0 60000 65536"/>
                <a:gd name="T14" fmla="*/ 0 60000 65536"/>
                <a:gd name="T15" fmla="*/ 0 w 820"/>
                <a:gd name="T16" fmla="*/ 0 h 934"/>
                <a:gd name="T17" fmla="*/ 820 w 820"/>
                <a:gd name="T18" fmla="*/ 934 h 934"/>
              </a:gdLst>
              <a:ahLst/>
              <a:cxnLst>
                <a:cxn ang="T10">
                  <a:pos x="T0" y="T1"/>
                </a:cxn>
                <a:cxn ang="T11">
                  <a:pos x="T2" y="T3"/>
                </a:cxn>
                <a:cxn ang="T12">
                  <a:pos x="T4" y="T5"/>
                </a:cxn>
                <a:cxn ang="T13">
                  <a:pos x="T6" y="T7"/>
                </a:cxn>
                <a:cxn ang="T14">
                  <a:pos x="T8" y="T9"/>
                </a:cxn>
              </a:cxnLst>
              <a:rect l="T15" t="T16" r="T17" b="T18"/>
              <a:pathLst>
                <a:path w="820" h="934">
                  <a:moveTo>
                    <a:pt x="0" y="435"/>
                  </a:moveTo>
                  <a:lnTo>
                    <a:pt x="820" y="0"/>
                  </a:lnTo>
                  <a:lnTo>
                    <a:pt x="820" y="498"/>
                  </a:lnTo>
                  <a:lnTo>
                    <a:pt x="0" y="934"/>
                  </a:lnTo>
                  <a:lnTo>
                    <a:pt x="0" y="435"/>
                  </a:lnTo>
                  <a:close/>
                </a:path>
              </a:pathLst>
            </a:custGeom>
            <a:noFill/>
            <a:ln w="4763">
              <a:solidFill>
                <a:srgbClr val="1F1A17"/>
              </a:solidFill>
              <a:round/>
              <a:headEnd/>
              <a:tailEnd/>
            </a:ln>
          </p:spPr>
          <p:txBody>
            <a:bodyPr/>
            <a:lstStyle/>
            <a:p>
              <a:endParaRPr lang="en-US"/>
            </a:p>
          </p:txBody>
        </p:sp>
        <p:sp>
          <p:nvSpPr>
            <p:cNvPr id="84047" name="Text Box 64"/>
            <p:cNvSpPr txBox="1">
              <a:spLocks noChangeArrowheads="1"/>
            </p:cNvSpPr>
            <p:nvPr/>
          </p:nvSpPr>
          <p:spPr bwMode="auto">
            <a:xfrm>
              <a:off x="2918" y="1878"/>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1</a:t>
              </a:r>
            </a:p>
          </p:txBody>
        </p:sp>
        <p:sp>
          <p:nvSpPr>
            <p:cNvPr id="84048" name="Text Box 65"/>
            <p:cNvSpPr txBox="1">
              <a:spLocks noChangeArrowheads="1"/>
            </p:cNvSpPr>
            <p:nvPr/>
          </p:nvSpPr>
          <p:spPr bwMode="auto">
            <a:xfrm>
              <a:off x="2918" y="2502"/>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2</a:t>
              </a:r>
            </a:p>
          </p:txBody>
        </p:sp>
        <p:sp>
          <p:nvSpPr>
            <p:cNvPr id="84049" name="Text Box 66"/>
            <p:cNvSpPr txBox="1">
              <a:spLocks noChangeArrowheads="1"/>
            </p:cNvSpPr>
            <p:nvPr/>
          </p:nvSpPr>
          <p:spPr bwMode="auto">
            <a:xfrm>
              <a:off x="3787" y="2046"/>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A</a:t>
              </a:r>
            </a:p>
          </p:txBody>
        </p:sp>
        <p:sp>
          <p:nvSpPr>
            <p:cNvPr id="84050" name="Text Box 67"/>
            <p:cNvSpPr txBox="1">
              <a:spLocks noChangeArrowheads="1"/>
            </p:cNvSpPr>
            <p:nvPr/>
          </p:nvSpPr>
          <p:spPr bwMode="auto">
            <a:xfrm>
              <a:off x="3823" y="1464"/>
              <a:ext cx="191"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B</a:t>
              </a:r>
            </a:p>
          </p:txBody>
        </p:sp>
      </p:grpSp>
      <p:grpSp>
        <p:nvGrpSpPr>
          <p:cNvPr id="15" name="Group 68"/>
          <p:cNvGrpSpPr>
            <a:grpSpLocks/>
          </p:cNvGrpSpPr>
          <p:nvPr/>
        </p:nvGrpSpPr>
        <p:grpSpPr bwMode="auto">
          <a:xfrm>
            <a:off x="5797550" y="2962275"/>
            <a:ext cx="1857375" cy="1104900"/>
            <a:chOff x="4240" y="1848"/>
            <a:chExt cx="1170" cy="696"/>
          </a:xfrm>
        </p:grpSpPr>
        <p:sp>
          <p:nvSpPr>
            <p:cNvPr id="84044" name="Freeform 69"/>
            <p:cNvSpPr>
              <a:spLocks noEditPoints="1"/>
            </p:cNvSpPr>
            <p:nvPr/>
          </p:nvSpPr>
          <p:spPr bwMode="auto">
            <a:xfrm>
              <a:off x="4240" y="1995"/>
              <a:ext cx="1083" cy="549"/>
            </a:xfrm>
            <a:custGeom>
              <a:avLst/>
              <a:gdLst>
                <a:gd name="T0" fmla="*/ 0 w 1083"/>
                <a:gd name="T1" fmla="*/ 289 h 549"/>
                <a:gd name="T2" fmla="*/ 1077 w 1083"/>
                <a:gd name="T3" fmla="*/ 0 h 549"/>
                <a:gd name="T4" fmla="*/ 1080 w 1083"/>
                <a:gd name="T5" fmla="*/ 12 h 549"/>
                <a:gd name="T6" fmla="*/ 4 w 1083"/>
                <a:gd name="T7" fmla="*/ 301 h 549"/>
                <a:gd name="T8" fmla="*/ 0 w 1083"/>
                <a:gd name="T9" fmla="*/ 289 h 549"/>
                <a:gd name="T10" fmla="*/ 1077 w 1083"/>
                <a:gd name="T11" fmla="*/ 0 h 549"/>
                <a:gd name="T12" fmla="*/ 1083 w 1083"/>
                <a:gd name="T13" fmla="*/ 10 h 549"/>
                <a:gd name="T14" fmla="*/ 1079 w 1083"/>
                <a:gd name="T15" fmla="*/ 6 h 549"/>
                <a:gd name="T16" fmla="*/ 1077 w 1083"/>
                <a:gd name="T17" fmla="*/ 0 h 549"/>
                <a:gd name="T18" fmla="*/ 1083 w 1083"/>
                <a:gd name="T19" fmla="*/ 10 h 549"/>
                <a:gd name="T20" fmla="*/ 564 w 1083"/>
                <a:gd name="T21" fmla="*/ 549 h 549"/>
                <a:gd name="T22" fmla="*/ 555 w 1083"/>
                <a:gd name="T23" fmla="*/ 540 h 549"/>
                <a:gd name="T24" fmla="*/ 1074 w 1083"/>
                <a:gd name="T25" fmla="*/ 1 h 549"/>
                <a:gd name="T26" fmla="*/ 1083 w 1083"/>
                <a:gd name="T27" fmla="*/ 10 h 5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83"/>
                <a:gd name="T43" fmla="*/ 0 h 549"/>
                <a:gd name="T44" fmla="*/ 1083 w 1083"/>
                <a:gd name="T45" fmla="*/ 549 h 54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83" h="549">
                  <a:moveTo>
                    <a:pt x="0" y="289"/>
                  </a:moveTo>
                  <a:lnTo>
                    <a:pt x="1077" y="0"/>
                  </a:lnTo>
                  <a:lnTo>
                    <a:pt x="1080" y="12"/>
                  </a:lnTo>
                  <a:lnTo>
                    <a:pt x="4" y="301"/>
                  </a:lnTo>
                  <a:lnTo>
                    <a:pt x="0" y="289"/>
                  </a:lnTo>
                  <a:close/>
                  <a:moveTo>
                    <a:pt x="1077" y="0"/>
                  </a:moveTo>
                  <a:lnTo>
                    <a:pt x="1083" y="10"/>
                  </a:lnTo>
                  <a:lnTo>
                    <a:pt x="1079" y="6"/>
                  </a:lnTo>
                  <a:lnTo>
                    <a:pt x="1077" y="0"/>
                  </a:lnTo>
                  <a:close/>
                  <a:moveTo>
                    <a:pt x="1083" y="10"/>
                  </a:moveTo>
                  <a:lnTo>
                    <a:pt x="564" y="549"/>
                  </a:lnTo>
                  <a:lnTo>
                    <a:pt x="555" y="540"/>
                  </a:lnTo>
                  <a:lnTo>
                    <a:pt x="1074" y="1"/>
                  </a:lnTo>
                  <a:lnTo>
                    <a:pt x="1083" y="10"/>
                  </a:lnTo>
                  <a:close/>
                </a:path>
              </a:pathLst>
            </a:custGeom>
            <a:solidFill>
              <a:srgbClr val="1F1A17"/>
            </a:solidFill>
            <a:ln w="9525">
              <a:noFill/>
              <a:round/>
              <a:headEnd/>
              <a:tailEnd/>
            </a:ln>
          </p:spPr>
          <p:txBody>
            <a:bodyPr/>
            <a:lstStyle/>
            <a:p>
              <a:endParaRPr lang="en-US"/>
            </a:p>
          </p:txBody>
        </p:sp>
        <p:sp>
          <p:nvSpPr>
            <p:cNvPr id="84045" name="Text Box 70"/>
            <p:cNvSpPr txBox="1">
              <a:spLocks noChangeArrowheads="1"/>
            </p:cNvSpPr>
            <p:nvPr/>
          </p:nvSpPr>
          <p:spPr bwMode="auto">
            <a:xfrm>
              <a:off x="5238" y="1848"/>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3</a:t>
              </a:r>
            </a:p>
          </p:txBody>
        </p:sp>
      </p:grpSp>
      <p:grpSp>
        <p:nvGrpSpPr>
          <p:cNvPr id="16" name="Group 71"/>
          <p:cNvGrpSpPr>
            <a:grpSpLocks/>
          </p:cNvGrpSpPr>
          <p:nvPr/>
        </p:nvGrpSpPr>
        <p:grpSpPr bwMode="auto">
          <a:xfrm>
            <a:off x="5619750" y="2781300"/>
            <a:ext cx="2465388" cy="1514475"/>
            <a:chOff x="4128" y="1734"/>
            <a:chExt cx="1553" cy="954"/>
          </a:xfrm>
        </p:grpSpPr>
        <p:sp>
          <p:nvSpPr>
            <p:cNvPr id="84039" name="Freeform 72"/>
            <p:cNvSpPr>
              <a:spLocks/>
            </p:cNvSpPr>
            <p:nvPr/>
          </p:nvSpPr>
          <p:spPr bwMode="auto">
            <a:xfrm>
              <a:off x="4246" y="1875"/>
              <a:ext cx="1340" cy="656"/>
            </a:xfrm>
            <a:custGeom>
              <a:avLst/>
              <a:gdLst>
                <a:gd name="T0" fmla="*/ 0 w 1340"/>
                <a:gd name="T1" fmla="*/ 416 h 656"/>
                <a:gd name="T2" fmla="*/ 787 w 1340"/>
                <a:gd name="T3" fmla="*/ 0 h 656"/>
                <a:gd name="T4" fmla="*/ 1340 w 1340"/>
                <a:gd name="T5" fmla="*/ 240 h 656"/>
                <a:gd name="T6" fmla="*/ 552 w 1340"/>
                <a:gd name="T7" fmla="*/ 656 h 656"/>
                <a:gd name="T8" fmla="*/ 0 w 1340"/>
                <a:gd name="T9" fmla="*/ 416 h 656"/>
                <a:gd name="T10" fmla="*/ 0 60000 65536"/>
                <a:gd name="T11" fmla="*/ 0 60000 65536"/>
                <a:gd name="T12" fmla="*/ 0 60000 65536"/>
                <a:gd name="T13" fmla="*/ 0 60000 65536"/>
                <a:gd name="T14" fmla="*/ 0 60000 65536"/>
                <a:gd name="T15" fmla="*/ 0 w 1340"/>
                <a:gd name="T16" fmla="*/ 0 h 656"/>
                <a:gd name="T17" fmla="*/ 1340 w 1340"/>
                <a:gd name="T18" fmla="*/ 656 h 656"/>
              </a:gdLst>
              <a:ahLst/>
              <a:cxnLst>
                <a:cxn ang="T10">
                  <a:pos x="T0" y="T1"/>
                </a:cxn>
                <a:cxn ang="T11">
                  <a:pos x="T2" y="T3"/>
                </a:cxn>
                <a:cxn ang="T12">
                  <a:pos x="T4" y="T5"/>
                </a:cxn>
                <a:cxn ang="T13">
                  <a:pos x="T6" y="T7"/>
                </a:cxn>
                <a:cxn ang="T14">
                  <a:pos x="T8" y="T9"/>
                </a:cxn>
              </a:cxnLst>
              <a:rect l="T15" t="T16" r="T17" b="T18"/>
              <a:pathLst>
                <a:path w="1340" h="656">
                  <a:moveTo>
                    <a:pt x="0" y="416"/>
                  </a:moveTo>
                  <a:lnTo>
                    <a:pt x="787" y="0"/>
                  </a:lnTo>
                  <a:lnTo>
                    <a:pt x="1340" y="240"/>
                  </a:lnTo>
                  <a:lnTo>
                    <a:pt x="552" y="656"/>
                  </a:lnTo>
                  <a:lnTo>
                    <a:pt x="0" y="416"/>
                  </a:lnTo>
                  <a:close/>
                </a:path>
              </a:pathLst>
            </a:custGeom>
            <a:noFill/>
            <a:ln w="4763">
              <a:solidFill>
                <a:srgbClr val="1F1A17"/>
              </a:solidFill>
              <a:round/>
              <a:headEnd/>
              <a:tailEnd/>
            </a:ln>
          </p:spPr>
          <p:txBody>
            <a:bodyPr/>
            <a:lstStyle/>
            <a:p>
              <a:endParaRPr lang="en-US"/>
            </a:p>
          </p:txBody>
        </p:sp>
        <p:sp>
          <p:nvSpPr>
            <p:cNvPr id="84040" name="Text Box 73"/>
            <p:cNvSpPr txBox="1">
              <a:spLocks noChangeArrowheads="1"/>
            </p:cNvSpPr>
            <p:nvPr/>
          </p:nvSpPr>
          <p:spPr bwMode="auto">
            <a:xfrm>
              <a:off x="4128" y="2256"/>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1</a:t>
              </a:r>
            </a:p>
          </p:txBody>
        </p:sp>
        <p:sp>
          <p:nvSpPr>
            <p:cNvPr id="84041" name="Text Box 74"/>
            <p:cNvSpPr txBox="1">
              <a:spLocks noChangeArrowheads="1"/>
            </p:cNvSpPr>
            <p:nvPr/>
          </p:nvSpPr>
          <p:spPr bwMode="auto">
            <a:xfrm>
              <a:off x="4704" y="2496"/>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2</a:t>
              </a:r>
            </a:p>
          </p:txBody>
        </p:sp>
        <p:sp>
          <p:nvSpPr>
            <p:cNvPr id="84042" name="Text Box 75"/>
            <p:cNvSpPr txBox="1">
              <a:spLocks noChangeArrowheads="1"/>
            </p:cNvSpPr>
            <p:nvPr/>
          </p:nvSpPr>
          <p:spPr bwMode="auto">
            <a:xfrm>
              <a:off x="5484" y="2088"/>
              <a:ext cx="197"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A</a:t>
              </a:r>
            </a:p>
          </p:txBody>
        </p:sp>
        <p:sp>
          <p:nvSpPr>
            <p:cNvPr id="84043" name="Text Box 76"/>
            <p:cNvSpPr txBox="1">
              <a:spLocks noChangeArrowheads="1"/>
            </p:cNvSpPr>
            <p:nvPr/>
          </p:nvSpPr>
          <p:spPr bwMode="auto">
            <a:xfrm>
              <a:off x="4884" y="1734"/>
              <a:ext cx="191"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B</a:t>
              </a:r>
            </a:p>
          </p:txBody>
        </p:sp>
      </p:grpSp>
      <p:sp>
        <p:nvSpPr>
          <p:cNvPr id="6221" name="Line 77"/>
          <p:cNvSpPr>
            <a:spLocks noChangeShapeType="1"/>
          </p:cNvSpPr>
          <p:nvPr/>
        </p:nvSpPr>
        <p:spPr bwMode="auto">
          <a:xfrm>
            <a:off x="3276600" y="6429375"/>
            <a:ext cx="4800600" cy="0"/>
          </a:xfrm>
          <a:prstGeom prst="line">
            <a:avLst/>
          </a:prstGeom>
          <a:noFill/>
          <a:ln w="9525">
            <a:solidFill>
              <a:schemeClr val="tx1"/>
            </a:solidFill>
            <a:round/>
            <a:headEnd/>
            <a:tailEnd/>
          </a:ln>
        </p:spPr>
        <p:txBody>
          <a:bodyPr/>
          <a:lstStyle/>
          <a:p>
            <a:endParaRPr lang="en-US"/>
          </a:p>
        </p:txBody>
      </p:sp>
      <p:grpSp>
        <p:nvGrpSpPr>
          <p:cNvPr id="17" name="Group 78"/>
          <p:cNvGrpSpPr>
            <a:grpSpLocks/>
          </p:cNvGrpSpPr>
          <p:nvPr/>
        </p:nvGrpSpPr>
        <p:grpSpPr bwMode="auto">
          <a:xfrm>
            <a:off x="3714750" y="4448175"/>
            <a:ext cx="1844675" cy="1981200"/>
            <a:chOff x="2928" y="2784"/>
            <a:chExt cx="1162" cy="1248"/>
          </a:xfrm>
        </p:grpSpPr>
        <p:sp>
          <p:nvSpPr>
            <p:cNvPr id="84035" name="Text Box 79"/>
            <p:cNvSpPr txBox="1">
              <a:spLocks noChangeArrowheads="1"/>
            </p:cNvSpPr>
            <p:nvPr/>
          </p:nvSpPr>
          <p:spPr bwMode="auto">
            <a:xfrm>
              <a:off x="2928" y="2784"/>
              <a:ext cx="203" cy="192"/>
            </a:xfrm>
            <a:prstGeom prst="rect">
              <a:avLst/>
            </a:prstGeom>
            <a:noFill/>
            <a:ln w="9525">
              <a:noFill/>
              <a:miter lim="800000"/>
              <a:headEnd/>
              <a:tailEnd/>
            </a:ln>
          </p:spPr>
          <p:txBody>
            <a:bodyPr wrap="none">
              <a:spAutoFit/>
            </a:bodyPr>
            <a:lstStyle/>
            <a:p>
              <a:pPr algn="ctr" eaLnBrk="1" hangingPunct="1"/>
              <a:r>
                <a:rPr lang="en-US" altLang="en-US" sz="1400" b="1">
                  <a:solidFill>
                    <a:srgbClr val="FF3300"/>
                  </a:solidFill>
                  <a:latin typeface="Times New Roman" pitchFamily="18" charset="0"/>
                </a:rPr>
                <a:t>H</a:t>
              </a:r>
            </a:p>
          </p:txBody>
        </p:sp>
        <p:sp>
          <p:nvSpPr>
            <p:cNvPr id="84036" name="Text Box 80"/>
            <p:cNvSpPr txBox="1">
              <a:spLocks noChangeArrowheads="1"/>
            </p:cNvSpPr>
            <p:nvPr/>
          </p:nvSpPr>
          <p:spPr bwMode="auto">
            <a:xfrm rot="-1044540">
              <a:off x="3906" y="3510"/>
              <a:ext cx="184"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L</a:t>
              </a:r>
            </a:p>
          </p:txBody>
        </p:sp>
        <p:sp>
          <p:nvSpPr>
            <p:cNvPr id="84037" name="Line 81"/>
            <p:cNvSpPr>
              <a:spLocks noChangeShapeType="1"/>
            </p:cNvSpPr>
            <p:nvPr/>
          </p:nvSpPr>
          <p:spPr bwMode="auto">
            <a:xfrm flipV="1">
              <a:off x="3072" y="2880"/>
              <a:ext cx="0" cy="1152"/>
            </a:xfrm>
            <a:prstGeom prst="line">
              <a:avLst/>
            </a:prstGeom>
            <a:noFill/>
            <a:ln w="9525">
              <a:solidFill>
                <a:schemeClr val="tx1"/>
              </a:solidFill>
              <a:round/>
              <a:headEnd/>
              <a:tailEnd/>
            </a:ln>
          </p:spPr>
          <p:txBody>
            <a:bodyPr/>
            <a:lstStyle/>
            <a:p>
              <a:endParaRPr lang="en-US"/>
            </a:p>
          </p:txBody>
        </p:sp>
        <p:sp>
          <p:nvSpPr>
            <p:cNvPr id="84038" name="Line 82"/>
            <p:cNvSpPr>
              <a:spLocks noChangeShapeType="1"/>
            </p:cNvSpPr>
            <p:nvPr/>
          </p:nvSpPr>
          <p:spPr bwMode="auto">
            <a:xfrm flipV="1">
              <a:off x="3072" y="3648"/>
              <a:ext cx="960" cy="360"/>
            </a:xfrm>
            <a:prstGeom prst="line">
              <a:avLst/>
            </a:prstGeom>
            <a:noFill/>
            <a:ln w="9525">
              <a:solidFill>
                <a:schemeClr val="tx1"/>
              </a:solidFill>
              <a:round/>
              <a:headEnd/>
              <a:tailEnd/>
            </a:ln>
          </p:spPr>
          <p:txBody>
            <a:bodyPr/>
            <a:lstStyle/>
            <a:p>
              <a:endParaRPr lang="en-US"/>
            </a:p>
          </p:txBody>
        </p:sp>
      </p:grpSp>
      <p:grpSp>
        <p:nvGrpSpPr>
          <p:cNvPr id="18" name="Group 83"/>
          <p:cNvGrpSpPr>
            <a:grpSpLocks/>
          </p:cNvGrpSpPr>
          <p:nvPr/>
        </p:nvGrpSpPr>
        <p:grpSpPr bwMode="auto">
          <a:xfrm>
            <a:off x="5391150" y="5362575"/>
            <a:ext cx="2876550" cy="1079500"/>
            <a:chOff x="3984" y="3360"/>
            <a:chExt cx="1812" cy="680"/>
          </a:xfrm>
        </p:grpSpPr>
        <p:sp>
          <p:nvSpPr>
            <p:cNvPr id="84031" name="Text Box 84"/>
            <p:cNvSpPr txBox="1">
              <a:spLocks noChangeArrowheads="1"/>
            </p:cNvSpPr>
            <p:nvPr/>
          </p:nvSpPr>
          <p:spPr bwMode="auto">
            <a:xfrm rot="-1357885">
              <a:off x="3984" y="3360"/>
              <a:ext cx="197"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D</a:t>
              </a:r>
            </a:p>
          </p:txBody>
        </p:sp>
        <p:sp>
          <p:nvSpPr>
            <p:cNvPr id="84032" name="Text Box 85"/>
            <p:cNvSpPr txBox="1">
              <a:spLocks noChangeArrowheads="1"/>
            </p:cNvSpPr>
            <p:nvPr/>
          </p:nvSpPr>
          <p:spPr bwMode="auto">
            <a:xfrm rot="-1044540">
              <a:off x="5612" y="3408"/>
              <a:ext cx="184" cy="192"/>
            </a:xfrm>
            <a:prstGeom prst="rect">
              <a:avLst/>
            </a:prstGeom>
            <a:noFill/>
            <a:ln w="9525">
              <a:noFill/>
              <a:miter lim="800000"/>
              <a:headEnd/>
              <a:tailEnd/>
            </a:ln>
          </p:spPr>
          <p:txBody>
            <a:bodyPr wrap="none">
              <a:spAutoFit/>
            </a:bodyPr>
            <a:lstStyle/>
            <a:p>
              <a:pPr algn="ctr" eaLnBrk="1" hangingPunct="1"/>
              <a:r>
                <a:rPr lang="en-US" altLang="en-US" sz="1400" b="1" i="1">
                  <a:solidFill>
                    <a:srgbClr val="FF3300"/>
                  </a:solidFill>
                  <a:latin typeface="Times New Roman" pitchFamily="18" charset="0"/>
                </a:rPr>
                <a:t>L</a:t>
              </a:r>
            </a:p>
          </p:txBody>
        </p:sp>
        <p:sp>
          <p:nvSpPr>
            <p:cNvPr id="84033" name="Line 86"/>
            <p:cNvSpPr>
              <a:spLocks noChangeShapeType="1"/>
            </p:cNvSpPr>
            <p:nvPr/>
          </p:nvSpPr>
          <p:spPr bwMode="auto">
            <a:xfrm flipH="1" flipV="1">
              <a:off x="4050" y="3504"/>
              <a:ext cx="894" cy="536"/>
            </a:xfrm>
            <a:prstGeom prst="line">
              <a:avLst/>
            </a:prstGeom>
            <a:noFill/>
            <a:ln w="9525">
              <a:solidFill>
                <a:schemeClr val="tx1"/>
              </a:solidFill>
              <a:round/>
              <a:headEnd/>
              <a:tailEnd/>
            </a:ln>
          </p:spPr>
          <p:txBody>
            <a:bodyPr/>
            <a:lstStyle/>
            <a:p>
              <a:endParaRPr lang="en-US"/>
            </a:p>
          </p:txBody>
        </p:sp>
        <p:sp>
          <p:nvSpPr>
            <p:cNvPr id="84034" name="Line 87"/>
            <p:cNvSpPr>
              <a:spLocks noChangeShapeType="1"/>
            </p:cNvSpPr>
            <p:nvPr/>
          </p:nvSpPr>
          <p:spPr bwMode="auto">
            <a:xfrm rot="21336172" flipV="1">
              <a:off x="4914" y="3564"/>
              <a:ext cx="864" cy="432"/>
            </a:xfrm>
            <a:prstGeom prst="line">
              <a:avLst/>
            </a:prstGeom>
            <a:noFill/>
            <a:ln w="9525">
              <a:solidFill>
                <a:schemeClr val="tx1"/>
              </a:solidFill>
              <a:round/>
              <a:headEnd/>
              <a:tailEnd/>
            </a:ln>
          </p:spPr>
          <p:txBody>
            <a:bodyPr/>
            <a:lstStyle/>
            <a:p>
              <a:endParaRPr lang="en-US"/>
            </a:p>
          </p:txBody>
        </p:sp>
      </p:grpSp>
      <p:grpSp>
        <p:nvGrpSpPr>
          <p:cNvPr id="19" name="Group 88"/>
          <p:cNvGrpSpPr>
            <a:grpSpLocks/>
          </p:cNvGrpSpPr>
          <p:nvPr/>
        </p:nvGrpSpPr>
        <p:grpSpPr bwMode="auto">
          <a:xfrm>
            <a:off x="1400175" y="4752975"/>
            <a:ext cx="1930400" cy="1781175"/>
            <a:chOff x="1470" y="2976"/>
            <a:chExt cx="1216" cy="1122"/>
          </a:xfrm>
        </p:grpSpPr>
        <p:sp>
          <p:nvSpPr>
            <p:cNvPr id="84026" name="Rectangle 89"/>
            <p:cNvSpPr>
              <a:spLocks noChangeArrowheads="1"/>
            </p:cNvSpPr>
            <p:nvPr/>
          </p:nvSpPr>
          <p:spPr bwMode="auto">
            <a:xfrm>
              <a:off x="1599" y="3084"/>
              <a:ext cx="960" cy="912"/>
            </a:xfrm>
            <a:prstGeom prst="rect">
              <a:avLst/>
            </a:prstGeom>
            <a:noFill/>
            <a:ln w="4763">
              <a:solidFill>
                <a:srgbClr val="1F1A17"/>
              </a:solidFill>
              <a:miter lim="800000"/>
              <a:headEnd/>
              <a:tailEnd/>
            </a:ln>
          </p:spPr>
          <p:txBody>
            <a:bodyPr/>
            <a:lstStyle/>
            <a:p>
              <a:pPr algn="ctr" eaLnBrk="1" hangingPunct="1"/>
              <a:endParaRPr lang="en-US" altLang="en-US"/>
            </a:p>
          </p:txBody>
        </p:sp>
        <p:sp>
          <p:nvSpPr>
            <p:cNvPr id="84027" name="Text Box 90"/>
            <p:cNvSpPr txBox="1">
              <a:spLocks noChangeArrowheads="1"/>
            </p:cNvSpPr>
            <p:nvPr/>
          </p:nvSpPr>
          <p:spPr bwMode="auto">
            <a:xfrm>
              <a:off x="1476" y="2976"/>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1</a:t>
              </a:r>
            </a:p>
          </p:txBody>
        </p:sp>
        <p:sp>
          <p:nvSpPr>
            <p:cNvPr id="84028" name="Text Box 91"/>
            <p:cNvSpPr txBox="1">
              <a:spLocks noChangeArrowheads="1"/>
            </p:cNvSpPr>
            <p:nvPr/>
          </p:nvSpPr>
          <p:spPr bwMode="auto">
            <a:xfrm>
              <a:off x="1470" y="3858"/>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2</a:t>
              </a:r>
            </a:p>
          </p:txBody>
        </p:sp>
        <p:sp>
          <p:nvSpPr>
            <p:cNvPr id="84029" name="Text Box 92"/>
            <p:cNvSpPr txBox="1">
              <a:spLocks noChangeArrowheads="1"/>
            </p:cNvSpPr>
            <p:nvPr/>
          </p:nvSpPr>
          <p:spPr bwMode="auto">
            <a:xfrm>
              <a:off x="2514" y="3906"/>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3</a:t>
              </a:r>
            </a:p>
          </p:txBody>
        </p:sp>
        <p:sp>
          <p:nvSpPr>
            <p:cNvPr id="84030" name="Text Box 93"/>
            <p:cNvSpPr txBox="1">
              <a:spLocks noChangeArrowheads="1"/>
            </p:cNvSpPr>
            <p:nvPr/>
          </p:nvSpPr>
          <p:spPr bwMode="auto">
            <a:xfrm>
              <a:off x="2514" y="2988"/>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4</a:t>
              </a:r>
            </a:p>
          </p:txBody>
        </p:sp>
      </p:grpSp>
      <p:grpSp>
        <p:nvGrpSpPr>
          <p:cNvPr id="20" name="Group 94"/>
          <p:cNvGrpSpPr>
            <a:grpSpLocks/>
          </p:cNvGrpSpPr>
          <p:nvPr/>
        </p:nvGrpSpPr>
        <p:grpSpPr bwMode="auto">
          <a:xfrm>
            <a:off x="1371600" y="4486275"/>
            <a:ext cx="1989138" cy="2093913"/>
            <a:chOff x="1452" y="2808"/>
            <a:chExt cx="1253" cy="1319"/>
          </a:xfrm>
        </p:grpSpPr>
        <p:sp>
          <p:nvSpPr>
            <p:cNvPr id="84018" name="Text Box 95"/>
            <p:cNvSpPr txBox="1">
              <a:spLocks noChangeArrowheads="1"/>
            </p:cNvSpPr>
            <p:nvPr/>
          </p:nvSpPr>
          <p:spPr bwMode="auto">
            <a:xfrm>
              <a:off x="1692" y="2808"/>
              <a:ext cx="719" cy="192"/>
            </a:xfrm>
            <a:prstGeom prst="rect">
              <a:avLst/>
            </a:prstGeom>
            <a:noFill/>
            <a:ln w="9525">
              <a:noFill/>
              <a:miter lim="800000"/>
              <a:headEnd/>
              <a:tailEnd/>
            </a:ln>
          </p:spPr>
          <p:txBody>
            <a:bodyPr wrap="none">
              <a:spAutoFit/>
            </a:bodyPr>
            <a:lstStyle/>
            <a:p>
              <a:pPr algn="ctr" eaLnBrk="1" hangingPunct="1"/>
              <a:r>
                <a:rPr lang="en-US" altLang="en-US" sz="1400">
                  <a:latin typeface="Times New Roman" pitchFamily="18" charset="0"/>
                </a:rPr>
                <a:t>PENTAGON</a:t>
              </a:r>
            </a:p>
          </p:txBody>
        </p:sp>
        <p:grpSp>
          <p:nvGrpSpPr>
            <p:cNvPr id="21" name="Group 96"/>
            <p:cNvGrpSpPr>
              <a:grpSpLocks/>
            </p:cNvGrpSpPr>
            <p:nvPr/>
          </p:nvGrpSpPr>
          <p:grpSpPr bwMode="auto">
            <a:xfrm>
              <a:off x="1452" y="2946"/>
              <a:ext cx="1253" cy="1181"/>
              <a:chOff x="1452" y="2946"/>
              <a:chExt cx="1253" cy="1181"/>
            </a:xfrm>
          </p:grpSpPr>
          <p:sp>
            <p:nvSpPr>
              <p:cNvPr id="84020" name="Freeform 97"/>
              <p:cNvSpPr>
                <a:spLocks noEditPoints="1"/>
              </p:cNvSpPr>
              <p:nvPr/>
            </p:nvSpPr>
            <p:spPr bwMode="auto">
              <a:xfrm>
                <a:off x="1596" y="3082"/>
                <a:ext cx="964" cy="921"/>
              </a:xfrm>
              <a:custGeom>
                <a:avLst/>
                <a:gdLst>
                  <a:gd name="T0" fmla="*/ 186 w 964"/>
                  <a:gd name="T1" fmla="*/ 907 h 921"/>
                  <a:gd name="T2" fmla="*/ 773 w 964"/>
                  <a:gd name="T3" fmla="*/ 907 h 921"/>
                  <a:gd name="T4" fmla="*/ 773 w 964"/>
                  <a:gd name="T5" fmla="*/ 921 h 921"/>
                  <a:gd name="T6" fmla="*/ 186 w 964"/>
                  <a:gd name="T7" fmla="*/ 921 h 921"/>
                  <a:gd name="T8" fmla="*/ 186 w 964"/>
                  <a:gd name="T9" fmla="*/ 907 h 921"/>
                  <a:gd name="T10" fmla="*/ 780 w 964"/>
                  <a:gd name="T11" fmla="*/ 918 h 921"/>
                  <a:gd name="T12" fmla="*/ 778 w 964"/>
                  <a:gd name="T13" fmla="*/ 921 h 921"/>
                  <a:gd name="T14" fmla="*/ 773 w 964"/>
                  <a:gd name="T15" fmla="*/ 921 h 921"/>
                  <a:gd name="T16" fmla="*/ 773 w 964"/>
                  <a:gd name="T17" fmla="*/ 914 h 921"/>
                  <a:gd name="T18" fmla="*/ 780 w 964"/>
                  <a:gd name="T19" fmla="*/ 918 h 921"/>
                  <a:gd name="T20" fmla="*/ 766 w 964"/>
                  <a:gd name="T21" fmla="*/ 912 h 921"/>
                  <a:gd name="T22" fmla="*/ 949 w 964"/>
                  <a:gd name="T23" fmla="*/ 340 h 921"/>
                  <a:gd name="T24" fmla="*/ 963 w 964"/>
                  <a:gd name="T25" fmla="*/ 344 h 921"/>
                  <a:gd name="T26" fmla="*/ 780 w 964"/>
                  <a:gd name="T27" fmla="*/ 918 h 921"/>
                  <a:gd name="T28" fmla="*/ 766 w 964"/>
                  <a:gd name="T29" fmla="*/ 912 h 921"/>
                  <a:gd name="T30" fmla="*/ 961 w 964"/>
                  <a:gd name="T31" fmla="*/ 337 h 921"/>
                  <a:gd name="T32" fmla="*/ 964 w 964"/>
                  <a:gd name="T33" fmla="*/ 338 h 921"/>
                  <a:gd name="T34" fmla="*/ 963 w 964"/>
                  <a:gd name="T35" fmla="*/ 344 h 921"/>
                  <a:gd name="T36" fmla="*/ 956 w 964"/>
                  <a:gd name="T37" fmla="*/ 342 h 921"/>
                  <a:gd name="T38" fmla="*/ 961 w 964"/>
                  <a:gd name="T39" fmla="*/ 337 h 921"/>
                  <a:gd name="T40" fmla="*/ 953 w 964"/>
                  <a:gd name="T41" fmla="*/ 347 h 921"/>
                  <a:gd name="T42" fmla="*/ 478 w 964"/>
                  <a:gd name="T43" fmla="*/ 16 h 921"/>
                  <a:gd name="T44" fmla="*/ 486 w 964"/>
                  <a:gd name="T45" fmla="*/ 4 h 921"/>
                  <a:gd name="T46" fmla="*/ 961 w 964"/>
                  <a:gd name="T47" fmla="*/ 337 h 921"/>
                  <a:gd name="T48" fmla="*/ 953 w 964"/>
                  <a:gd name="T49" fmla="*/ 347 h 921"/>
                  <a:gd name="T50" fmla="*/ 478 w 964"/>
                  <a:gd name="T51" fmla="*/ 4 h 921"/>
                  <a:gd name="T52" fmla="*/ 483 w 964"/>
                  <a:gd name="T53" fmla="*/ 0 h 921"/>
                  <a:gd name="T54" fmla="*/ 486 w 964"/>
                  <a:gd name="T55" fmla="*/ 4 h 921"/>
                  <a:gd name="T56" fmla="*/ 483 w 964"/>
                  <a:gd name="T57" fmla="*/ 9 h 921"/>
                  <a:gd name="T58" fmla="*/ 478 w 964"/>
                  <a:gd name="T59" fmla="*/ 4 h 921"/>
                  <a:gd name="T60" fmla="*/ 486 w 964"/>
                  <a:gd name="T61" fmla="*/ 16 h 921"/>
                  <a:gd name="T62" fmla="*/ 13 w 964"/>
                  <a:gd name="T63" fmla="*/ 347 h 921"/>
                  <a:gd name="T64" fmla="*/ 5 w 964"/>
                  <a:gd name="T65" fmla="*/ 337 h 921"/>
                  <a:gd name="T66" fmla="*/ 478 w 964"/>
                  <a:gd name="T67" fmla="*/ 4 h 921"/>
                  <a:gd name="T68" fmla="*/ 486 w 964"/>
                  <a:gd name="T69" fmla="*/ 16 h 921"/>
                  <a:gd name="T70" fmla="*/ 2 w 964"/>
                  <a:gd name="T71" fmla="*/ 344 h 921"/>
                  <a:gd name="T72" fmla="*/ 0 w 964"/>
                  <a:gd name="T73" fmla="*/ 338 h 921"/>
                  <a:gd name="T74" fmla="*/ 5 w 964"/>
                  <a:gd name="T75" fmla="*/ 337 h 921"/>
                  <a:gd name="T76" fmla="*/ 8 w 964"/>
                  <a:gd name="T77" fmla="*/ 342 h 921"/>
                  <a:gd name="T78" fmla="*/ 2 w 964"/>
                  <a:gd name="T79" fmla="*/ 344 h 921"/>
                  <a:gd name="T80" fmla="*/ 15 w 964"/>
                  <a:gd name="T81" fmla="*/ 340 h 921"/>
                  <a:gd name="T82" fmla="*/ 193 w 964"/>
                  <a:gd name="T83" fmla="*/ 912 h 921"/>
                  <a:gd name="T84" fmla="*/ 179 w 964"/>
                  <a:gd name="T85" fmla="*/ 918 h 921"/>
                  <a:gd name="T86" fmla="*/ 2 w 964"/>
                  <a:gd name="T87" fmla="*/ 344 h 921"/>
                  <a:gd name="T88" fmla="*/ 15 w 964"/>
                  <a:gd name="T89" fmla="*/ 340 h 921"/>
                  <a:gd name="T90" fmla="*/ 186 w 964"/>
                  <a:gd name="T91" fmla="*/ 921 h 921"/>
                  <a:gd name="T92" fmla="*/ 181 w 964"/>
                  <a:gd name="T93" fmla="*/ 921 h 921"/>
                  <a:gd name="T94" fmla="*/ 179 w 964"/>
                  <a:gd name="T95" fmla="*/ 918 h 921"/>
                  <a:gd name="T96" fmla="*/ 186 w 964"/>
                  <a:gd name="T97" fmla="*/ 914 h 921"/>
                  <a:gd name="T98" fmla="*/ 186 w 964"/>
                  <a:gd name="T99" fmla="*/ 921 h 9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64"/>
                  <a:gd name="T151" fmla="*/ 0 h 921"/>
                  <a:gd name="T152" fmla="*/ 964 w 964"/>
                  <a:gd name="T153" fmla="*/ 921 h 9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64" h="921">
                    <a:moveTo>
                      <a:pt x="186" y="907"/>
                    </a:moveTo>
                    <a:lnTo>
                      <a:pt x="773" y="907"/>
                    </a:lnTo>
                    <a:lnTo>
                      <a:pt x="773" y="921"/>
                    </a:lnTo>
                    <a:lnTo>
                      <a:pt x="186" y="921"/>
                    </a:lnTo>
                    <a:lnTo>
                      <a:pt x="186" y="907"/>
                    </a:lnTo>
                    <a:close/>
                    <a:moveTo>
                      <a:pt x="780" y="918"/>
                    </a:moveTo>
                    <a:lnTo>
                      <a:pt x="778" y="921"/>
                    </a:lnTo>
                    <a:lnTo>
                      <a:pt x="773" y="921"/>
                    </a:lnTo>
                    <a:lnTo>
                      <a:pt x="773" y="914"/>
                    </a:lnTo>
                    <a:lnTo>
                      <a:pt x="780" y="918"/>
                    </a:lnTo>
                    <a:close/>
                    <a:moveTo>
                      <a:pt x="766" y="912"/>
                    </a:moveTo>
                    <a:lnTo>
                      <a:pt x="949" y="340"/>
                    </a:lnTo>
                    <a:lnTo>
                      <a:pt x="963" y="344"/>
                    </a:lnTo>
                    <a:lnTo>
                      <a:pt x="780" y="918"/>
                    </a:lnTo>
                    <a:lnTo>
                      <a:pt x="766" y="912"/>
                    </a:lnTo>
                    <a:close/>
                    <a:moveTo>
                      <a:pt x="961" y="337"/>
                    </a:moveTo>
                    <a:lnTo>
                      <a:pt x="964" y="338"/>
                    </a:lnTo>
                    <a:lnTo>
                      <a:pt x="963" y="344"/>
                    </a:lnTo>
                    <a:lnTo>
                      <a:pt x="956" y="342"/>
                    </a:lnTo>
                    <a:lnTo>
                      <a:pt x="961" y="337"/>
                    </a:lnTo>
                    <a:close/>
                    <a:moveTo>
                      <a:pt x="953" y="347"/>
                    </a:moveTo>
                    <a:lnTo>
                      <a:pt x="478" y="16"/>
                    </a:lnTo>
                    <a:lnTo>
                      <a:pt x="486" y="4"/>
                    </a:lnTo>
                    <a:lnTo>
                      <a:pt x="961" y="337"/>
                    </a:lnTo>
                    <a:lnTo>
                      <a:pt x="953" y="347"/>
                    </a:lnTo>
                    <a:close/>
                    <a:moveTo>
                      <a:pt x="478" y="4"/>
                    </a:moveTo>
                    <a:lnTo>
                      <a:pt x="483" y="0"/>
                    </a:lnTo>
                    <a:lnTo>
                      <a:pt x="486" y="4"/>
                    </a:lnTo>
                    <a:lnTo>
                      <a:pt x="483" y="9"/>
                    </a:lnTo>
                    <a:lnTo>
                      <a:pt x="478" y="4"/>
                    </a:lnTo>
                    <a:close/>
                    <a:moveTo>
                      <a:pt x="486" y="16"/>
                    </a:moveTo>
                    <a:lnTo>
                      <a:pt x="13" y="347"/>
                    </a:lnTo>
                    <a:lnTo>
                      <a:pt x="5" y="337"/>
                    </a:lnTo>
                    <a:lnTo>
                      <a:pt x="478" y="4"/>
                    </a:lnTo>
                    <a:lnTo>
                      <a:pt x="486" y="16"/>
                    </a:lnTo>
                    <a:close/>
                    <a:moveTo>
                      <a:pt x="2" y="344"/>
                    </a:moveTo>
                    <a:lnTo>
                      <a:pt x="0" y="338"/>
                    </a:lnTo>
                    <a:lnTo>
                      <a:pt x="5" y="337"/>
                    </a:lnTo>
                    <a:lnTo>
                      <a:pt x="8" y="342"/>
                    </a:lnTo>
                    <a:lnTo>
                      <a:pt x="2" y="344"/>
                    </a:lnTo>
                    <a:close/>
                    <a:moveTo>
                      <a:pt x="15" y="340"/>
                    </a:moveTo>
                    <a:lnTo>
                      <a:pt x="193" y="912"/>
                    </a:lnTo>
                    <a:lnTo>
                      <a:pt x="179" y="918"/>
                    </a:lnTo>
                    <a:lnTo>
                      <a:pt x="2" y="344"/>
                    </a:lnTo>
                    <a:lnTo>
                      <a:pt x="15" y="340"/>
                    </a:lnTo>
                    <a:close/>
                    <a:moveTo>
                      <a:pt x="186" y="921"/>
                    </a:moveTo>
                    <a:lnTo>
                      <a:pt x="181" y="921"/>
                    </a:lnTo>
                    <a:lnTo>
                      <a:pt x="179" y="918"/>
                    </a:lnTo>
                    <a:lnTo>
                      <a:pt x="186" y="914"/>
                    </a:lnTo>
                    <a:lnTo>
                      <a:pt x="186" y="921"/>
                    </a:lnTo>
                    <a:close/>
                  </a:path>
                </a:pathLst>
              </a:custGeom>
              <a:solidFill>
                <a:srgbClr val="1F1A17"/>
              </a:solidFill>
              <a:ln w="9525">
                <a:noFill/>
                <a:round/>
                <a:headEnd/>
                <a:tailEnd/>
              </a:ln>
            </p:spPr>
            <p:txBody>
              <a:bodyPr/>
              <a:lstStyle/>
              <a:p>
                <a:endParaRPr lang="en-US"/>
              </a:p>
            </p:txBody>
          </p:sp>
          <p:sp>
            <p:nvSpPr>
              <p:cNvPr id="84021" name="Text Box 98"/>
              <p:cNvSpPr txBox="1">
                <a:spLocks noChangeArrowheads="1"/>
              </p:cNvSpPr>
              <p:nvPr/>
            </p:nvSpPr>
            <p:spPr bwMode="auto">
              <a:xfrm>
                <a:off x="1452" y="3358"/>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A</a:t>
                </a:r>
              </a:p>
            </p:txBody>
          </p:sp>
          <p:sp>
            <p:nvSpPr>
              <p:cNvPr id="84022" name="Text Box 99"/>
              <p:cNvSpPr txBox="1">
                <a:spLocks noChangeArrowheads="1"/>
              </p:cNvSpPr>
              <p:nvPr/>
            </p:nvSpPr>
            <p:spPr bwMode="auto">
              <a:xfrm>
                <a:off x="1632" y="3936"/>
                <a:ext cx="180"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B</a:t>
                </a:r>
              </a:p>
            </p:txBody>
          </p:sp>
          <p:sp>
            <p:nvSpPr>
              <p:cNvPr id="84023" name="Text Box 100"/>
              <p:cNvSpPr txBox="1">
                <a:spLocks noChangeArrowheads="1"/>
              </p:cNvSpPr>
              <p:nvPr/>
            </p:nvSpPr>
            <p:spPr bwMode="auto">
              <a:xfrm>
                <a:off x="2256" y="3954"/>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C</a:t>
                </a:r>
              </a:p>
            </p:txBody>
          </p:sp>
          <p:sp>
            <p:nvSpPr>
              <p:cNvPr id="84024" name="Text Box 101"/>
              <p:cNvSpPr txBox="1">
                <a:spLocks noChangeArrowheads="1"/>
              </p:cNvSpPr>
              <p:nvPr/>
            </p:nvSpPr>
            <p:spPr bwMode="auto">
              <a:xfrm>
                <a:off x="2520" y="3330"/>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D</a:t>
                </a:r>
              </a:p>
            </p:txBody>
          </p:sp>
          <p:sp>
            <p:nvSpPr>
              <p:cNvPr id="84025" name="Text Box 102"/>
              <p:cNvSpPr txBox="1">
                <a:spLocks noChangeArrowheads="1"/>
              </p:cNvSpPr>
              <p:nvPr/>
            </p:nvSpPr>
            <p:spPr bwMode="auto">
              <a:xfrm>
                <a:off x="1992" y="2946"/>
                <a:ext cx="180"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E</a:t>
                </a:r>
              </a:p>
            </p:txBody>
          </p:sp>
        </p:grpSp>
      </p:grpSp>
      <p:grpSp>
        <p:nvGrpSpPr>
          <p:cNvPr id="22" name="Group 103"/>
          <p:cNvGrpSpPr>
            <a:grpSpLocks/>
          </p:cNvGrpSpPr>
          <p:nvPr/>
        </p:nvGrpSpPr>
        <p:grpSpPr bwMode="auto">
          <a:xfrm>
            <a:off x="3705225" y="4210050"/>
            <a:ext cx="1720850" cy="2438400"/>
            <a:chOff x="2928" y="2640"/>
            <a:chExt cx="1084" cy="1536"/>
          </a:xfrm>
        </p:grpSpPr>
        <p:sp>
          <p:nvSpPr>
            <p:cNvPr id="84013" name="Freeform 104"/>
            <p:cNvSpPr>
              <a:spLocks/>
            </p:cNvSpPr>
            <p:nvPr/>
          </p:nvSpPr>
          <p:spPr bwMode="auto">
            <a:xfrm>
              <a:off x="3072" y="2790"/>
              <a:ext cx="824" cy="1241"/>
            </a:xfrm>
            <a:custGeom>
              <a:avLst/>
              <a:gdLst>
                <a:gd name="T0" fmla="*/ 0 w 824"/>
                <a:gd name="T1" fmla="*/ 328 h 1241"/>
                <a:gd name="T2" fmla="*/ 824 w 824"/>
                <a:gd name="T3" fmla="*/ 0 h 1241"/>
                <a:gd name="T4" fmla="*/ 824 w 824"/>
                <a:gd name="T5" fmla="*/ 913 h 1241"/>
                <a:gd name="T6" fmla="*/ 0 w 824"/>
                <a:gd name="T7" fmla="*/ 1241 h 1241"/>
                <a:gd name="T8" fmla="*/ 0 w 824"/>
                <a:gd name="T9" fmla="*/ 328 h 1241"/>
                <a:gd name="T10" fmla="*/ 0 60000 65536"/>
                <a:gd name="T11" fmla="*/ 0 60000 65536"/>
                <a:gd name="T12" fmla="*/ 0 60000 65536"/>
                <a:gd name="T13" fmla="*/ 0 60000 65536"/>
                <a:gd name="T14" fmla="*/ 0 60000 65536"/>
                <a:gd name="T15" fmla="*/ 0 w 824"/>
                <a:gd name="T16" fmla="*/ 0 h 1241"/>
                <a:gd name="T17" fmla="*/ 824 w 824"/>
                <a:gd name="T18" fmla="*/ 1241 h 1241"/>
              </a:gdLst>
              <a:ahLst/>
              <a:cxnLst>
                <a:cxn ang="T10">
                  <a:pos x="T0" y="T1"/>
                </a:cxn>
                <a:cxn ang="T11">
                  <a:pos x="T2" y="T3"/>
                </a:cxn>
                <a:cxn ang="T12">
                  <a:pos x="T4" y="T5"/>
                </a:cxn>
                <a:cxn ang="T13">
                  <a:pos x="T6" y="T7"/>
                </a:cxn>
                <a:cxn ang="T14">
                  <a:pos x="T8" y="T9"/>
                </a:cxn>
              </a:cxnLst>
              <a:rect l="T15" t="T16" r="T17" b="T18"/>
              <a:pathLst>
                <a:path w="824" h="1241">
                  <a:moveTo>
                    <a:pt x="0" y="328"/>
                  </a:moveTo>
                  <a:lnTo>
                    <a:pt x="824" y="0"/>
                  </a:lnTo>
                  <a:lnTo>
                    <a:pt x="824" y="913"/>
                  </a:lnTo>
                  <a:lnTo>
                    <a:pt x="0" y="1241"/>
                  </a:lnTo>
                  <a:lnTo>
                    <a:pt x="0" y="328"/>
                  </a:lnTo>
                  <a:close/>
                </a:path>
              </a:pathLst>
            </a:custGeom>
            <a:noFill/>
            <a:ln w="4763">
              <a:solidFill>
                <a:srgbClr val="1F1A17"/>
              </a:solidFill>
              <a:round/>
              <a:headEnd/>
              <a:tailEnd/>
            </a:ln>
          </p:spPr>
          <p:txBody>
            <a:bodyPr/>
            <a:lstStyle/>
            <a:p>
              <a:endParaRPr lang="en-US"/>
            </a:p>
          </p:txBody>
        </p:sp>
        <p:sp>
          <p:nvSpPr>
            <p:cNvPr id="84014" name="Text Box 105"/>
            <p:cNvSpPr txBox="1">
              <a:spLocks noChangeArrowheads="1"/>
            </p:cNvSpPr>
            <p:nvPr/>
          </p:nvSpPr>
          <p:spPr bwMode="auto">
            <a:xfrm>
              <a:off x="2928" y="2976"/>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1</a:t>
              </a:r>
            </a:p>
          </p:txBody>
        </p:sp>
        <p:sp>
          <p:nvSpPr>
            <p:cNvPr id="84015" name="Text Box 106"/>
            <p:cNvSpPr txBox="1">
              <a:spLocks noChangeArrowheads="1"/>
            </p:cNvSpPr>
            <p:nvPr/>
          </p:nvSpPr>
          <p:spPr bwMode="auto">
            <a:xfrm>
              <a:off x="2976" y="3984"/>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2</a:t>
              </a:r>
            </a:p>
          </p:txBody>
        </p:sp>
        <p:sp>
          <p:nvSpPr>
            <p:cNvPr id="84016" name="Text Box 107"/>
            <p:cNvSpPr txBox="1">
              <a:spLocks noChangeArrowheads="1"/>
            </p:cNvSpPr>
            <p:nvPr/>
          </p:nvSpPr>
          <p:spPr bwMode="auto">
            <a:xfrm>
              <a:off x="3840" y="3648"/>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3</a:t>
              </a:r>
            </a:p>
          </p:txBody>
        </p:sp>
        <p:sp>
          <p:nvSpPr>
            <p:cNvPr id="84017" name="Text Box 108"/>
            <p:cNvSpPr txBox="1">
              <a:spLocks noChangeArrowheads="1"/>
            </p:cNvSpPr>
            <p:nvPr/>
          </p:nvSpPr>
          <p:spPr bwMode="auto">
            <a:xfrm>
              <a:off x="3792" y="2640"/>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4</a:t>
              </a:r>
            </a:p>
          </p:txBody>
        </p:sp>
      </p:grpSp>
      <p:grpSp>
        <p:nvGrpSpPr>
          <p:cNvPr id="23" name="Group 109"/>
          <p:cNvGrpSpPr>
            <a:grpSpLocks/>
          </p:cNvGrpSpPr>
          <p:nvPr/>
        </p:nvGrpSpPr>
        <p:grpSpPr bwMode="auto">
          <a:xfrm>
            <a:off x="3695700" y="4505325"/>
            <a:ext cx="1760538" cy="2008188"/>
            <a:chOff x="2916" y="2820"/>
            <a:chExt cx="1109" cy="1265"/>
          </a:xfrm>
        </p:grpSpPr>
        <p:sp>
          <p:nvSpPr>
            <p:cNvPr id="84007" name="Freeform 110"/>
            <p:cNvSpPr>
              <a:spLocks noEditPoints="1"/>
            </p:cNvSpPr>
            <p:nvPr/>
          </p:nvSpPr>
          <p:spPr bwMode="auto">
            <a:xfrm>
              <a:off x="3070" y="2953"/>
              <a:ext cx="830" cy="1025"/>
            </a:xfrm>
            <a:custGeom>
              <a:avLst/>
              <a:gdLst>
                <a:gd name="T0" fmla="*/ 157 w 830"/>
                <a:gd name="T1" fmla="*/ 1007 h 1025"/>
                <a:gd name="T2" fmla="*/ 661 w 830"/>
                <a:gd name="T3" fmla="*/ 808 h 1025"/>
                <a:gd name="T4" fmla="*/ 666 w 830"/>
                <a:gd name="T5" fmla="*/ 821 h 1025"/>
                <a:gd name="T6" fmla="*/ 162 w 830"/>
                <a:gd name="T7" fmla="*/ 1021 h 1025"/>
                <a:gd name="T8" fmla="*/ 157 w 830"/>
                <a:gd name="T9" fmla="*/ 1007 h 1025"/>
                <a:gd name="T10" fmla="*/ 669 w 830"/>
                <a:gd name="T11" fmla="*/ 816 h 1025"/>
                <a:gd name="T12" fmla="*/ 669 w 830"/>
                <a:gd name="T13" fmla="*/ 820 h 1025"/>
                <a:gd name="T14" fmla="*/ 666 w 830"/>
                <a:gd name="T15" fmla="*/ 821 h 1025"/>
                <a:gd name="T16" fmla="*/ 662 w 830"/>
                <a:gd name="T17" fmla="*/ 814 h 1025"/>
                <a:gd name="T18" fmla="*/ 669 w 830"/>
                <a:gd name="T19" fmla="*/ 816 h 1025"/>
                <a:gd name="T20" fmla="*/ 656 w 830"/>
                <a:gd name="T21" fmla="*/ 813 h 1025"/>
                <a:gd name="T22" fmla="*/ 814 w 830"/>
                <a:gd name="T23" fmla="*/ 177 h 1025"/>
                <a:gd name="T24" fmla="*/ 828 w 830"/>
                <a:gd name="T25" fmla="*/ 181 h 1025"/>
                <a:gd name="T26" fmla="*/ 669 w 830"/>
                <a:gd name="T27" fmla="*/ 816 h 1025"/>
                <a:gd name="T28" fmla="*/ 656 w 830"/>
                <a:gd name="T29" fmla="*/ 813 h 1025"/>
                <a:gd name="T30" fmla="*/ 823 w 830"/>
                <a:gd name="T31" fmla="*/ 172 h 1025"/>
                <a:gd name="T32" fmla="*/ 830 w 830"/>
                <a:gd name="T33" fmla="*/ 176 h 1025"/>
                <a:gd name="T34" fmla="*/ 828 w 830"/>
                <a:gd name="T35" fmla="*/ 181 h 1025"/>
                <a:gd name="T36" fmla="*/ 821 w 830"/>
                <a:gd name="T37" fmla="*/ 179 h 1025"/>
                <a:gd name="T38" fmla="*/ 823 w 830"/>
                <a:gd name="T39" fmla="*/ 172 h 1025"/>
                <a:gd name="T40" fmla="*/ 818 w 830"/>
                <a:gd name="T41" fmla="*/ 186 h 1025"/>
                <a:gd name="T42" fmla="*/ 411 w 830"/>
                <a:gd name="T43" fmla="*/ 15 h 1025"/>
                <a:gd name="T44" fmla="*/ 417 w 830"/>
                <a:gd name="T45" fmla="*/ 1 h 1025"/>
                <a:gd name="T46" fmla="*/ 823 w 830"/>
                <a:gd name="T47" fmla="*/ 172 h 1025"/>
                <a:gd name="T48" fmla="*/ 818 w 830"/>
                <a:gd name="T49" fmla="*/ 186 h 1025"/>
                <a:gd name="T50" fmla="*/ 408 w 830"/>
                <a:gd name="T51" fmla="*/ 3 h 1025"/>
                <a:gd name="T52" fmla="*/ 411 w 830"/>
                <a:gd name="T53" fmla="*/ 0 h 1025"/>
                <a:gd name="T54" fmla="*/ 417 w 830"/>
                <a:gd name="T55" fmla="*/ 1 h 1025"/>
                <a:gd name="T56" fmla="*/ 415 w 830"/>
                <a:gd name="T57" fmla="*/ 8 h 1025"/>
                <a:gd name="T58" fmla="*/ 408 w 830"/>
                <a:gd name="T59" fmla="*/ 3 h 1025"/>
                <a:gd name="T60" fmla="*/ 420 w 830"/>
                <a:gd name="T61" fmla="*/ 13 h 1025"/>
                <a:gd name="T62" fmla="*/ 14 w 830"/>
                <a:gd name="T63" fmla="*/ 507 h 1025"/>
                <a:gd name="T64" fmla="*/ 2 w 830"/>
                <a:gd name="T65" fmla="*/ 497 h 1025"/>
                <a:gd name="T66" fmla="*/ 408 w 830"/>
                <a:gd name="T67" fmla="*/ 3 h 1025"/>
                <a:gd name="T68" fmla="*/ 420 w 830"/>
                <a:gd name="T69" fmla="*/ 13 h 1025"/>
                <a:gd name="T70" fmla="*/ 0 w 830"/>
                <a:gd name="T71" fmla="*/ 504 h 1025"/>
                <a:gd name="T72" fmla="*/ 0 w 830"/>
                <a:gd name="T73" fmla="*/ 500 h 1025"/>
                <a:gd name="T74" fmla="*/ 2 w 830"/>
                <a:gd name="T75" fmla="*/ 497 h 1025"/>
                <a:gd name="T76" fmla="*/ 7 w 830"/>
                <a:gd name="T77" fmla="*/ 502 h 1025"/>
                <a:gd name="T78" fmla="*/ 0 w 830"/>
                <a:gd name="T79" fmla="*/ 504 h 1025"/>
                <a:gd name="T80" fmla="*/ 14 w 830"/>
                <a:gd name="T81" fmla="*/ 500 h 1025"/>
                <a:gd name="T82" fmla="*/ 166 w 830"/>
                <a:gd name="T83" fmla="*/ 1013 h 1025"/>
                <a:gd name="T84" fmla="*/ 152 w 830"/>
                <a:gd name="T85" fmla="*/ 1016 h 1025"/>
                <a:gd name="T86" fmla="*/ 0 w 830"/>
                <a:gd name="T87" fmla="*/ 504 h 1025"/>
                <a:gd name="T88" fmla="*/ 14 w 830"/>
                <a:gd name="T89" fmla="*/ 500 h 1025"/>
                <a:gd name="T90" fmla="*/ 162 w 830"/>
                <a:gd name="T91" fmla="*/ 1021 h 1025"/>
                <a:gd name="T92" fmla="*/ 155 w 830"/>
                <a:gd name="T93" fmla="*/ 1025 h 1025"/>
                <a:gd name="T94" fmla="*/ 152 w 830"/>
                <a:gd name="T95" fmla="*/ 1016 h 1025"/>
                <a:gd name="T96" fmla="*/ 159 w 830"/>
                <a:gd name="T97" fmla="*/ 1014 h 1025"/>
                <a:gd name="T98" fmla="*/ 162 w 830"/>
                <a:gd name="T99" fmla="*/ 1021 h 10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30"/>
                <a:gd name="T151" fmla="*/ 0 h 1025"/>
                <a:gd name="T152" fmla="*/ 830 w 830"/>
                <a:gd name="T153" fmla="*/ 1025 h 10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30" h="1025">
                  <a:moveTo>
                    <a:pt x="157" y="1007"/>
                  </a:moveTo>
                  <a:lnTo>
                    <a:pt x="661" y="808"/>
                  </a:lnTo>
                  <a:lnTo>
                    <a:pt x="666" y="821"/>
                  </a:lnTo>
                  <a:lnTo>
                    <a:pt x="162" y="1021"/>
                  </a:lnTo>
                  <a:lnTo>
                    <a:pt x="157" y="1007"/>
                  </a:lnTo>
                  <a:close/>
                  <a:moveTo>
                    <a:pt x="669" y="816"/>
                  </a:moveTo>
                  <a:lnTo>
                    <a:pt x="669" y="820"/>
                  </a:lnTo>
                  <a:lnTo>
                    <a:pt x="666" y="821"/>
                  </a:lnTo>
                  <a:lnTo>
                    <a:pt x="662" y="814"/>
                  </a:lnTo>
                  <a:lnTo>
                    <a:pt x="669" y="816"/>
                  </a:lnTo>
                  <a:close/>
                  <a:moveTo>
                    <a:pt x="656" y="813"/>
                  </a:moveTo>
                  <a:lnTo>
                    <a:pt x="814" y="177"/>
                  </a:lnTo>
                  <a:lnTo>
                    <a:pt x="828" y="181"/>
                  </a:lnTo>
                  <a:lnTo>
                    <a:pt x="669" y="816"/>
                  </a:lnTo>
                  <a:lnTo>
                    <a:pt x="656" y="813"/>
                  </a:lnTo>
                  <a:close/>
                  <a:moveTo>
                    <a:pt x="823" y="172"/>
                  </a:moveTo>
                  <a:lnTo>
                    <a:pt x="830" y="176"/>
                  </a:lnTo>
                  <a:lnTo>
                    <a:pt x="828" y="181"/>
                  </a:lnTo>
                  <a:lnTo>
                    <a:pt x="821" y="179"/>
                  </a:lnTo>
                  <a:lnTo>
                    <a:pt x="823" y="172"/>
                  </a:lnTo>
                  <a:close/>
                  <a:moveTo>
                    <a:pt x="818" y="186"/>
                  </a:moveTo>
                  <a:lnTo>
                    <a:pt x="411" y="15"/>
                  </a:lnTo>
                  <a:lnTo>
                    <a:pt x="417" y="1"/>
                  </a:lnTo>
                  <a:lnTo>
                    <a:pt x="823" y="172"/>
                  </a:lnTo>
                  <a:lnTo>
                    <a:pt x="818" y="186"/>
                  </a:lnTo>
                  <a:close/>
                  <a:moveTo>
                    <a:pt x="408" y="3"/>
                  </a:moveTo>
                  <a:lnTo>
                    <a:pt x="411" y="0"/>
                  </a:lnTo>
                  <a:lnTo>
                    <a:pt x="417" y="1"/>
                  </a:lnTo>
                  <a:lnTo>
                    <a:pt x="415" y="8"/>
                  </a:lnTo>
                  <a:lnTo>
                    <a:pt x="408" y="3"/>
                  </a:lnTo>
                  <a:close/>
                  <a:moveTo>
                    <a:pt x="420" y="13"/>
                  </a:moveTo>
                  <a:lnTo>
                    <a:pt x="14" y="507"/>
                  </a:lnTo>
                  <a:lnTo>
                    <a:pt x="2" y="497"/>
                  </a:lnTo>
                  <a:lnTo>
                    <a:pt x="408" y="3"/>
                  </a:lnTo>
                  <a:lnTo>
                    <a:pt x="420" y="13"/>
                  </a:lnTo>
                  <a:close/>
                  <a:moveTo>
                    <a:pt x="0" y="504"/>
                  </a:moveTo>
                  <a:lnTo>
                    <a:pt x="0" y="500"/>
                  </a:lnTo>
                  <a:lnTo>
                    <a:pt x="2" y="497"/>
                  </a:lnTo>
                  <a:lnTo>
                    <a:pt x="7" y="502"/>
                  </a:lnTo>
                  <a:lnTo>
                    <a:pt x="0" y="504"/>
                  </a:lnTo>
                  <a:close/>
                  <a:moveTo>
                    <a:pt x="14" y="500"/>
                  </a:moveTo>
                  <a:lnTo>
                    <a:pt x="166" y="1013"/>
                  </a:lnTo>
                  <a:lnTo>
                    <a:pt x="152" y="1016"/>
                  </a:lnTo>
                  <a:lnTo>
                    <a:pt x="0" y="504"/>
                  </a:lnTo>
                  <a:lnTo>
                    <a:pt x="14" y="500"/>
                  </a:lnTo>
                  <a:close/>
                  <a:moveTo>
                    <a:pt x="162" y="1021"/>
                  </a:moveTo>
                  <a:lnTo>
                    <a:pt x="155" y="1025"/>
                  </a:lnTo>
                  <a:lnTo>
                    <a:pt x="152" y="1016"/>
                  </a:lnTo>
                  <a:lnTo>
                    <a:pt x="159" y="1014"/>
                  </a:lnTo>
                  <a:lnTo>
                    <a:pt x="162" y="1021"/>
                  </a:lnTo>
                  <a:close/>
                </a:path>
              </a:pathLst>
            </a:custGeom>
            <a:solidFill>
              <a:srgbClr val="1F1A17"/>
            </a:solidFill>
            <a:ln w="9525">
              <a:noFill/>
              <a:round/>
              <a:headEnd/>
              <a:tailEnd/>
            </a:ln>
          </p:spPr>
          <p:txBody>
            <a:bodyPr/>
            <a:lstStyle/>
            <a:p>
              <a:endParaRPr lang="en-US"/>
            </a:p>
          </p:txBody>
        </p:sp>
        <p:sp>
          <p:nvSpPr>
            <p:cNvPr id="84008" name="Text Box 111"/>
            <p:cNvSpPr txBox="1">
              <a:spLocks noChangeArrowheads="1"/>
            </p:cNvSpPr>
            <p:nvPr/>
          </p:nvSpPr>
          <p:spPr bwMode="auto">
            <a:xfrm>
              <a:off x="2916" y="3360"/>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A</a:t>
              </a:r>
            </a:p>
          </p:txBody>
        </p:sp>
        <p:sp>
          <p:nvSpPr>
            <p:cNvPr id="84009" name="Text Box 112"/>
            <p:cNvSpPr txBox="1">
              <a:spLocks noChangeArrowheads="1"/>
            </p:cNvSpPr>
            <p:nvPr/>
          </p:nvSpPr>
          <p:spPr bwMode="auto">
            <a:xfrm>
              <a:off x="3204" y="3912"/>
              <a:ext cx="180"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B</a:t>
              </a:r>
            </a:p>
          </p:txBody>
        </p:sp>
        <p:sp>
          <p:nvSpPr>
            <p:cNvPr id="84010" name="Text Box 113"/>
            <p:cNvSpPr txBox="1">
              <a:spLocks noChangeArrowheads="1"/>
            </p:cNvSpPr>
            <p:nvPr/>
          </p:nvSpPr>
          <p:spPr bwMode="auto">
            <a:xfrm>
              <a:off x="3618" y="3750"/>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C</a:t>
              </a:r>
            </a:p>
          </p:txBody>
        </p:sp>
        <p:sp>
          <p:nvSpPr>
            <p:cNvPr id="84011" name="Text Box 114"/>
            <p:cNvSpPr txBox="1">
              <a:spLocks noChangeArrowheads="1"/>
            </p:cNvSpPr>
            <p:nvPr/>
          </p:nvSpPr>
          <p:spPr bwMode="auto">
            <a:xfrm>
              <a:off x="3840" y="3024"/>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D</a:t>
              </a:r>
            </a:p>
          </p:txBody>
        </p:sp>
        <p:sp>
          <p:nvSpPr>
            <p:cNvPr id="84012" name="Text Box 115"/>
            <p:cNvSpPr txBox="1">
              <a:spLocks noChangeArrowheads="1"/>
            </p:cNvSpPr>
            <p:nvPr/>
          </p:nvSpPr>
          <p:spPr bwMode="auto">
            <a:xfrm>
              <a:off x="3379" y="2820"/>
              <a:ext cx="180"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E</a:t>
              </a:r>
            </a:p>
          </p:txBody>
        </p:sp>
      </p:grpSp>
      <p:grpSp>
        <p:nvGrpSpPr>
          <p:cNvPr id="24" name="Group 116"/>
          <p:cNvGrpSpPr>
            <a:grpSpLocks/>
          </p:cNvGrpSpPr>
          <p:nvPr/>
        </p:nvGrpSpPr>
        <p:grpSpPr bwMode="auto">
          <a:xfrm>
            <a:off x="5543550" y="4829175"/>
            <a:ext cx="2667000" cy="1828800"/>
            <a:chOff x="4080" y="3024"/>
            <a:chExt cx="1680" cy="1152"/>
          </a:xfrm>
        </p:grpSpPr>
        <p:sp>
          <p:nvSpPr>
            <p:cNvPr id="84002" name="Text Box 117"/>
            <p:cNvSpPr txBox="1">
              <a:spLocks noChangeArrowheads="1"/>
            </p:cNvSpPr>
            <p:nvPr/>
          </p:nvSpPr>
          <p:spPr bwMode="auto">
            <a:xfrm>
              <a:off x="4080" y="3534"/>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1</a:t>
              </a:r>
            </a:p>
          </p:txBody>
        </p:sp>
        <p:sp>
          <p:nvSpPr>
            <p:cNvPr id="84003" name="Freeform 118"/>
            <p:cNvSpPr>
              <a:spLocks/>
            </p:cNvSpPr>
            <p:nvPr/>
          </p:nvSpPr>
          <p:spPr bwMode="auto">
            <a:xfrm>
              <a:off x="4176" y="3163"/>
              <a:ext cx="1452" cy="866"/>
            </a:xfrm>
            <a:custGeom>
              <a:avLst/>
              <a:gdLst>
                <a:gd name="T0" fmla="*/ 0 w 1567"/>
                <a:gd name="T1" fmla="*/ 53 h 935"/>
                <a:gd name="T2" fmla="*/ 88 w 1567"/>
                <a:gd name="T3" fmla="*/ 0 h 935"/>
                <a:gd name="T4" fmla="*/ 185 w 1567"/>
                <a:gd name="T5" fmla="*/ 56 h 935"/>
                <a:gd name="T6" fmla="*/ 97 w 1567"/>
                <a:gd name="T7" fmla="*/ 109 h 935"/>
                <a:gd name="T8" fmla="*/ 0 w 1567"/>
                <a:gd name="T9" fmla="*/ 53 h 935"/>
                <a:gd name="T10" fmla="*/ 0 60000 65536"/>
                <a:gd name="T11" fmla="*/ 0 60000 65536"/>
                <a:gd name="T12" fmla="*/ 0 60000 65536"/>
                <a:gd name="T13" fmla="*/ 0 60000 65536"/>
                <a:gd name="T14" fmla="*/ 0 60000 65536"/>
                <a:gd name="T15" fmla="*/ 0 w 1567"/>
                <a:gd name="T16" fmla="*/ 0 h 935"/>
                <a:gd name="T17" fmla="*/ 1567 w 1567"/>
                <a:gd name="T18" fmla="*/ 935 h 935"/>
              </a:gdLst>
              <a:ahLst/>
              <a:cxnLst>
                <a:cxn ang="T10">
                  <a:pos x="T0" y="T1"/>
                </a:cxn>
                <a:cxn ang="T11">
                  <a:pos x="T2" y="T3"/>
                </a:cxn>
                <a:cxn ang="T12">
                  <a:pos x="T4" y="T5"/>
                </a:cxn>
                <a:cxn ang="T13">
                  <a:pos x="T6" y="T7"/>
                </a:cxn>
                <a:cxn ang="T14">
                  <a:pos x="T8" y="T9"/>
                </a:cxn>
              </a:cxnLst>
              <a:rect l="T15" t="T16" r="T17" b="T18"/>
              <a:pathLst>
                <a:path w="1567" h="935">
                  <a:moveTo>
                    <a:pt x="0" y="455"/>
                  </a:moveTo>
                  <a:lnTo>
                    <a:pt x="751" y="0"/>
                  </a:lnTo>
                  <a:lnTo>
                    <a:pt x="1567" y="480"/>
                  </a:lnTo>
                  <a:lnTo>
                    <a:pt x="818" y="935"/>
                  </a:lnTo>
                  <a:lnTo>
                    <a:pt x="0" y="455"/>
                  </a:lnTo>
                  <a:close/>
                </a:path>
              </a:pathLst>
            </a:custGeom>
            <a:noFill/>
            <a:ln w="4763">
              <a:solidFill>
                <a:srgbClr val="1F1A17"/>
              </a:solidFill>
              <a:round/>
              <a:headEnd/>
              <a:tailEnd/>
            </a:ln>
          </p:spPr>
          <p:txBody>
            <a:bodyPr/>
            <a:lstStyle/>
            <a:p>
              <a:endParaRPr lang="en-US"/>
            </a:p>
          </p:txBody>
        </p:sp>
        <p:sp>
          <p:nvSpPr>
            <p:cNvPr id="84004" name="Text Box 119"/>
            <p:cNvSpPr txBox="1">
              <a:spLocks noChangeArrowheads="1"/>
            </p:cNvSpPr>
            <p:nvPr/>
          </p:nvSpPr>
          <p:spPr bwMode="auto">
            <a:xfrm>
              <a:off x="4848" y="3984"/>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2</a:t>
              </a:r>
            </a:p>
          </p:txBody>
        </p:sp>
        <p:sp>
          <p:nvSpPr>
            <p:cNvPr id="84005" name="Text Box 120"/>
            <p:cNvSpPr txBox="1">
              <a:spLocks noChangeArrowheads="1"/>
            </p:cNvSpPr>
            <p:nvPr/>
          </p:nvSpPr>
          <p:spPr bwMode="auto">
            <a:xfrm>
              <a:off x="5588" y="3552"/>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3</a:t>
              </a:r>
            </a:p>
          </p:txBody>
        </p:sp>
        <p:sp>
          <p:nvSpPr>
            <p:cNvPr id="84006" name="Text Box 121"/>
            <p:cNvSpPr txBox="1">
              <a:spLocks noChangeArrowheads="1"/>
            </p:cNvSpPr>
            <p:nvPr/>
          </p:nvSpPr>
          <p:spPr bwMode="auto">
            <a:xfrm>
              <a:off x="4752" y="3024"/>
              <a:ext cx="172" cy="192"/>
            </a:xfrm>
            <a:prstGeom prst="rect">
              <a:avLst/>
            </a:prstGeom>
            <a:noFill/>
            <a:ln w="9525">
              <a:noFill/>
              <a:miter lim="800000"/>
              <a:headEnd/>
              <a:tailEnd/>
            </a:ln>
          </p:spPr>
          <p:txBody>
            <a:bodyPr wrap="none">
              <a:spAutoFit/>
            </a:bodyPr>
            <a:lstStyle/>
            <a:p>
              <a:pPr algn="ctr" eaLnBrk="1" hangingPunct="1"/>
              <a:r>
                <a:rPr lang="en-US" altLang="en-US" sz="1400" b="1">
                  <a:latin typeface="Times New Roman" pitchFamily="18" charset="0"/>
                </a:rPr>
                <a:t>4</a:t>
              </a:r>
            </a:p>
          </p:txBody>
        </p:sp>
      </p:grpSp>
      <p:grpSp>
        <p:nvGrpSpPr>
          <p:cNvPr id="25" name="Group 122"/>
          <p:cNvGrpSpPr>
            <a:grpSpLocks/>
          </p:cNvGrpSpPr>
          <p:nvPr/>
        </p:nvGrpSpPr>
        <p:grpSpPr bwMode="auto">
          <a:xfrm>
            <a:off x="5848350" y="5086350"/>
            <a:ext cx="2055813" cy="1389063"/>
            <a:chOff x="4272" y="3186"/>
            <a:chExt cx="1295" cy="875"/>
          </a:xfrm>
        </p:grpSpPr>
        <p:sp>
          <p:nvSpPr>
            <p:cNvPr id="83995" name="Freeform 123"/>
            <p:cNvSpPr>
              <a:spLocks noEditPoints="1"/>
            </p:cNvSpPr>
            <p:nvPr/>
          </p:nvSpPr>
          <p:spPr bwMode="auto">
            <a:xfrm>
              <a:off x="4444" y="3318"/>
              <a:ext cx="1047" cy="632"/>
            </a:xfrm>
            <a:custGeom>
              <a:avLst/>
              <a:gdLst>
                <a:gd name="T0" fmla="*/ 78 w 1130"/>
                <a:gd name="T1" fmla="*/ 79 h 682"/>
                <a:gd name="T2" fmla="*/ 133 w 1130"/>
                <a:gd name="T3" fmla="*/ 46 h 682"/>
                <a:gd name="T4" fmla="*/ 134 w 1130"/>
                <a:gd name="T5" fmla="*/ 48 h 682"/>
                <a:gd name="T6" fmla="*/ 79 w 1130"/>
                <a:gd name="T7" fmla="*/ 80 h 682"/>
                <a:gd name="T8" fmla="*/ 78 w 1130"/>
                <a:gd name="T9" fmla="*/ 79 h 682"/>
                <a:gd name="T10" fmla="*/ 134 w 1130"/>
                <a:gd name="T11" fmla="*/ 46 h 682"/>
                <a:gd name="T12" fmla="*/ 134 w 1130"/>
                <a:gd name="T13" fmla="*/ 47 h 682"/>
                <a:gd name="T14" fmla="*/ 134 w 1130"/>
                <a:gd name="T15" fmla="*/ 48 h 682"/>
                <a:gd name="T16" fmla="*/ 133 w 1130"/>
                <a:gd name="T17" fmla="*/ 47 h 682"/>
                <a:gd name="T18" fmla="*/ 134 w 1130"/>
                <a:gd name="T19" fmla="*/ 46 h 682"/>
                <a:gd name="T20" fmla="*/ 132 w 1130"/>
                <a:gd name="T21" fmla="*/ 48 h 682"/>
                <a:gd name="T22" fmla="*/ 88 w 1130"/>
                <a:gd name="T23" fmla="*/ 6 h 682"/>
                <a:gd name="T24" fmla="*/ 89 w 1130"/>
                <a:gd name="T25" fmla="*/ 4 h 682"/>
                <a:gd name="T26" fmla="*/ 134 w 1130"/>
                <a:gd name="T27" fmla="*/ 46 h 682"/>
                <a:gd name="T28" fmla="*/ 132 w 1130"/>
                <a:gd name="T29" fmla="*/ 48 h 682"/>
                <a:gd name="T30" fmla="*/ 88 w 1130"/>
                <a:gd name="T31" fmla="*/ 2 h 682"/>
                <a:gd name="T32" fmla="*/ 88 w 1130"/>
                <a:gd name="T33" fmla="*/ 0 h 682"/>
                <a:gd name="T34" fmla="*/ 89 w 1130"/>
                <a:gd name="T35" fmla="*/ 4 h 682"/>
                <a:gd name="T36" fmla="*/ 88 w 1130"/>
                <a:gd name="T37" fmla="*/ 6 h 682"/>
                <a:gd name="T38" fmla="*/ 88 w 1130"/>
                <a:gd name="T39" fmla="*/ 2 h 682"/>
                <a:gd name="T40" fmla="*/ 88 w 1130"/>
                <a:gd name="T41" fmla="*/ 6 h 682"/>
                <a:gd name="T42" fmla="*/ 10 w 1130"/>
                <a:gd name="T43" fmla="*/ 7 h 682"/>
                <a:gd name="T44" fmla="*/ 10 w 1130"/>
                <a:gd name="T45" fmla="*/ 6 h 682"/>
                <a:gd name="T46" fmla="*/ 88 w 1130"/>
                <a:gd name="T47" fmla="*/ 2 h 682"/>
                <a:gd name="T48" fmla="*/ 88 w 1130"/>
                <a:gd name="T49" fmla="*/ 6 h 682"/>
                <a:gd name="T50" fmla="*/ 9 w 1130"/>
                <a:gd name="T51" fmla="*/ 6 h 682"/>
                <a:gd name="T52" fmla="*/ 9 w 1130"/>
                <a:gd name="T53" fmla="*/ 6 h 682"/>
                <a:gd name="T54" fmla="*/ 10 w 1130"/>
                <a:gd name="T55" fmla="*/ 6 h 682"/>
                <a:gd name="T56" fmla="*/ 10 w 1130"/>
                <a:gd name="T57" fmla="*/ 6 h 682"/>
                <a:gd name="T58" fmla="*/ 9 w 1130"/>
                <a:gd name="T59" fmla="*/ 6 h 682"/>
                <a:gd name="T60" fmla="*/ 11 w 1130"/>
                <a:gd name="T61" fmla="*/ 6 h 682"/>
                <a:gd name="T62" fmla="*/ 6 w 1130"/>
                <a:gd name="T63" fmla="*/ 54 h 682"/>
                <a:gd name="T64" fmla="*/ 2 w 1130"/>
                <a:gd name="T65" fmla="*/ 54 h 682"/>
                <a:gd name="T66" fmla="*/ 9 w 1130"/>
                <a:gd name="T67" fmla="*/ 6 h 682"/>
                <a:gd name="T68" fmla="*/ 11 w 1130"/>
                <a:gd name="T69" fmla="*/ 6 h 682"/>
                <a:gd name="T70" fmla="*/ 6 w 1130"/>
                <a:gd name="T71" fmla="*/ 55 h 682"/>
                <a:gd name="T72" fmla="*/ 0 w 1130"/>
                <a:gd name="T73" fmla="*/ 55 h 682"/>
                <a:gd name="T74" fmla="*/ 2 w 1130"/>
                <a:gd name="T75" fmla="*/ 54 h 682"/>
                <a:gd name="T76" fmla="*/ 6 w 1130"/>
                <a:gd name="T77" fmla="*/ 54 h 682"/>
                <a:gd name="T78" fmla="*/ 6 w 1130"/>
                <a:gd name="T79" fmla="*/ 55 h 682"/>
                <a:gd name="T80" fmla="*/ 6 w 1130"/>
                <a:gd name="T81" fmla="*/ 54 h 682"/>
                <a:gd name="T82" fmla="*/ 79 w 1130"/>
                <a:gd name="T83" fmla="*/ 79 h 682"/>
                <a:gd name="T84" fmla="*/ 79 w 1130"/>
                <a:gd name="T85" fmla="*/ 80 h 682"/>
                <a:gd name="T86" fmla="*/ 6 w 1130"/>
                <a:gd name="T87" fmla="*/ 55 h 682"/>
                <a:gd name="T88" fmla="*/ 6 w 1130"/>
                <a:gd name="T89" fmla="*/ 54 h 682"/>
                <a:gd name="T90" fmla="*/ 79 w 1130"/>
                <a:gd name="T91" fmla="*/ 80 h 682"/>
                <a:gd name="T92" fmla="*/ 79 w 1130"/>
                <a:gd name="T93" fmla="*/ 81 h 682"/>
                <a:gd name="T94" fmla="*/ 79 w 1130"/>
                <a:gd name="T95" fmla="*/ 80 h 682"/>
                <a:gd name="T96" fmla="*/ 79 w 1130"/>
                <a:gd name="T97" fmla="*/ 79 h 682"/>
                <a:gd name="T98" fmla="*/ 79 w 1130"/>
                <a:gd name="T99" fmla="*/ 80 h 6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30"/>
                <a:gd name="T151" fmla="*/ 0 h 682"/>
                <a:gd name="T152" fmla="*/ 1130 w 1130"/>
                <a:gd name="T153" fmla="*/ 682 h 6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30" h="682">
                  <a:moveTo>
                    <a:pt x="656" y="668"/>
                  </a:moveTo>
                  <a:lnTo>
                    <a:pt x="1115" y="390"/>
                  </a:lnTo>
                  <a:lnTo>
                    <a:pt x="1122" y="402"/>
                  </a:lnTo>
                  <a:lnTo>
                    <a:pt x="664" y="680"/>
                  </a:lnTo>
                  <a:lnTo>
                    <a:pt x="656" y="668"/>
                  </a:lnTo>
                  <a:close/>
                  <a:moveTo>
                    <a:pt x="1124" y="392"/>
                  </a:moveTo>
                  <a:lnTo>
                    <a:pt x="1130" y="398"/>
                  </a:lnTo>
                  <a:lnTo>
                    <a:pt x="1122" y="402"/>
                  </a:lnTo>
                  <a:lnTo>
                    <a:pt x="1119" y="397"/>
                  </a:lnTo>
                  <a:lnTo>
                    <a:pt x="1124" y="392"/>
                  </a:lnTo>
                  <a:close/>
                  <a:moveTo>
                    <a:pt x="1113" y="402"/>
                  </a:moveTo>
                  <a:lnTo>
                    <a:pt x="745" y="14"/>
                  </a:lnTo>
                  <a:lnTo>
                    <a:pt x="755" y="4"/>
                  </a:lnTo>
                  <a:lnTo>
                    <a:pt x="1124" y="392"/>
                  </a:lnTo>
                  <a:lnTo>
                    <a:pt x="1113" y="402"/>
                  </a:lnTo>
                  <a:close/>
                  <a:moveTo>
                    <a:pt x="748" y="2"/>
                  </a:moveTo>
                  <a:lnTo>
                    <a:pt x="751" y="0"/>
                  </a:lnTo>
                  <a:lnTo>
                    <a:pt x="755" y="4"/>
                  </a:lnTo>
                  <a:lnTo>
                    <a:pt x="750" y="9"/>
                  </a:lnTo>
                  <a:lnTo>
                    <a:pt x="748" y="2"/>
                  </a:lnTo>
                  <a:close/>
                  <a:moveTo>
                    <a:pt x="750" y="16"/>
                  </a:moveTo>
                  <a:lnTo>
                    <a:pt x="82" y="65"/>
                  </a:lnTo>
                  <a:lnTo>
                    <a:pt x="80" y="52"/>
                  </a:lnTo>
                  <a:lnTo>
                    <a:pt x="748" y="2"/>
                  </a:lnTo>
                  <a:lnTo>
                    <a:pt x="750" y="16"/>
                  </a:lnTo>
                  <a:close/>
                  <a:moveTo>
                    <a:pt x="74" y="57"/>
                  </a:moveTo>
                  <a:lnTo>
                    <a:pt x="75" y="52"/>
                  </a:lnTo>
                  <a:lnTo>
                    <a:pt x="80" y="52"/>
                  </a:lnTo>
                  <a:lnTo>
                    <a:pt x="80" y="59"/>
                  </a:lnTo>
                  <a:lnTo>
                    <a:pt x="74" y="57"/>
                  </a:lnTo>
                  <a:close/>
                  <a:moveTo>
                    <a:pt x="87" y="59"/>
                  </a:moveTo>
                  <a:lnTo>
                    <a:pt x="16" y="458"/>
                  </a:lnTo>
                  <a:lnTo>
                    <a:pt x="2" y="455"/>
                  </a:lnTo>
                  <a:lnTo>
                    <a:pt x="74" y="57"/>
                  </a:lnTo>
                  <a:lnTo>
                    <a:pt x="87" y="59"/>
                  </a:lnTo>
                  <a:close/>
                  <a:moveTo>
                    <a:pt x="7" y="463"/>
                  </a:moveTo>
                  <a:lnTo>
                    <a:pt x="0" y="462"/>
                  </a:lnTo>
                  <a:lnTo>
                    <a:pt x="2" y="455"/>
                  </a:lnTo>
                  <a:lnTo>
                    <a:pt x="9" y="457"/>
                  </a:lnTo>
                  <a:lnTo>
                    <a:pt x="7" y="463"/>
                  </a:lnTo>
                  <a:close/>
                  <a:moveTo>
                    <a:pt x="10" y="450"/>
                  </a:moveTo>
                  <a:lnTo>
                    <a:pt x="663" y="668"/>
                  </a:lnTo>
                  <a:lnTo>
                    <a:pt x="658" y="680"/>
                  </a:lnTo>
                  <a:lnTo>
                    <a:pt x="7" y="463"/>
                  </a:lnTo>
                  <a:lnTo>
                    <a:pt x="10" y="450"/>
                  </a:lnTo>
                  <a:close/>
                  <a:moveTo>
                    <a:pt x="664" y="680"/>
                  </a:moveTo>
                  <a:lnTo>
                    <a:pt x="661" y="682"/>
                  </a:lnTo>
                  <a:lnTo>
                    <a:pt x="658" y="680"/>
                  </a:lnTo>
                  <a:lnTo>
                    <a:pt x="659" y="674"/>
                  </a:lnTo>
                  <a:lnTo>
                    <a:pt x="664" y="680"/>
                  </a:lnTo>
                  <a:close/>
                </a:path>
              </a:pathLst>
            </a:custGeom>
            <a:solidFill>
              <a:srgbClr val="1F1A17"/>
            </a:solidFill>
            <a:ln w="9525">
              <a:noFill/>
              <a:round/>
              <a:headEnd/>
              <a:tailEnd/>
            </a:ln>
          </p:spPr>
          <p:txBody>
            <a:bodyPr/>
            <a:lstStyle/>
            <a:p>
              <a:endParaRPr lang="en-US"/>
            </a:p>
          </p:txBody>
        </p:sp>
        <p:grpSp>
          <p:nvGrpSpPr>
            <p:cNvPr id="26" name="Group 124"/>
            <p:cNvGrpSpPr>
              <a:grpSpLocks/>
            </p:cNvGrpSpPr>
            <p:nvPr/>
          </p:nvGrpSpPr>
          <p:grpSpPr bwMode="auto">
            <a:xfrm>
              <a:off x="4272" y="3186"/>
              <a:ext cx="1295" cy="875"/>
              <a:chOff x="4272" y="3186"/>
              <a:chExt cx="1295" cy="875"/>
            </a:xfrm>
          </p:grpSpPr>
          <p:sp>
            <p:nvSpPr>
              <p:cNvPr id="83997" name="Text Box 125"/>
              <p:cNvSpPr txBox="1">
                <a:spLocks noChangeArrowheads="1"/>
              </p:cNvSpPr>
              <p:nvPr/>
            </p:nvSpPr>
            <p:spPr bwMode="auto">
              <a:xfrm>
                <a:off x="4272" y="3696"/>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A</a:t>
                </a:r>
              </a:p>
            </p:txBody>
          </p:sp>
          <p:sp>
            <p:nvSpPr>
              <p:cNvPr id="83998" name="Text Box 126"/>
              <p:cNvSpPr txBox="1">
                <a:spLocks noChangeArrowheads="1"/>
              </p:cNvSpPr>
              <p:nvPr/>
            </p:nvSpPr>
            <p:spPr bwMode="auto">
              <a:xfrm>
                <a:off x="5040" y="3888"/>
                <a:ext cx="180"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B</a:t>
                </a:r>
              </a:p>
            </p:txBody>
          </p:sp>
          <p:sp>
            <p:nvSpPr>
              <p:cNvPr id="83999" name="Text Box 127"/>
              <p:cNvSpPr txBox="1">
                <a:spLocks noChangeArrowheads="1"/>
              </p:cNvSpPr>
              <p:nvPr/>
            </p:nvSpPr>
            <p:spPr bwMode="auto">
              <a:xfrm>
                <a:off x="5382" y="3678"/>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C</a:t>
                </a:r>
              </a:p>
            </p:txBody>
          </p:sp>
          <p:sp>
            <p:nvSpPr>
              <p:cNvPr id="84000" name="Text Box 128"/>
              <p:cNvSpPr txBox="1">
                <a:spLocks noChangeArrowheads="1"/>
              </p:cNvSpPr>
              <p:nvPr/>
            </p:nvSpPr>
            <p:spPr bwMode="auto">
              <a:xfrm>
                <a:off x="5100" y="3186"/>
                <a:ext cx="185"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D</a:t>
                </a:r>
              </a:p>
            </p:txBody>
          </p:sp>
          <p:sp>
            <p:nvSpPr>
              <p:cNvPr id="84001" name="Text Box 129"/>
              <p:cNvSpPr txBox="1">
                <a:spLocks noChangeArrowheads="1"/>
              </p:cNvSpPr>
              <p:nvPr/>
            </p:nvSpPr>
            <p:spPr bwMode="auto">
              <a:xfrm>
                <a:off x="4375" y="3253"/>
                <a:ext cx="180" cy="173"/>
              </a:xfrm>
              <a:prstGeom prst="rect">
                <a:avLst/>
              </a:prstGeom>
              <a:noFill/>
              <a:ln w="9525">
                <a:noFill/>
                <a:miter lim="800000"/>
                <a:headEnd/>
                <a:tailEnd/>
              </a:ln>
            </p:spPr>
            <p:txBody>
              <a:bodyPr wrap="none">
                <a:spAutoFit/>
              </a:bodyPr>
              <a:lstStyle/>
              <a:p>
                <a:pPr algn="ctr" eaLnBrk="1" hangingPunct="1"/>
                <a:r>
                  <a:rPr lang="en-US" altLang="en-US" sz="1200" b="1">
                    <a:latin typeface="Times New Roman" pitchFamily="18" charset="0"/>
                  </a:rPr>
                  <a:t>E</a:t>
                </a:r>
              </a:p>
            </p:txBody>
          </p:sp>
        </p:grpSp>
      </p:grpSp>
      <p:sp>
        <p:nvSpPr>
          <p:cNvPr id="130" name="Oval 61"/>
          <p:cNvSpPr>
            <a:spLocks noChangeArrowheads="1"/>
          </p:cNvSpPr>
          <p:nvPr/>
        </p:nvSpPr>
        <p:spPr bwMode="auto">
          <a:xfrm>
            <a:off x="8558213" y="5715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dirty="0">
                <a:latin typeface="Times New Roman" pitchFamily="18" charset="0"/>
              </a:rPr>
              <a:t>1</a:t>
            </a:r>
            <a:endParaRPr lang="en-US" sz="180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6146"/>
                                        </p:tgtEl>
                                        <p:attrNameLst>
                                          <p:attrName>style.visibility</p:attrName>
                                        </p:attrNameLst>
                                      </p:cBhvr>
                                      <p:to>
                                        <p:strVal val="visible"/>
                                      </p:to>
                                    </p:set>
                                    <p:anim calcmode="lin" valueType="num">
                                      <p:cBhvr>
                                        <p:cTn id="15" dur="500" fill="hold"/>
                                        <p:tgtEl>
                                          <p:spTgt spid="6146"/>
                                        </p:tgtEl>
                                        <p:attrNameLst>
                                          <p:attrName>ppt_w</p:attrName>
                                        </p:attrNameLst>
                                      </p:cBhvr>
                                      <p:tavLst>
                                        <p:tav tm="0">
                                          <p:val>
                                            <p:fltVal val="0"/>
                                          </p:val>
                                        </p:tav>
                                        <p:tav tm="100000">
                                          <p:val>
                                            <p:strVal val="#ppt_w"/>
                                          </p:val>
                                        </p:tav>
                                      </p:tavLst>
                                    </p:anim>
                                    <p:anim calcmode="lin" valueType="num">
                                      <p:cBhvr>
                                        <p:cTn id="16" dur="500" fill="hold"/>
                                        <p:tgtEl>
                                          <p:spTgt spid="6146"/>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6160"/>
                                        </p:tgtEl>
                                        <p:attrNameLst>
                                          <p:attrName>style.visibility</p:attrName>
                                        </p:attrNameLst>
                                      </p:cBhvr>
                                      <p:to>
                                        <p:strVal val="visible"/>
                                      </p:to>
                                    </p:set>
                                    <p:anim calcmode="lin" valueType="num">
                                      <p:cBhvr additive="base">
                                        <p:cTn id="27" dur="500" fill="hold"/>
                                        <p:tgtEl>
                                          <p:spTgt spid="6160"/>
                                        </p:tgtEl>
                                        <p:attrNameLst>
                                          <p:attrName>ppt_x</p:attrName>
                                        </p:attrNameLst>
                                      </p:cBhvr>
                                      <p:tavLst>
                                        <p:tav tm="0">
                                          <p:val>
                                            <p:strVal val="0-#ppt_w/2"/>
                                          </p:val>
                                        </p:tav>
                                        <p:tav tm="100000">
                                          <p:val>
                                            <p:strVal val="#ppt_x"/>
                                          </p:val>
                                        </p:tav>
                                      </p:tavLst>
                                    </p:anim>
                                    <p:anim calcmode="lin" valueType="num">
                                      <p:cBhvr additive="base">
                                        <p:cTn id="28" dur="500" fill="hold"/>
                                        <p:tgtEl>
                                          <p:spTgt spid="6160"/>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strips(upRight)">
                                      <p:cBhvr>
                                        <p:cTn id="33" dur="500"/>
                                        <p:tgtEl>
                                          <p:spTgt spid="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strips(upRight)">
                                      <p:cBhvr>
                                        <p:cTn id="38" dur="500"/>
                                        <p:tgtEl>
                                          <p:spTgt spid="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6151"/>
                                        </p:tgtEl>
                                        <p:attrNameLst>
                                          <p:attrName>style.visibility</p:attrName>
                                        </p:attrNameLst>
                                      </p:cBhvr>
                                      <p:to>
                                        <p:strVal val="visible"/>
                                      </p:to>
                                    </p:set>
                                    <p:animEffect transition="in" filter="wipe(up)">
                                      <p:cBhvr>
                                        <p:cTn id="49" dur="500"/>
                                        <p:tgtEl>
                                          <p:spTgt spid="61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8"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ppt_x</p:attrName>
                                        </p:attrNameLst>
                                      </p:cBhvr>
                                      <p:tavLst>
                                        <p:tav tm="0">
                                          <p:val>
                                            <p:strVal val="#ppt_x-#ppt_w/2"/>
                                          </p:val>
                                        </p:tav>
                                        <p:tav tm="100000">
                                          <p:val>
                                            <p:strVal val="#ppt_x"/>
                                          </p:val>
                                        </p:tav>
                                      </p:tavLst>
                                    </p:anim>
                                    <p:anim calcmode="lin" valueType="num">
                                      <p:cBhvr>
                                        <p:cTn id="55" dur="500" fill="hold"/>
                                        <p:tgtEl>
                                          <p:spTgt spid="11"/>
                                        </p:tgtEl>
                                        <p:attrNameLst>
                                          <p:attrName>ppt_y</p:attrName>
                                        </p:attrNameLst>
                                      </p:cBhvr>
                                      <p:tavLst>
                                        <p:tav tm="0">
                                          <p:val>
                                            <p:strVal val="#ppt_y"/>
                                          </p:val>
                                        </p:tav>
                                        <p:tav tm="100000">
                                          <p:val>
                                            <p:strVal val="#ppt_y"/>
                                          </p:val>
                                        </p:tav>
                                      </p:tavLst>
                                    </p:anim>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8"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ppt_x</p:attrName>
                                        </p:attrNameLst>
                                      </p:cBhvr>
                                      <p:tavLst>
                                        <p:tav tm="0">
                                          <p:val>
                                            <p:strVal val="#ppt_x-#ppt_w/2"/>
                                          </p:val>
                                        </p:tav>
                                        <p:tav tm="100000">
                                          <p:val>
                                            <p:strVal val="#ppt_x"/>
                                          </p:val>
                                        </p:tav>
                                      </p:tavLst>
                                    </p:anim>
                                    <p:anim calcmode="lin" valueType="num">
                                      <p:cBhvr>
                                        <p:cTn id="63" dur="500" fill="hold"/>
                                        <p:tgtEl>
                                          <p:spTgt spid="12"/>
                                        </p:tgtEl>
                                        <p:attrNameLst>
                                          <p:attrName>ppt_y</p:attrName>
                                        </p:attrNameLst>
                                      </p:cBhvr>
                                      <p:tavLst>
                                        <p:tav tm="0">
                                          <p:val>
                                            <p:strVal val="#ppt_y"/>
                                          </p:val>
                                        </p:tav>
                                        <p:tav tm="100000">
                                          <p:val>
                                            <p:strVal val="#ppt_y"/>
                                          </p:val>
                                        </p:tav>
                                      </p:tavLst>
                                    </p:anim>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8" presetClass="entr" presetSubtype="3"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strips(upRight)">
                                      <p:cBhvr>
                                        <p:cTn id="70" dur="500"/>
                                        <p:tgtEl>
                                          <p:spTgt spid="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8" presetClass="entr" presetSubtype="3"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strips(upRight)">
                                      <p:cBhvr>
                                        <p:cTn id="75" dur="500"/>
                                        <p:tgtEl>
                                          <p:spTgt spid="1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8" presetClass="entr" presetSubtype="3" fill="hold"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strips(upRight)">
                                      <p:cBhvr>
                                        <p:cTn id="80" dur="500"/>
                                        <p:tgtEl>
                                          <p:spTgt spid="1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0"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 calcmode="lin" valueType="num">
                                      <p:cBhvr>
                                        <p:cTn id="85" dur="500" fill="hold"/>
                                        <p:tgtEl>
                                          <p:spTgt spid="10"/>
                                        </p:tgtEl>
                                        <p:attrNameLst>
                                          <p:attrName>ppt_w</p:attrName>
                                        </p:attrNameLst>
                                      </p:cBhvr>
                                      <p:tavLst>
                                        <p:tav tm="0">
                                          <p:val>
                                            <p:fltVal val="0"/>
                                          </p:val>
                                        </p:tav>
                                        <p:tav tm="100000">
                                          <p:val>
                                            <p:strVal val="#ppt_w"/>
                                          </p:val>
                                        </p:tav>
                                      </p:tavLst>
                                    </p:anim>
                                    <p:anim calcmode="lin" valueType="num">
                                      <p:cBhvr>
                                        <p:cTn id="86"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8" presetClass="entr" presetSubtype="3" fill="hold" nodeType="click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strips(upRight)">
                                      <p:cBhvr>
                                        <p:cTn id="91" dur="500"/>
                                        <p:tgtEl>
                                          <p:spTgt spid="1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8" presetClass="entr" presetSubtype="3" fill="hold"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strips(upRight)">
                                      <p:cBhvr>
                                        <p:cTn id="96" dur="500"/>
                                        <p:tgtEl>
                                          <p:spTgt spid="1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4"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p:cTn id="101" dur="500" fill="hold"/>
                                        <p:tgtEl>
                                          <p:spTgt spid="20"/>
                                        </p:tgtEl>
                                        <p:attrNameLst>
                                          <p:attrName>ppt_x</p:attrName>
                                        </p:attrNameLst>
                                      </p:cBhvr>
                                      <p:tavLst>
                                        <p:tav tm="0">
                                          <p:val>
                                            <p:strVal val="#ppt_x"/>
                                          </p:val>
                                        </p:tav>
                                        <p:tav tm="100000">
                                          <p:val>
                                            <p:strVal val="#ppt_x"/>
                                          </p:val>
                                        </p:tav>
                                      </p:tavLst>
                                    </p:anim>
                                    <p:anim calcmode="lin" valueType="num">
                                      <p:cBhvr>
                                        <p:cTn id="102" dur="500" fill="hold"/>
                                        <p:tgtEl>
                                          <p:spTgt spid="20"/>
                                        </p:tgtEl>
                                        <p:attrNameLst>
                                          <p:attrName>ppt_y</p:attrName>
                                        </p:attrNameLst>
                                      </p:cBhvr>
                                      <p:tavLst>
                                        <p:tav tm="0">
                                          <p:val>
                                            <p:strVal val="#ppt_y+#ppt_h/2"/>
                                          </p:val>
                                        </p:tav>
                                        <p:tav tm="100000">
                                          <p:val>
                                            <p:strVal val="#ppt_y"/>
                                          </p:val>
                                        </p:tav>
                                      </p:tavLst>
                                    </p:anim>
                                    <p:anim calcmode="lin" valueType="num">
                                      <p:cBhvr>
                                        <p:cTn id="103" dur="500" fill="hold"/>
                                        <p:tgtEl>
                                          <p:spTgt spid="20"/>
                                        </p:tgtEl>
                                        <p:attrNameLst>
                                          <p:attrName>ppt_w</p:attrName>
                                        </p:attrNameLst>
                                      </p:cBhvr>
                                      <p:tavLst>
                                        <p:tav tm="0">
                                          <p:val>
                                            <p:strVal val="#ppt_w"/>
                                          </p:val>
                                        </p:tav>
                                        <p:tav tm="100000">
                                          <p:val>
                                            <p:strVal val="#ppt_w"/>
                                          </p:val>
                                        </p:tav>
                                      </p:tavLst>
                                    </p:anim>
                                    <p:anim calcmode="lin" valueType="num">
                                      <p:cBhvr>
                                        <p:cTn id="10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3" presetClass="entr" presetSubtype="16" fill="hold" nodeType="clickEffect">
                                  <p:stCondLst>
                                    <p:cond delay="0"/>
                                  </p:stCondLst>
                                  <p:childTnLst>
                                    <p:set>
                                      <p:cBhvr>
                                        <p:cTn id="108" dur="1" fill="hold">
                                          <p:stCondLst>
                                            <p:cond delay="0"/>
                                          </p:stCondLst>
                                        </p:cTn>
                                        <p:tgtEl>
                                          <p:spTgt spid="19"/>
                                        </p:tgtEl>
                                        <p:attrNameLst>
                                          <p:attrName>style.visibility</p:attrName>
                                        </p:attrNameLst>
                                      </p:cBhvr>
                                      <p:to>
                                        <p:strVal val="visible"/>
                                      </p:to>
                                    </p:set>
                                    <p:anim calcmode="lin" valueType="num">
                                      <p:cBhvr>
                                        <p:cTn id="109" dur="500" fill="hold"/>
                                        <p:tgtEl>
                                          <p:spTgt spid="19"/>
                                        </p:tgtEl>
                                        <p:attrNameLst>
                                          <p:attrName>ppt_w</p:attrName>
                                        </p:attrNameLst>
                                      </p:cBhvr>
                                      <p:tavLst>
                                        <p:tav tm="0">
                                          <p:val>
                                            <p:fltVal val="0"/>
                                          </p:val>
                                        </p:tav>
                                        <p:tav tm="100000">
                                          <p:val>
                                            <p:strVal val="#ppt_w"/>
                                          </p:val>
                                        </p:tav>
                                      </p:tavLst>
                                    </p:anim>
                                    <p:anim calcmode="lin" valueType="num">
                                      <p:cBhvr>
                                        <p:cTn id="110"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6221"/>
                                        </p:tgtEl>
                                        <p:attrNameLst>
                                          <p:attrName>style.visibility</p:attrName>
                                        </p:attrNameLst>
                                      </p:cBhvr>
                                      <p:to>
                                        <p:strVal val="visible"/>
                                      </p:to>
                                    </p:set>
                                    <p:anim calcmode="lin" valueType="num">
                                      <p:cBhvr additive="base">
                                        <p:cTn id="115" dur="500" fill="hold"/>
                                        <p:tgtEl>
                                          <p:spTgt spid="6221"/>
                                        </p:tgtEl>
                                        <p:attrNameLst>
                                          <p:attrName>ppt_x</p:attrName>
                                        </p:attrNameLst>
                                      </p:cBhvr>
                                      <p:tavLst>
                                        <p:tav tm="0">
                                          <p:val>
                                            <p:strVal val="0-#ppt_w/2"/>
                                          </p:val>
                                        </p:tav>
                                        <p:tav tm="100000">
                                          <p:val>
                                            <p:strVal val="#ppt_x"/>
                                          </p:val>
                                        </p:tav>
                                      </p:tavLst>
                                    </p:anim>
                                    <p:anim calcmode="lin" valueType="num">
                                      <p:cBhvr additive="base">
                                        <p:cTn id="116" dur="500" fill="hold"/>
                                        <p:tgtEl>
                                          <p:spTgt spid="6221"/>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3" fill="hold" nodeType="click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strips(upRight)">
                                      <p:cBhvr>
                                        <p:cTn id="121" dur="500"/>
                                        <p:tgtEl>
                                          <p:spTgt spid="1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8" presetClass="entr" presetSubtype="3" fill="hold" nodeType="click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strips(upRight)">
                                      <p:cBhvr>
                                        <p:cTn id="126" dur="500"/>
                                        <p:tgtEl>
                                          <p:spTgt spid="22"/>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3" presetClass="entr" presetSubtype="16" fill="hold" nodeType="clickEffect">
                                  <p:stCondLst>
                                    <p:cond delay="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ppt_w</p:attrName>
                                        </p:attrNameLst>
                                      </p:cBhvr>
                                      <p:tavLst>
                                        <p:tav tm="0">
                                          <p:val>
                                            <p:fltVal val="0"/>
                                          </p:val>
                                        </p:tav>
                                        <p:tav tm="100000">
                                          <p:val>
                                            <p:strVal val="#ppt_w"/>
                                          </p:val>
                                        </p:tav>
                                      </p:tavLst>
                                    </p:anim>
                                    <p:anim calcmode="lin" valueType="num">
                                      <p:cBhvr>
                                        <p:cTn id="132"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8" presetClass="entr" presetSubtype="3" fill="hold" nodeType="click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strips(upRight)">
                                      <p:cBhvr>
                                        <p:cTn id="137" dur="500"/>
                                        <p:tgtEl>
                                          <p:spTgt spid="1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7" presetClass="entr" presetSubtype="4" fill="hold" nodeType="clickEffect">
                                  <p:stCondLst>
                                    <p:cond delay="0"/>
                                  </p:stCondLst>
                                  <p:childTnLst>
                                    <p:set>
                                      <p:cBhvr>
                                        <p:cTn id="141" dur="1" fill="hold">
                                          <p:stCondLst>
                                            <p:cond delay="0"/>
                                          </p:stCondLst>
                                        </p:cTn>
                                        <p:tgtEl>
                                          <p:spTgt spid="24"/>
                                        </p:tgtEl>
                                        <p:attrNameLst>
                                          <p:attrName>style.visibility</p:attrName>
                                        </p:attrNameLst>
                                      </p:cBhvr>
                                      <p:to>
                                        <p:strVal val="visible"/>
                                      </p:to>
                                    </p:set>
                                    <p:anim calcmode="lin" valueType="num">
                                      <p:cBhvr>
                                        <p:cTn id="142" dur="500" fill="hold"/>
                                        <p:tgtEl>
                                          <p:spTgt spid="24"/>
                                        </p:tgtEl>
                                        <p:attrNameLst>
                                          <p:attrName>ppt_x</p:attrName>
                                        </p:attrNameLst>
                                      </p:cBhvr>
                                      <p:tavLst>
                                        <p:tav tm="0">
                                          <p:val>
                                            <p:strVal val="#ppt_x"/>
                                          </p:val>
                                        </p:tav>
                                        <p:tav tm="100000">
                                          <p:val>
                                            <p:strVal val="#ppt_x"/>
                                          </p:val>
                                        </p:tav>
                                      </p:tavLst>
                                    </p:anim>
                                    <p:anim calcmode="lin" valueType="num">
                                      <p:cBhvr>
                                        <p:cTn id="143" dur="500" fill="hold"/>
                                        <p:tgtEl>
                                          <p:spTgt spid="24"/>
                                        </p:tgtEl>
                                        <p:attrNameLst>
                                          <p:attrName>ppt_y</p:attrName>
                                        </p:attrNameLst>
                                      </p:cBhvr>
                                      <p:tavLst>
                                        <p:tav tm="0">
                                          <p:val>
                                            <p:strVal val="#ppt_y+#ppt_h/2"/>
                                          </p:val>
                                        </p:tav>
                                        <p:tav tm="100000">
                                          <p:val>
                                            <p:strVal val="#ppt_y"/>
                                          </p:val>
                                        </p:tav>
                                      </p:tavLst>
                                    </p:anim>
                                    <p:anim calcmode="lin" valueType="num">
                                      <p:cBhvr>
                                        <p:cTn id="144" dur="500" fill="hold"/>
                                        <p:tgtEl>
                                          <p:spTgt spid="24"/>
                                        </p:tgtEl>
                                        <p:attrNameLst>
                                          <p:attrName>ppt_w</p:attrName>
                                        </p:attrNameLst>
                                      </p:cBhvr>
                                      <p:tavLst>
                                        <p:tav tm="0">
                                          <p:val>
                                            <p:strVal val="#ppt_w"/>
                                          </p:val>
                                        </p:tav>
                                        <p:tav tm="100000">
                                          <p:val>
                                            <p:strVal val="#ppt_w"/>
                                          </p:val>
                                        </p:tav>
                                      </p:tavLst>
                                    </p:anim>
                                    <p:anim calcmode="lin" valueType="num">
                                      <p:cBhvr>
                                        <p:cTn id="145"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3" presetClass="entr" presetSubtype="16" fill="hold" nodeType="clickEffect">
                                  <p:stCondLst>
                                    <p:cond delay="0"/>
                                  </p:stCondLst>
                                  <p:childTnLst>
                                    <p:set>
                                      <p:cBhvr>
                                        <p:cTn id="149" dur="1" fill="hold">
                                          <p:stCondLst>
                                            <p:cond delay="0"/>
                                          </p:stCondLst>
                                        </p:cTn>
                                        <p:tgtEl>
                                          <p:spTgt spid="25"/>
                                        </p:tgtEl>
                                        <p:attrNameLst>
                                          <p:attrName>style.visibility</p:attrName>
                                        </p:attrNameLst>
                                      </p:cBhvr>
                                      <p:to>
                                        <p:strVal val="visible"/>
                                      </p:to>
                                    </p:set>
                                    <p:anim calcmode="lin" valueType="num">
                                      <p:cBhvr>
                                        <p:cTn id="150" dur="500" fill="hold"/>
                                        <p:tgtEl>
                                          <p:spTgt spid="25"/>
                                        </p:tgtEl>
                                        <p:attrNameLst>
                                          <p:attrName>ppt_w</p:attrName>
                                        </p:attrNameLst>
                                      </p:cBhvr>
                                      <p:tavLst>
                                        <p:tav tm="0">
                                          <p:val>
                                            <p:fltVal val="0"/>
                                          </p:val>
                                        </p:tav>
                                        <p:tav tm="100000">
                                          <p:val>
                                            <p:strVal val="#ppt_w"/>
                                          </p:val>
                                        </p:tav>
                                      </p:tavLst>
                                    </p:anim>
                                    <p:anim calcmode="lin" valueType="num">
                                      <p:cBhvr>
                                        <p:cTn id="151" dur="50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p:bldP spid="6151" grpId="0" autoUpdateAnimBg="0"/>
      <p:bldP spid="6160" grpId="0" animBg="1"/>
      <p:bldP spid="62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00375" y="2590800"/>
            <a:ext cx="1233488" cy="1670050"/>
            <a:chOff x="1900" y="1728"/>
            <a:chExt cx="777" cy="1052"/>
          </a:xfrm>
        </p:grpSpPr>
        <p:sp>
          <p:nvSpPr>
            <p:cNvPr id="8259" name="Freeform 3"/>
            <p:cNvSpPr>
              <a:spLocks/>
            </p:cNvSpPr>
            <p:nvPr/>
          </p:nvSpPr>
          <p:spPr bwMode="auto">
            <a:xfrm>
              <a:off x="1900" y="2002"/>
              <a:ext cx="777" cy="778"/>
            </a:xfrm>
            <a:custGeom>
              <a:avLst/>
              <a:gdLst>
                <a:gd name="T0" fmla="*/ 409 w 777"/>
                <a:gd name="T1" fmla="*/ 0 h 778"/>
                <a:gd name="T2" fmla="*/ 448 w 777"/>
                <a:gd name="T3" fmla="*/ 4 h 778"/>
                <a:gd name="T4" fmla="*/ 485 w 777"/>
                <a:gd name="T5" fmla="*/ 13 h 778"/>
                <a:gd name="T6" fmla="*/ 523 w 777"/>
                <a:gd name="T7" fmla="*/ 23 h 778"/>
                <a:gd name="T8" fmla="*/ 557 w 777"/>
                <a:gd name="T9" fmla="*/ 37 h 778"/>
                <a:gd name="T10" fmla="*/ 590 w 777"/>
                <a:gd name="T11" fmla="*/ 55 h 778"/>
                <a:gd name="T12" fmla="*/ 637 w 777"/>
                <a:gd name="T13" fmla="*/ 89 h 778"/>
                <a:gd name="T14" fmla="*/ 688 w 777"/>
                <a:gd name="T15" fmla="*/ 141 h 778"/>
                <a:gd name="T16" fmla="*/ 722 w 777"/>
                <a:gd name="T17" fmla="*/ 187 h 778"/>
                <a:gd name="T18" fmla="*/ 740 w 777"/>
                <a:gd name="T19" fmla="*/ 221 h 778"/>
                <a:gd name="T20" fmla="*/ 754 w 777"/>
                <a:gd name="T21" fmla="*/ 255 h 778"/>
                <a:gd name="T22" fmla="*/ 765 w 777"/>
                <a:gd name="T23" fmla="*/ 292 h 778"/>
                <a:gd name="T24" fmla="*/ 773 w 777"/>
                <a:gd name="T25" fmla="*/ 329 h 778"/>
                <a:gd name="T26" fmla="*/ 777 w 777"/>
                <a:gd name="T27" fmla="*/ 368 h 778"/>
                <a:gd name="T28" fmla="*/ 777 w 777"/>
                <a:gd name="T29" fmla="*/ 408 h 778"/>
                <a:gd name="T30" fmla="*/ 773 w 777"/>
                <a:gd name="T31" fmla="*/ 447 h 778"/>
                <a:gd name="T32" fmla="*/ 765 w 777"/>
                <a:gd name="T33" fmla="*/ 486 h 778"/>
                <a:gd name="T34" fmla="*/ 754 w 777"/>
                <a:gd name="T35" fmla="*/ 521 h 778"/>
                <a:gd name="T36" fmla="*/ 740 w 777"/>
                <a:gd name="T37" fmla="*/ 557 h 778"/>
                <a:gd name="T38" fmla="*/ 722 w 777"/>
                <a:gd name="T39" fmla="*/ 589 h 778"/>
                <a:gd name="T40" fmla="*/ 701 w 777"/>
                <a:gd name="T41" fmla="*/ 621 h 778"/>
                <a:gd name="T42" fmla="*/ 676 w 777"/>
                <a:gd name="T43" fmla="*/ 650 h 778"/>
                <a:gd name="T44" fmla="*/ 651 w 777"/>
                <a:gd name="T45" fmla="*/ 676 h 778"/>
                <a:gd name="T46" fmla="*/ 621 w 777"/>
                <a:gd name="T47" fmla="*/ 699 h 778"/>
                <a:gd name="T48" fmla="*/ 590 w 777"/>
                <a:gd name="T49" fmla="*/ 721 h 778"/>
                <a:gd name="T50" fmla="*/ 557 w 777"/>
                <a:gd name="T51" fmla="*/ 739 h 778"/>
                <a:gd name="T52" fmla="*/ 523 w 777"/>
                <a:gd name="T53" fmla="*/ 753 h 778"/>
                <a:gd name="T54" fmla="*/ 485 w 777"/>
                <a:gd name="T55" fmla="*/ 765 h 778"/>
                <a:gd name="T56" fmla="*/ 448 w 777"/>
                <a:gd name="T57" fmla="*/ 772 h 778"/>
                <a:gd name="T58" fmla="*/ 409 w 777"/>
                <a:gd name="T59" fmla="*/ 776 h 778"/>
                <a:gd name="T60" fmla="*/ 368 w 777"/>
                <a:gd name="T61" fmla="*/ 776 h 778"/>
                <a:gd name="T62" fmla="*/ 329 w 777"/>
                <a:gd name="T63" fmla="*/ 772 h 778"/>
                <a:gd name="T64" fmla="*/ 292 w 777"/>
                <a:gd name="T65" fmla="*/ 765 h 778"/>
                <a:gd name="T66" fmla="*/ 256 w 777"/>
                <a:gd name="T67" fmla="*/ 753 h 778"/>
                <a:gd name="T68" fmla="*/ 220 w 777"/>
                <a:gd name="T69" fmla="*/ 739 h 778"/>
                <a:gd name="T70" fmla="*/ 187 w 777"/>
                <a:gd name="T71" fmla="*/ 721 h 778"/>
                <a:gd name="T72" fmla="*/ 156 w 777"/>
                <a:gd name="T73" fmla="*/ 699 h 778"/>
                <a:gd name="T74" fmla="*/ 128 w 777"/>
                <a:gd name="T75" fmla="*/ 676 h 778"/>
                <a:gd name="T76" fmla="*/ 101 w 777"/>
                <a:gd name="T77" fmla="*/ 650 h 778"/>
                <a:gd name="T78" fmla="*/ 78 w 777"/>
                <a:gd name="T79" fmla="*/ 621 h 778"/>
                <a:gd name="T80" fmla="*/ 57 w 777"/>
                <a:gd name="T81" fmla="*/ 589 h 778"/>
                <a:gd name="T82" fmla="*/ 39 w 777"/>
                <a:gd name="T83" fmla="*/ 557 h 778"/>
                <a:gd name="T84" fmla="*/ 23 w 777"/>
                <a:gd name="T85" fmla="*/ 521 h 778"/>
                <a:gd name="T86" fmla="*/ 12 w 777"/>
                <a:gd name="T87" fmla="*/ 486 h 778"/>
                <a:gd name="T88" fmla="*/ 5 w 777"/>
                <a:gd name="T89" fmla="*/ 447 h 778"/>
                <a:gd name="T90" fmla="*/ 0 w 777"/>
                <a:gd name="T91" fmla="*/ 408 h 778"/>
                <a:gd name="T92" fmla="*/ 0 w 777"/>
                <a:gd name="T93" fmla="*/ 368 h 778"/>
                <a:gd name="T94" fmla="*/ 5 w 777"/>
                <a:gd name="T95" fmla="*/ 329 h 778"/>
                <a:gd name="T96" fmla="*/ 12 w 777"/>
                <a:gd name="T97" fmla="*/ 292 h 778"/>
                <a:gd name="T98" fmla="*/ 23 w 777"/>
                <a:gd name="T99" fmla="*/ 255 h 778"/>
                <a:gd name="T100" fmla="*/ 39 w 777"/>
                <a:gd name="T101" fmla="*/ 221 h 778"/>
                <a:gd name="T102" fmla="*/ 57 w 777"/>
                <a:gd name="T103" fmla="*/ 187 h 778"/>
                <a:gd name="T104" fmla="*/ 78 w 777"/>
                <a:gd name="T105" fmla="*/ 157 h 778"/>
                <a:gd name="T106" fmla="*/ 101 w 777"/>
                <a:gd name="T107" fmla="*/ 126 h 778"/>
                <a:gd name="T108" fmla="*/ 128 w 777"/>
                <a:gd name="T109" fmla="*/ 102 h 778"/>
                <a:gd name="T110" fmla="*/ 156 w 777"/>
                <a:gd name="T111" fmla="*/ 77 h 778"/>
                <a:gd name="T112" fmla="*/ 187 w 777"/>
                <a:gd name="T113" fmla="*/ 55 h 778"/>
                <a:gd name="T114" fmla="*/ 220 w 777"/>
                <a:gd name="T115" fmla="*/ 37 h 778"/>
                <a:gd name="T116" fmla="*/ 256 w 777"/>
                <a:gd name="T117" fmla="*/ 23 h 778"/>
                <a:gd name="T118" fmla="*/ 292 w 777"/>
                <a:gd name="T119" fmla="*/ 13 h 778"/>
                <a:gd name="T120" fmla="*/ 329 w 777"/>
                <a:gd name="T121" fmla="*/ 4 h 778"/>
                <a:gd name="T122" fmla="*/ 368 w 777"/>
                <a:gd name="T123" fmla="*/ 0 h 7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7"/>
                <a:gd name="T187" fmla="*/ 0 h 778"/>
                <a:gd name="T188" fmla="*/ 777 w 777"/>
                <a:gd name="T189" fmla="*/ 778 h 77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7" h="778">
                  <a:moveTo>
                    <a:pt x="389" y="0"/>
                  </a:moveTo>
                  <a:lnTo>
                    <a:pt x="409" y="0"/>
                  </a:lnTo>
                  <a:lnTo>
                    <a:pt x="428" y="2"/>
                  </a:lnTo>
                  <a:lnTo>
                    <a:pt x="448" y="4"/>
                  </a:lnTo>
                  <a:lnTo>
                    <a:pt x="468" y="7"/>
                  </a:lnTo>
                  <a:lnTo>
                    <a:pt x="485" y="13"/>
                  </a:lnTo>
                  <a:lnTo>
                    <a:pt x="505" y="18"/>
                  </a:lnTo>
                  <a:lnTo>
                    <a:pt x="523" y="23"/>
                  </a:lnTo>
                  <a:lnTo>
                    <a:pt x="541" y="30"/>
                  </a:lnTo>
                  <a:lnTo>
                    <a:pt x="557" y="37"/>
                  </a:lnTo>
                  <a:lnTo>
                    <a:pt x="574" y="46"/>
                  </a:lnTo>
                  <a:lnTo>
                    <a:pt x="590" y="55"/>
                  </a:lnTo>
                  <a:lnTo>
                    <a:pt x="606" y="66"/>
                  </a:lnTo>
                  <a:lnTo>
                    <a:pt x="637" y="89"/>
                  </a:lnTo>
                  <a:lnTo>
                    <a:pt x="663" y="114"/>
                  </a:lnTo>
                  <a:lnTo>
                    <a:pt x="688" y="141"/>
                  </a:lnTo>
                  <a:lnTo>
                    <a:pt x="711" y="171"/>
                  </a:lnTo>
                  <a:lnTo>
                    <a:pt x="722" y="187"/>
                  </a:lnTo>
                  <a:lnTo>
                    <a:pt x="731" y="203"/>
                  </a:lnTo>
                  <a:lnTo>
                    <a:pt x="740" y="221"/>
                  </a:lnTo>
                  <a:lnTo>
                    <a:pt x="747" y="237"/>
                  </a:lnTo>
                  <a:lnTo>
                    <a:pt x="754" y="255"/>
                  </a:lnTo>
                  <a:lnTo>
                    <a:pt x="759" y="272"/>
                  </a:lnTo>
                  <a:lnTo>
                    <a:pt x="765" y="292"/>
                  </a:lnTo>
                  <a:lnTo>
                    <a:pt x="770" y="310"/>
                  </a:lnTo>
                  <a:lnTo>
                    <a:pt x="773" y="329"/>
                  </a:lnTo>
                  <a:lnTo>
                    <a:pt x="775" y="349"/>
                  </a:lnTo>
                  <a:lnTo>
                    <a:pt x="777" y="368"/>
                  </a:lnTo>
                  <a:lnTo>
                    <a:pt x="777" y="388"/>
                  </a:lnTo>
                  <a:lnTo>
                    <a:pt x="777" y="408"/>
                  </a:lnTo>
                  <a:lnTo>
                    <a:pt x="775" y="427"/>
                  </a:lnTo>
                  <a:lnTo>
                    <a:pt x="773" y="447"/>
                  </a:lnTo>
                  <a:lnTo>
                    <a:pt x="770" y="466"/>
                  </a:lnTo>
                  <a:lnTo>
                    <a:pt x="765" y="486"/>
                  </a:lnTo>
                  <a:lnTo>
                    <a:pt x="759" y="504"/>
                  </a:lnTo>
                  <a:lnTo>
                    <a:pt x="754" y="521"/>
                  </a:lnTo>
                  <a:lnTo>
                    <a:pt x="747" y="539"/>
                  </a:lnTo>
                  <a:lnTo>
                    <a:pt x="740" y="557"/>
                  </a:lnTo>
                  <a:lnTo>
                    <a:pt x="731" y="573"/>
                  </a:lnTo>
                  <a:lnTo>
                    <a:pt x="722" y="589"/>
                  </a:lnTo>
                  <a:lnTo>
                    <a:pt x="711" y="605"/>
                  </a:lnTo>
                  <a:lnTo>
                    <a:pt x="701" y="621"/>
                  </a:lnTo>
                  <a:lnTo>
                    <a:pt x="688" y="635"/>
                  </a:lnTo>
                  <a:lnTo>
                    <a:pt x="676" y="650"/>
                  </a:lnTo>
                  <a:lnTo>
                    <a:pt x="663" y="662"/>
                  </a:lnTo>
                  <a:lnTo>
                    <a:pt x="651" y="676"/>
                  </a:lnTo>
                  <a:lnTo>
                    <a:pt x="637" y="689"/>
                  </a:lnTo>
                  <a:lnTo>
                    <a:pt x="621" y="699"/>
                  </a:lnTo>
                  <a:lnTo>
                    <a:pt x="606" y="710"/>
                  </a:lnTo>
                  <a:lnTo>
                    <a:pt x="590" y="721"/>
                  </a:lnTo>
                  <a:lnTo>
                    <a:pt x="574" y="730"/>
                  </a:lnTo>
                  <a:lnTo>
                    <a:pt x="557" y="739"/>
                  </a:lnTo>
                  <a:lnTo>
                    <a:pt x="541" y="746"/>
                  </a:lnTo>
                  <a:lnTo>
                    <a:pt x="523" y="753"/>
                  </a:lnTo>
                  <a:lnTo>
                    <a:pt x="505" y="760"/>
                  </a:lnTo>
                  <a:lnTo>
                    <a:pt x="485" y="765"/>
                  </a:lnTo>
                  <a:lnTo>
                    <a:pt x="468" y="769"/>
                  </a:lnTo>
                  <a:lnTo>
                    <a:pt x="448" y="772"/>
                  </a:lnTo>
                  <a:lnTo>
                    <a:pt x="428" y="774"/>
                  </a:lnTo>
                  <a:lnTo>
                    <a:pt x="409" y="776"/>
                  </a:lnTo>
                  <a:lnTo>
                    <a:pt x="389" y="778"/>
                  </a:lnTo>
                  <a:lnTo>
                    <a:pt x="368" y="776"/>
                  </a:lnTo>
                  <a:lnTo>
                    <a:pt x="348" y="774"/>
                  </a:lnTo>
                  <a:lnTo>
                    <a:pt x="329" y="772"/>
                  </a:lnTo>
                  <a:lnTo>
                    <a:pt x="311" y="769"/>
                  </a:lnTo>
                  <a:lnTo>
                    <a:pt x="292" y="765"/>
                  </a:lnTo>
                  <a:lnTo>
                    <a:pt x="274" y="760"/>
                  </a:lnTo>
                  <a:lnTo>
                    <a:pt x="256" y="753"/>
                  </a:lnTo>
                  <a:lnTo>
                    <a:pt x="238" y="746"/>
                  </a:lnTo>
                  <a:lnTo>
                    <a:pt x="220" y="739"/>
                  </a:lnTo>
                  <a:lnTo>
                    <a:pt x="204" y="730"/>
                  </a:lnTo>
                  <a:lnTo>
                    <a:pt x="187" y="721"/>
                  </a:lnTo>
                  <a:lnTo>
                    <a:pt x="172" y="710"/>
                  </a:lnTo>
                  <a:lnTo>
                    <a:pt x="156" y="699"/>
                  </a:lnTo>
                  <a:lnTo>
                    <a:pt x="142" y="689"/>
                  </a:lnTo>
                  <a:lnTo>
                    <a:pt x="128" y="676"/>
                  </a:lnTo>
                  <a:lnTo>
                    <a:pt x="114" y="662"/>
                  </a:lnTo>
                  <a:lnTo>
                    <a:pt x="101" y="650"/>
                  </a:lnTo>
                  <a:lnTo>
                    <a:pt x="89" y="635"/>
                  </a:lnTo>
                  <a:lnTo>
                    <a:pt x="78" y="621"/>
                  </a:lnTo>
                  <a:lnTo>
                    <a:pt x="66" y="605"/>
                  </a:lnTo>
                  <a:lnTo>
                    <a:pt x="57" y="589"/>
                  </a:lnTo>
                  <a:lnTo>
                    <a:pt x="46" y="573"/>
                  </a:lnTo>
                  <a:lnTo>
                    <a:pt x="39" y="557"/>
                  </a:lnTo>
                  <a:lnTo>
                    <a:pt x="30" y="539"/>
                  </a:lnTo>
                  <a:lnTo>
                    <a:pt x="23" y="521"/>
                  </a:lnTo>
                  <a:lnTo>
                    <a:pt x="18" y="504"/>
                  </a:lnTo>
                  <a:lnTo>
                    <a:pt x="12" y="486"/>
                  </a:lnTo>
                  <a:lnTo>
                    <a:pt x="7" y="466"/>
                  </a:lnTo>
                  <a:lnTo>
                    <a:pt x="5" y="447"/>
                  </a:lnTo>
                  <a:lnTo>
                    <a:pt x="2" y="427"/>
                  </a:lnTo>
                  <a:lnTo>
                    <a:pt x="0" y="408"/>
                  </a:lnTo>
                  <a:lnTo>
                    <a:pt x="0" y="388"/>
                  </a:lnTo>
                  <a:lnTo>
                    <a:pt x="0" y="368"/>
                  </a:lnTo>
                  <a:lnTo>
                    <a:pt x="2" y="349"/>
                  </a:lnTo>
                  <a:lnTo>
                    <a:pt x="5" y="329"/>
                  </a:lnTo>
                  <a:lnTo>
                    <a:pt x="7" y="310"/>
                  </a:lnTo>
                  <a:lnTo>
                    <a:pt x="12" y="292"/>
                  </a:lnTo>
                  <a:lnTo>
                    <a:pt x="18" y="272"/>
                  </a:lnTo>
                  <a:lnTo>
                    <a:pt x="23" y="255"/>
                  </a:lnTo>
                  <a:lnTo>
                    <a:pt x="30" y="237"/>
                  </a:lnTo>
                  <a:lnTo>
                    <a:pt x="39" y="221"/>
                  </a:lnTo>
                  <a:lnTo>
                    <a:pt x="46" y="203"/>
                  </a:lnTo>
                  <a:lnTo>
                    <a:pt x="57" y="187"/>
                  </a:lnTo>
                  <a:lnTo>
                    <a:pt x="66" y="171"/>
                  </a:lnTo>
                  <a:lnTo>
                    <a:pt x="78" y="157"/>
                  </a:lnTo>
                  <a:lnTo>
                    <a:pt x="89" y="141"/>
                  </a:lnTo>
                  <a:lnTo>
                    <a:pt x="101" y="126"/>
                  </a:lnTo>
                  <a:lnTo>
                    <a:pt x="114" y="114"/>
                  </a:lnTo>
                  <a:lnTo>
                    <a:pt x="128" y="102"/>
                  </a:lnTo>
                  <a:lnTo>
                    <a:pt x="142" y="89"/>
                  </a:lnTo>
                  <a:lnTo>
                    <a:pt x="156" y="77"/>
                  </a:lnTo>
                  <a:lnTo>
                    <a:pt x="172" y="66"/>
                  </a:lnTo>
                  <a:lnTo>
                    <a:pt x="187" y="55"/>
                  </a:lnTo>
                  <a:lnTo>
                    <a:pt x="204" y="46"/>
                  </a:lnTo>
                  <a:lnTo>
                    <a:pt x="220" y="37"/>
                  </a:lnTo>
                  <a:lnTo>
                    <a:pt x="238" y="30"/>
                  </a:lnTo>
                  <a:lnTo>
                    <a:pt x="256" y="23"/>
                  </a:lnTo>
                  <a:lnTo>
                    <a:pt x="274" y="18"/>
                  </a:lnTo>
                  <a:lnTo>
                    <a:pt x="292" y="13"/>
                  </a:lnTo>
                  <a:lnTo>
                    <a:pt x="311" y="7"/>
                  </a:lnTo>
                  <a:lnTo>
                    <a:pt x="329" y="4"/>
                  </a:lnTo>
                  <a:lnTo>
                    <a:pt x="348" y="2"/>
                  </a:lnTo>
                  <a:lnTo>
                    <a:pt x="368" y="0"/>
                  </a:lnTo>
                  <a:lnTo>
                    <a:pt x="389" y="0"/>
                  </a:lnTo>
                </a:path>
              </a:pathLst>
            </a:custGeom>
            <a:noFill/>
            <a:ln w="28575">
              <a:solidFill>
                <a:srgbClr val="1F1A17"/>
              </a:solidFill>
              <a:round/>
              <a:headEnd/>
              <a:tailEnd/>
            </a:ln>
          </p:spPr>
          <p:txBody>
            <a:bodyPr/>
            <a:lstStyle/>
            <a:p>
              <a:endParaRPr lang="en-US"/>
            </a:p>
          </p:txBody>
        </p:sp>
        <p:sp>
          <p:nvSpPr>
            <p:cNvPr id="8260" name="Text Box 4"/>
            <p:cNvSpPr txBox="1">
              <a:spLocks noChangeArrowheads="1"/>
            </p:cNvSpPr>
            <p:nvPr/>
          </p:nvSpPr>
          <p:spPr bwMode="auto">
            <a:xfrm>
              <a:off x="2016" y="1728"/>
              <a:ext cx="514" cy="192"/>
            </a:xfrm>
            <a:prstGeom prst="rect">
              <a:avLst/>
            </a:prstGeom>
            <a:noFill/>
            <a:ln w="9525">
              <a:noFill/>
              <a:miter lim="800000"/>
              <a:headEnd/>
              <a:tailEnd/>
            </a:ln>
          </p:spPr>
          <p:txBody>
            <a:bodyPr wrap="none">
              <a:spAutoFit/>
            </a:bodyPr>
            <a:lstStyle/>
            <a:p>
              <a:pPr eaLnBrk="1" hangingPunct="1"/>
              <a:r>
                <a:rPr lang="en-US" sz="1400" b="0">
                  <a:latin typeface="Times New Roman" pitchFamily="18" charset="0"/>
                </a:rPr>
                <a:t>CIRCLE</a:t>
              </a:r>
            </a:p>
          </p:txBody>
        </p:sp>
      </p:grpSp>
      <p:sp>
        <p:nvSpPr>
          <p:cNvPr id="659461" name="Rectangle 5"/>
          <p:cNvSpPr>
            <a:spLocks noChangeArrowheads="1"/>
          </p:cNvSpPr>
          <p:nvPr/>
        </p:nvSpPr>
        <p:spPr bwMode="auto">
          <a:xfrm>
            <a:off x="3014663" y="1066800"/>
            <a:ext cx="1252537" cy="1397000"/>
          </a:xfrm>
          <a:prstGeom prst="rect">
            <a:avLst/>
          </a:prstGeom>
          <a:noFill/>
          <a:ln w="6350">
            <a:solidFill>
              <a:schemeClr val="tx1"/>
            </a:solidFill>
            <a:miter lim="800000"/>
            <a:headEnd/>
            <a:tailEnd/>
          </a:ln>
        </p:spPr>
        <p:txBody>
          <a:bodyPr/>
          <a:lstStyle/>
          <a:p>
            <a:endParaRPr lang="en-US"/>
          </a:p>
        </p:txBody>
      </p:sp>
      <p:sp>
        <p:nvSpPr>
          <p:cNvPr id="659462" name="Freeform 6"/>
          <p:cNvSpPr>
            <a:spLocks/>
          </p:cNvSpPr>
          <p:nvPr/>
        </p:nvSpPr>
        <p:spPr bwMode="auto">
          <a:xfrm>
            <a:off x="4757738" y="923925"/>
            <a:ext cx="1101725" cy="1273175"/>
          </a:xfrm>
          <a:custGeom>
            <a:avLst/>
            <a:gdLst>
              <a:gd name="T0" fmla="*/ 2147483647 w 754"/>
              <a:gd name="T1" fmla="*/ 0 h 871"/>
              <a:gd name="T2" fmla="*/ 2147483647 w 754"/>
              <a:gd name="T3" fmla="*/ 2147483647 h 871"/>
              <a:gd name="T4" fmla="*/ 2147483647 w 754"/>
              <a:gd name="T5" fmla="*/ 2147483647 h 871"/>
              <a:gd name="T6" fmla="*/ 2147483647 w 754"/>
              <a:gd name="T7" fmla="*/ 2147483647 h 871"/>
              <a:gd name="T8" fmla="*/ 2147483647 w 754"/>
              <a:gd name="T9" fmla="*/ 2147483647 h 871"/>
              <a:gd name="T10" fmla="*/ 2147483647 w 754"/>
              <a:gd name="T11" fmla="*/ 2147483647 h 871"/>
              <a:gd name="T12" fmla="*/ 2147483647 w 754"/>
              <a:gd name="T13" fmla="*/ 2147483647 h 871"/>
              <a:gd name="T14" fmla="*/ 2147483647 w 754"/>
              <a:gd name="T15" fmla="*/ 2147483647 h 871"/>
              <a:gd name="T16" fmla="*/ 0 w 754"/>
              <a:gd name="T17" fmla="*/ 2147483647 h 871"/>
              <a:gd name="T18" fmla="*/ 2147483647 w 754"/>
              <a:gd name="T19" fmla="*/ 2147483647 h 871"/>
              <a:gd name="T20" fmla="*/ 0 w 754"/>
              <a:gd name="T21" fmla="*/ 2147483647 h 871"/>
              <a:gd name="T22" fmla="*/ 2147483647 w 754"/>
              <a:gd name="T23" fmla="*/ 2147483647 h 871"/>
              <a:gd name="T24" fmla="*/ 2147483647 w 754"/>
              <a:gd name="T25" fmla="*/ 0 h 8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4"/>
              <a:gd name="T40" fmla="*/ 0 h 871"/>
              <a:gd name="T41" fmla="*/ 754 w 754"/>
              <a:gd name="T42" fmla="*/ 871 h 8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4" h="871">
                <a:moveTo>
                  <a:pt x="377" y="0"/>
                </a:moveTo>
                <a:lnTo>
                  <a:pt x="587" y="28"/>
                </a:lnTo>
                <a:lnTo>
                  <a:pt x="754" y="47"/>
                </a:lnTo>
                <a:lnTo>
                  <a:pt x="752" y="290"/>
                </a:lnTo>
                <a:lnTo>
                  <a:pt x="754" y="482"/>
                </a:lnTo>
                <a:lnTo>
                  <a:pt x="543" y="697"/>
                </a:lnTo>
                <a:lnTo>
                  <a:pt x="377" y="871"/>
                </a:lnTo>
                <a:lnTo>
                  <a:pt x="168" y="843"/>
                </a:lnTo>
                <a:lnTo>
                  <a:pt x="0" y="825"/>
                </a:lnTo>
                <a:lnTo>
                  <a:pt x="3" y="582"/>
                </a:lnTo>
                <a:lnTo>
                  <a:pt x="0" y="390"/>
                </a:lnTo>
                <a:lnTo>
                  <a:pt x="211" y="174"/>
                </a:lnTo>
                <a:lnTo>
                  <a:pt x="377" y="0"/>
                </a:lnTo>
                <a:close/>
              </a:path>
            </a:pathLst>
          </a:custGeom>
          <a:noFill/>
          <a:ln w="28575">
            <a:solidFill>
              <a:srgbClr val="1F1A17"/>
            </a:solidFill>
            <a:round/>
            <a:headEnd/>
            <a:tailEnd/>
          </a:ln>
        </p:spPr>
        <p:txBody>
          <a:bodyPr/>
          <a:lstStyle/>
          <a:p>
            <a:endParaRPr lang="en-US"/>
          </a:p>
        </p:txBody>
      </p:sp>
      <p:sp>
        <p:nvSpPr>
          <p:cNvPr id="659463" name="Freeform 7"/>
          <p:cNvSpPr>
            <a:spLocks/>
          </p:cNvSpPr>
          <p:nvPr/>
        </p:nvSpPr>
        <p:spPr bwMode="auto">
          <a:xfrm>
            <a:off x="4756150" y="685800"/>
            <a:ext cx="1106488" cy="1785938"/>
          </a:xfrm>
          <a:custGeom>
            <a:avLst/>
            <a:gdLst>
              <a:gd name="T0" fmla="*/ 0 w 757"/>
              <a:gd name="T1" fmla="*/ 2147483647 h 1221"/>
              <a:gd name="T2" fmla="*/ 2147483647 w 757"/>
              <a:gd name="T3" fmla="*/ 0 h 1221"/>
              <a:gd name="T4" fmla="*/ 2147483647 w 757"/>
              <a:gd name="T5" fmla="*/ 2147483647 h 1221"/>
              <a:gd name="T6" fmla="*/ 0 w 757"/>
              <a:gd name="T7" fmla="*/ 2147483647 h 1221"/>
              <a:gd name="T8" fmla="*/ 0 w 757"/>
              <a:gd name="T9" fmla="*/ 2147483647 h 1221"/>
              <a:gd name="T10" fmla="*/ 0 60000 65536"/>
              <a:gd name="T11" fmla="*/ 0 60000 65536"/>
              <a:gd name="T12" fmla="*/ 0 60000 65536"/>
              <a:gd name="T13" fmla="*/ 0 60000 65536"/>
              <a:gd name="T14" fmla="*/ 0 60000 65536"/>
              <a:gd name="T15" fmla="*/ 0 w 757"/>
              <a:gd name="T16" fmla="*/ 0 h 1221"/>
              <a:gd name="T17" fmla="*/ 757 w 757"/>
              <a:gd name="T18" fmla="*/ 1221 h 1221"/>
            </a:gdLst>
            <a:ahLst/>
            <a:cxnLst>
              <a:cxn ang="T10">
                <a:pos x="T0" y="T1"/>
              </a:cxn>
              <a:cxn ang="T11">
                <a:pos x="T2" y="T3"/>
              </a:cxn>
              <a:cxn ang="T12">
                <a:pos x="T4" y="T5"/>
              </a:cxn>
              <a:cxn ang="T13">
                <a:pos x="T6" y="T7"/>
              </a:cxn>
              <a:cxn ang="T14">
                <a:pos x="T8" y="T9"/>
              </a:cxn>
            </a:cxnLst>
            <a:rect l="T15" t="T16" r="T17" b="T18"/>
            <a:pathLst>
              <a:path w="757" h="1221">
                <a:moveTo>
                  <a:pt x="0" y="346"/>
                </a:moveTo>
                <a:lnTo>
                  <a:pt x="757" y="0"/>
                </a:lnTo>
                <a:lnTo>
                  <a:pt x="757" y="876"/>
                </a:lnTo>
                <a:lnTo>
                  <a:pt x="0" y="1221"/>
                </a:lnTo>
                <a:lnTo>
                  <a:pt x="0" y="346"/>
                </a:lnTo>
                <a:close/>
              </a:path>
            </a:pathLst>
          </a:custGeom>
          <a:noFill/>
          <a:ln w="6350">
            <a:solidFill>
              <a:schemeClr val="tx1"/>
            </a:solidFill>
            <a:round/>
            <a:headEnd/>
            <a:tailEnd/>
          </a:ln>
        </p:spPr>
        <p:txBody>
          <a:bodyPr/>
          <a:lstStyle/>
          <a:p>
            <a:endParaRPr lang="en-US"/>
          </a:p>
        </p:txBody>
      </p:sp>
      <p:sp>
        <p:nvSpPr>
          <p:cNvPr id="659464" name="Freeform 8"/>
          <p:cNvSpPr>
            <a:spLocks/>
          </p:cNvSpPr>
          <p:nvPr/>
        </p:nvSpPr>
        <p:spPr bwMode="auto">
          <a:xfrm>
            <a:off x="6805613" y="1398588"/>
            <a:ext cx="1574800" cy="892175"/>
          </a:xfrm>
          <a:custGeom>
            <a:avLst/>
            <a:gdLst>
              <a:gd name="T0" fmla="*/ 2147483647 w 1074"/>
              <a:gd name="T1" fmla="*/ 2147483647 h 638"/>
              <a:gd name="T2" fmla="*/ 2147483647 w 1074"/>
              <a:gd name="T3" fmla="*/ 2147483647 h 638"/>
              <a:gd name="T4" fmla="*/ 2147483647 w 1074"/>
              <a:gd name="T5" fmla="*/ 0 h 638"/>
              <a:gd name="T6" fmla="*/ 2147483647 w 1074"/>
              <a:gd name="T7" fmla="*/ 2147483647 h 638"/>
              <a:gd name="T8" fmla="*/ 2147483647 w 1074"/>
              <a:gd name="T9" fmla="*/ 2147483647 h 638"/>
              <a:gd name="T10" fmla="*/ 2147483647 w 1074"/>
              <a:gd name="T11" fmla="*/ 2147483647 h 638"/>
              <a:gd name="T12" fmla="*/ 2147483647 w 1074"/>
              <a:gd name="T13" fmla="*/ 2147483647 h 638"/>
              <a:gd name="T14" fmla="*/ 2147483647 w 1074"/>
              <a:gd name="T15" fmla="*/ 2147483647 h 638"/>
              <a:gd name="T16" fmla="*/ 2147483647 w 1074"/>
              <a:gd name="T17" fmla="*/ 2147483647 h 638"/>
              <a:gd name="T18" fmla="*/ 2147483647 w 1074"/>
              <a:gd name="T19" fmla="*/ 2147483647 h 638"/>
              <a:gd name="T20" fmla="*/ 0 w 1074"/>
              <a:gd name="T21" fmla="*/ 2147483647 h 638"/>
              <a:gd name="T22" fmla="*/ 2147483647 w 1074"/>
              <a:gd name="T23" fmla="*/ 2147483647 h 638"/>
              <a:gd name="T24" fmla="*/ 2147483647 w 1074"/>
              <a:gd name="T25" fmla="*/ 2147483647 h 6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4"/>
              <a:gd name="T40" fmla="*/ 0 h 638"/>
              <a:gd name="T41" fmla="*/ 1074 w 1074"/>
              <a:gd name="T42" fmla="*/ 638 h 6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4" h="638">
                <a:moveTo>
                  <a:pt x="106" y="73"/>
                </a:moveTo>
                <a:lnTo>
                  <a:pt x="405" y="34"/>
                </a:lnTo>
                <a:lnTo>
                  <a:pt x="643" y="0"/>
                </a:lnTo>
                <a:lnTo>
                  <a:pt x="882" y="139"/>
                </a:lnTo>
                <a:lnTo>
                  <a:pt x="1074" y="248"/>
                </a:lnTo>
                <a:lnTo>
                  <a:pt x="1012" y="425"/>
                </a:lnTo>
                <a:lnTo>
                  <a:pt x="968" y="566"/>
                </a:lnTo>
                <a:lnTo>
                  <a:pt x="667" y="606"/>
                </a:lnTo>
                <a:lnTo>
                  <a:pt x="431" y="638"/>
                </a:lnTo>
                <a:lnTo>
                  <a:pt x="192" y="501"/>
                </a:lnTo>
                <a:lnTo>
                  <a:pt x="0" y="392"/>
                </a:lnTo>
                <a:lnTo>
                  <a:pt x="62" y="215"/>
                </a:lnTo>
                <a:lnTo>
                  <a:pt x="106" y="73"/>
                </a:lnTo>
                <a:close/>
              </a:path>
            </a:pathLst>
          </a:custGeom>
          <a:noFill/>
          <a:ln w="28575">
            <a:solidFill>
              <a:srgbClr val="1F1A17"/>
            </a:solidFill>
            <a:round/>
            <a:headEnd/>
            <a:tailEnd/>
          </a:ln>
        </p:spPr>
        <p:txBody>
          <a:bodyPr/>
          <a:lstStyle/>
          <a:p>
            <a:endParaRPr lang="en-US"/>
          </a:p>
        </p:txBody>
      </p:sp>
      <p:sp>
        <p:nvSpPr>
          <p:cNvPr id="659465" name="Freeform 9"/>
          <p:cNvSpPr>
            <a:spLocks/>
          </p:cNvSpPr>
          <p:nvPr/>
        </p:nvSpPr>
        <p:spPr bwMode="auto">
          <a:xfrm>
            <a:off x="6477000" y="1219200"/>
            <a:ext cx="2220913" cy="1246188"/>
          </a:xfrm>
          <a:custGeom>
            <a:avLst/>
            <a:gdLst>
              <a:gd name="T0" fmla="*/ 0 w 1515"/>
              <a:gd name="T1" fmla="*/ 2147483647 h 891"/>
              <a:gd name="T2" fmla="*/ 2147483647 w 1515"/>
              <a:gd name="T3" fmla="*/ 0 h 891"/>
              <a:gd name="T4" fmla="*/ 2147483647 w 1515"/>
              <a:gd name="T5" fmla="*/ 2147483647 h 891"/>
              <a:gd name="T6" fmla="*/ 2147483647 w 1515"/>
              <a:gd name="T7" fmla="*/ 2147483647 h 891"/>
              <a:gd name="T8" fmla="*/ 0 w 1515"/>
              <a:gd name="T9" fmla="*/ 2147483647 h 891"/>
              <a:gd name="T10" fmla="*/ 0 60000 65536"/>
              <a:gd name="T11" fmla="*/ 0 60000 65536"/>
              <a:gd name="T12" fmla="*/ 0 60000 65536"/>
              <a:gd name="T13" fmla="*/ 0 60000 65536"/>
              <a:gd name="T14" fmla="*/ 0 60000 65536"/>
              <a:gd name="T15" fmla="*/ 0 w 1515"/>
              <a:gd name="T16" fmla="*/ 0 h 891"/>
              <a:gd name="T17" fmla="*/ 1515 w 1515"/>
              <a:gd name="T18" fmla="*/ 891 h 891"/>
            </a:gdLst>
            <a:ahLst/>
            <a:cxnLst>
              <a:cxn ang="T10">
                <a:pos x="T0" y="T1"/>
              </a:cxn>
              <a:cxn ang="T11">
                <a:pos x="T2" y="T3"/>
              </a:cxn>
              <a:cxn ang="T12">
                <a:pos x="T4" y="T5"/>
              </a:cxn>
              <a:cxn ang="T13">
                <a:pos x="T6" y="T7"/>
              </a:cxn>
              <a:cxn ang="T14">
                <a:pos x="T8" y="T9"/>
              </a:cxn>
            </a:cxnLst>
            <a:rect l="T15" t="T16" r="T17" b="T18"/>
            <a:pathLst>
              <a:path w="1515" h="891">
                <a:moveTo>
                  <a:pt x="0" y="394"/>
                </a:moveTo>
                <a:lnTo>
                  <a:pt x="647" y="0"/>
                </a:lnTo>
                <a:lnTo>
                  <a:pt x="1515" y="497"/>
                </a:lnTo>
                <a:lnTo>
                  <a:pt x="867" y="891"/>
                </a:lnTo>
                <a:lnTo>
                  <a:pt x="0" y="394"/>
                </a:lnTo>
                <a:close/>
              </a:path>
            </a:pathLst>
          </a:custGeom>
          <a:noFill/>
          <a:ln w="6350">
            <a:solidFill>
              <a:schemeClr val="tx1"/>
            </a:solidFill>
            <a:round/>
            <a:headEnd/>
            <a:tailEnd/>
          </a:ln>
        </p:spPr>
        <p:txBody>
          <a:bodyPr/>
          <a:lstStyle/>
          <a:p>
            <a:endParaRPr lang="en-US"/>
          </a:p>
        </p:txBody>
      </p:sp>
      <p:sp>
        <p:nvSpPr>
          <p:cNvPr id="659466" name="Line 10"/>
          <p:cNvSpPr>
            <a:spLocks noChangeShapeType="1"/>
          </p:cNvSpPr>
          <p:nvPr/>
        </p:nvSpPr>
        <p:spPr bwMode="auto">
          <a:xfrm>
            <a:off x="4495800" y="2466975"/>
            <a:ext cx="4343400" cy="0"/>
          </a:xfrm>
          <a:prstGeom prst="line">
            <a:avLst/>
          </a:prstGeom>
          <a:noFill/>
          <a:ln w="9525">
            <a:solidFill>
              <a:schemeClr val="tx1"/>
            </a:solidFill>
            <a:round/>
            <a:headEnd/>
            <a:tailEnd/>
          </a:ln>
        </p:spPr>
        <p:txBody>
          <a:bodyPr/>
          <a:lstStyle/>
          <a:p>
            <a:endParaRPr lang="en-US"/>
          </a:p>
        </p:txBody>
      </p:sp>
      <p:sp>
        <p:nvSpPr>
          <p:cNvPr id="659467" name="Freeform 11"/>
          <p:cNvSpPr>
            <a:spLocks/>
          </p:cNvSpPr>
          <p:nvPr/>
        </p:nvSpPr>
        <p:spPr bwMode="auto">
          <a:xfrm>
            <a:off x="4865688" y="2844800"/>
            <a:ext cx="1103312" cy="1196975"/>
          </a:xfrm>
          <a:custGeom>
            <a:avLst/>
            <a:gdLst>
              <a:gd name="T0" fmla="*/ 2147483647 w 777"/>
              <a:gd name="T1" fmla="*/ 2147483647 h 844"/>
              <a:gd name="T2" fmla="*/ 2147483647 w 777"/>
              <a:gd name="T3" fmla="*/ 2147483647 h 844"/>
              <a:gd name="T4" fmla="*/ 2147483647 w 777"/>
              <a:gd name="T5" fmla="*/ 2147483647 h 844"/>
              <a:gd name="T6" fmla="*/ 2147483647 w 777"/>
              <a:gd name="T7" fmla="*/ 0 h 844"/>
              <a:gd name="T8" fmla="*/ 2147483647 w 777"/>
              <a:gd name="T9" fmla="*/ 0 h 844"/>
              <a:gd name="T10" fmla="*/ 2147483647 w 777"/>
              <a:gd name="T11" fmla="*/ 2147483647 h 844"/>
              <a:gd name="T12" fmla="*/ 2147483647 w 777"/>
              <a:gd name="T13" fmla="*/ 2147483647 h 844"/>
              <a:gd name="T14" fmla="*/ 2147483647 w 777"/>
              <a:gd name="T15" fmla="*/ 2147483647 h 844"/>
              <a:gd name="T16" fmla="*/ 2147483647 w 777"/>
              <a:gd name="T17" fmla="*/ 2147483647 h 844"/>
              <a:gd name="T18" fmla="*/ 2147483647 w 777"/>
              <a:gd name="T19" fmla="*/ 2147483647 h 844"/>
              <a:gd name="T20" fmla="*/ 2147483647 w 777"/>
              <a:gd name="T21" fmla="*/ 2147483647 h 844"/>
              <a:gd name="T22" fmla="*/ 2147483647 w 777"/>
              <a:gd name="T23" fmla="*/ 2147483647 h 844"/>
              <a:gd name="T24" fmla="*/ 2147483647 w 777"/>
              <a:gd name="T25" fmla="*/ 2147483647 h 844"/>
              <a:gd name="T26" fmla="*/ 2147483647 w 777"/>
              <a:gd name="T27" fmla="*/ 2147483647 h 844"/>
              <a:gd name="T28" fmla="*/ 2147483647 w 777"/>
              <a:gd name="T29" fmla="*/ 2147483647 h 844"/>
              <a:gd name="T30" fmla="*/ 2147483647 w 777"/>
              <a:gd name="T31" fmla="*/ 2147483647 h 844"/>
              <a:gd name="T32" fmla="*/ 2147483647 w 777"/>
              <a:gd name="T33" fmla="*/ 2147483647 h 844"/>
              <a:gd name="T34" fmla="*/ 2147483647 w 777"/>
              <a:gd name="T35" fmla="*/ 2147483647 h 844"/>
              <a:gd name="T36" fmla="*/ 2147483647 w 777"/>
              <a:gd name="T37" fmla="*/ 2147483647 h 844"/>
              <a:gd name="T38" fmla="*/ 2147483647 w 777"/>
              <a:gd name="T39" fmla="*/ 2147483647 h 844"/>
              <a:gd name="T40" fmla="*/ 2147483647 w 777"/>
              <a:gd name="T41" fmla="*/ 2147483647 h 844"/>
              <a:gd name="T42" fmla="*/ 2147483647 w 777"/>
              <a:gd name="T43" fmla="*/ 2147483647 h 844"/>
              <a:gd name="T44" fmla="*/ 2147483647 w 777"/>
              <a:gd name="T45" fmla="*/ 2147483647 h 844"/>
              <a:gd name="T46" fmla="*/ 2147483647 w 777"/>
              <a:gd name="T47" fmla="*/ 2147483647 h 844"/>
              <a:gd name="T48" fmla="*/ 2147483647 w 777"/>
              <a:gd name="T49" fmla="*/ 2147483647 h 844"/>
              <a:gd name="T50" fmla="*/ 2147483647 w 777"/>
              <a:gd name="T51" fmla="*/ 2147483647 h 844"/>
              <a:gd name="T52" fmla="*/ 2147483647 w 777"/>
              <a:gd name="T53" fmla="*/ 2147483647 h 844"/>
              <a:gd name="T54" fmla="*/ 2147483647 w 777"/>
              <a:gd name="T55" fmla="*/ 2147483647 h 844"/>
              <a:gd name="T56" fmla="*/ 2147483647 w 777"/>
              <a:gd name="T57" fmla="*/ 2147483647 h 844"/>
              <a:gd name="T58" fmla="*/ 2147483647 w 777"/>
              <a:gd name="T59" fmla="*/ 2147483647 h 844"/>
              <a:gd name="T60" fmla="*/ 2147483647 w 777"/>
              <a:gd name="T61" fmla="*/ 2147483647 h 844"/>
              <a:gd name="T62" fmla="*/ 2147483647 w 777"/>
              <a:gd name="T63" fmla="*/ 2147483647 h 844"/>
              <a:gd name="T64" fmla="*/ 2147483647 w 777"/>
              <a:gd name="T65" fmla="*/ 2147483647 h 844"/>
              <a:gd name="T66" fmla="*/ 2147483647 w 777"/>
              <a:gd name="T67" fmla="*/ 2147483647 h 844"/>
              <a:gd name="T68" fmla="*/ 2147483647 w 777"/>
              <a:gd name="T69" fmla="*/ 2147483647 h 844"/>
              <a:gd name="T70" fmla="*/ 2147483647 w 777"/>
              <a:gd name="T71" fmla="*/ 2147483647 h 844"/>
              <a:gd name="T72" fmla="*/ 2147483647 w 777"/>
              <a:gd name="T73" fmla="*/ 2147483647 h 844"/>
              <a:gd name="T74" fmla="*/ 2147483647 w 777"/>
              <a:gd name="T75" fmla="*/ 2147483647 h 844"/>
              <a:gd name="T76" fmla="*/ 2147483647 w 777"/>
              <a:gd name="T77" fmla="*/ 2147483647 h 844"/>
              <a:gd name="T78" fmla="*/ 2147483647 w 777"/>
              <a:gd name="T79" fmla="*/ 2147483647 h 844"/>
              <a:gd name="T80" fmla="*/ 0 w 777"/>
              <a:gd name="T81" fmla="*/ 2147483647 h 844"/>
              <a:gd name="T82" fmla="*/ 0 w 777"/>
              <a:gd name="T83" fmla="*/ 2147483647 h 844"/>
              <a:gd name="T84" fmla="*/ 2147483647 w 777"/>
              <a:gd name="T85" fmla="*/ 2147483647 h 844"/>
              <a:gd name="T86" fmla="*/ 2147483647 w 777"/>
              <a:gd name="T87" fmla="*/ 2147483647 h 844"/>
              <a:gd name="T88" fmla="*/ 2147483647 w 777"/>
              <a:gd name="T89" fmla="*/ 2147483647 h 844"/>
              <a:gd name="T90" fmla="*/ 2147483647 w 777"/>
              <a:gd name="T91" fmla="*/ 2147483647 h 844"/>
              <a:gd name="T92" fmla="*/ 2147483647 w 777"/>
              <a:gd name="T93" fmla="*/ 2147483647 h 844"/>
              <a:gd name="T94" fmla="*/ 2147483647 w 777"/>
              <a:gd name="T95" fmla="*/ 2147483647 h 844"/>
              <a:gd name="T96" fmla="*/ 2147483647 w 777"/>
              <a:gd name="T97" fmla="*/ 2147483647 h 844"/>
              <a:gd name="T98" fmla="*/ 2147483647 w 777"/>
              <a:gd name="T99" fmla="*/ 2147483647 h 8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7"/>
              <a:gd name="T151" fmla="*/ 0 h 844"/>
              <a:gd name="T152" fmla="*/ 777 w 777"/>
              <a:gd name="T153" fmla="*/ 844 h 8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7" h="844">
                <a:moveTo>
                  <a:pt x="390" y="34"/>
                </a:moveTo>
                <a:lnTo>
                  <a:pt x="409" y="25"/>
                </a:lnTo>
                <a:lnTo>
                  <a:pt x="429" y="18"/>
                </a:lnTo>
                <a:lnTo>
                  <a:pt x="448" y="13"/>
                </a:lnTo>
                <a:lnTo>
                  <a:pt x="468" y="9"/>
                </a:lnTo>
                <a:lnTo>
                  <a:pt x="486" y="5"/>
                </a:lnTo>
                <a:lnTo>
                  <a:pt x="505" y="2"/>
                </a:lnTo>
                <a:lnTo>
                  <a:pt x="523" y="0"/>
                </a:lnTo>
                <a:lnTo>
                  <a:pt x="541" y="0"/>
                </a:lnTo>
                <a:lnTo>
                  <a:pt x="557" y="0"/>
                </a:lnTo>
                <a:lnTo>
                  <a:pt x="575" y="2"/>
                </a:lnTo>
                <a:lnTo>
                  <a:pt x="591" y="5"/>
                </a:lnTo>
                <a:lnTo>
                  <a:pt x="607" y="9"/>
                </a:lnTo>
                <a:lnTo>
                  <a:pt x="621" y="13"/>
                </a:lnTo>
                <a:lnTo>
                  <a:pt x="637" y="18"/>
                </a:lnTo>
                <a:lnTo>
                  <a:pt x="651" y="25"/>
                </a:lnTo>
                <a:lnTo>
                  <a:pt x="664" y="32"/>
                </a:lnTo>
                <a:lnTo>
                  <a:pt x="676" y="39"/>
                </a:lnTo>
                <a:lnTo>
                  <a:pt x="688" y="48"/>
                </a:lnTo>
                <a:lnTo>
                  <a:pt x="701" y="59"/>
                </a:lnTo>
                <a:lnTo>
                  <a:pt x="712" y="70"/>
                </a:lnTo>
                <a:lnTo>
                  <a:pt x="722" y="80"/>
                </a:lnTo>
                <a:lnTo>
                  <a:pt x="731" y="93"/>
                </a:lnTo>
                <a:lnTo>
                  <a:pt x="740" y="105"/>
                </a:lnTo>
                <a:lnTo>
                  <a:pt x="747" y="119"/>
                </a:lnTo>
                <a:lnTo>
                  <a:pt x="754" y="135"/>
                </a:lnTo>
                <a:lnTo>
                  <a:pt x="760" y="150"/>
                </a:lnTo>
                <a:lnTo>
                  <a:pt x="765" y="166"/>
                </a:lnTo>
                <a:lnTo>
                  <a:pt x="770" y="183"/>
                </a:lnTo>
                <a:lnTo>
                  <a:pt x="774" y="201"/>
                </a:lnTo>
                <a:lnTo>
                  <a:pt x="776" y="219"/>
                </a:lnTo>
                <a:lnTo>
                  <a:pt x="777" y="239"/>
                </a:lnTo>
                <a:lnTo>
                  <a:pt x="777" y="258"/>
                </a:lnTo>
                <a:lnTo>
                  <a:pt x="777" y="278"/>
                </a:lnTo>
                <a:lnTo>
                  <a:pt x="776" y="299"/>
                </a:lnTo>
                <a:lnTo>
                  <a:pt x="774" y="319"/>
                </a:lnTo>
                <a:lnTo>
                  <a:pt x="770" y="340"/>
                </a:lnTo>
                <a:lnTo>
                  <a:pt x="760" y="381"/>
                </a:lnTo>
                <a:lnTo>
                  <a:pt x="747" y="422"/>
                </a:lnTo>
                <a:lnTo>
                  <a:pt x="731" y="463"/>
                </a:lnTo>
                <a:lnTo>
                  <a:pt x="712" y="504"/>
                </a:lnTo>
                <a:lnTo>
                  <a:pt x="688" y="543"/>
                </a:lnTo>
                <a:lnTo>
                  <a:pt x="664" y="580"/>
                </a:lnTo>
                <a:lnTo>
                  <a:pt x="637" y="618"/>
                </a:lnTo>
                <a:lnTo>
                  <a:pt x="607" y="653"/>
                </a:lnTo>
                <a:lnTo>
                  <a:pt x="575" y="685"/>
                </a:lnTo>
                <a:lnTo>
                  <a:pt x="541" y="717"/>
                </a:lnTo>
                <a:lnTo>
                  <a:pt x="505" y="744"/>
                </a:lnTo>
                <a:lnTo>
                  <a:pt x="468" y="771"/>
                </a:lnTo>
                <a:lnTo>
                  <a:pt x="429" y="792"/>
                </a:lnTo>
                <a:lnTo>
                  <a:pt x="390" y="812"/>
                </a:lnTo>
                <a:lnTo>
                  <a:pt x="368" y="819"/>
                </a:lnTo>
                <a:lnTo>
                  <a:pt x="349" y="826"/>
                </a:lnTo>
                <a:lnTo>
                  <a:pt x="329" y="831"/>
                </a:lnTo>
                <a:lnTo>
                  <a:pt x="312" y="836"/>
                </a:lnTo>
                <a:lnTo>
                  <a:pt x="292" y="840"/>
                </a:lnTo>
                <a:lnTo>
                  <a:pt x="274" y="842"/>
                </a:lnTo>
                <a:lnTo>
                  <a:pt x="256" y="844"/>
                </a:lnTo>
                <a:lnTo>
                  <a:pt x="239" y="844"/>
                </a:lnTo>
                <a:lnTo>
                  <a:pt x="221" y="844"/>
                </a:lnTo>
                <a:lnTo>
                  <a:pt x="205" y="842"/>
                </a:lnTo>
                <a:lnTo>
                  <a:pt x="187" y="840"/>
                </a:lnTo>
                <a:lnTo>
                  <a:pt x="173" y="836"/>
                </a:lnTo>
                <a:lnTo>
                  <a:pt x="157" y="831"/>
                </a:lnTo>
                <a:lnTo>
                  <a:pt x="143" y="826"/>
                </a:lnTo>
                <a:lnTo>
                  <a:pt x="128" y="820"/>
                </a:lnTo>
                <a:lnTo>
                  <a:pt x="114" y="813"/>
                </a:lnTo>
                <a:lnTo>
                  <a:pt x="102" y="804"/>
                </a:lnTo>
                <a:lnTo>
                  <a:pt x="89" y="796"/>
                </a:lnTo>
                <a:lnTo>
                  <a:pt x="79" y="787"/>
                </a:lnTo>
                <a:lnTo>
                  <a:pt x="66" y="776"/>
                </a:lnTo>
                <a:lnTo>
                  <a:pt x="57" y="764"/>
                </a:lnTo>
                <a:lnTo>
                  <a:pt x="47" y="751"/>
                </a:lnTo>
                <a:lnTo>
                  <a:pt x="39" y="739"/>
                </a:lnTo>
                <a:lnTo>
                  <a:pt x="31" y="724"/>
                </a:lnTo>
                <a:lnTo>
                  <a:pt x="23" y="710"/>
                </a:lnTo>
                <a:lnTo>
                  <a:pt x="18" y="694"/>
                </a:lnTo>
                <a:lnTo>
                  <a:pt x="13" y="678"/>
                </a:lnTo>
                <a:lnTo>
                  <a:pt x="7" y="660"/>
                </a:lnTo>
                <a:lnTo>
                  <a:pt x="6" y="644"/>
                </a:lnTo>
                <a:lnTo>
                  <a:pt x="2" y="625"/>
                </a:lnTo>
                <a:lnTo>
                  <a:pt x="0" y="607"/>
                </a:lnTo>
                <a:lnTo>
                  <a:pt x="0" y="586"/>
                </a:lnTo>
                <a:lnTo>
                  <a:pt x="0" y="566"/>
                </a:lnTo>
                <a:lnTo>
                  <a:pt x="2" y="546"/>
                </a:lnTo>
                <a:lnTo>
                  <a:pt x="6" y="525"/>
                </a:lnTo>
                <a:lnTo>
                  <a:pt x="7" y="506"/>
                </a:lnTo>
                <a:lnTo>
                  <a:pt x="18" y="463"/>
                </a:lnTo>
                <a:lnTo>
                  <a:pt x="31" y="422"/>
                </a:lnTo>
                <a:lnTo>
                  <a:pt x="47" y="381"/>
                </a:lnTo>
                <a:lnTo>
                  <a:pt x="66" y="342"/>
                </a:lnTo>
                <a:lnTo>
                  <a:pt x="89" y="303"/>
                </a:lnTo>
                <a:lnTo>
                  <a:pt x="114" y="263"/>
                </a:lnTo>
                <a:lnTo>
                  <a:pt x="143" y="226"/>
                </a:lnTo>
                <a:lnTo>
                  <a:pt x="173" y="192"/>
                </a:lnTo>
                <a:lnTo>
                  <a:pt x="205" y="159"/>
                </a:lnTo>
                <a:lnTo>
                  <a:pt x="239" y="128"/>
                </a:lnTo>
                <a:lnTo>
                  <a:pt x="274" y="100"/>
                </a:lnTo>
                <a:lnTo>
                  <a:pt x="312" y="75"/>
                </a:lnTo>
                <a:lnTo>
                  <a:pt x="349" y="52"/>
                </a:lnTo>
                <a:lnTo>
                  <a:pt x="390" y="34"/>
                </a:lnTo>
              </a:path>
            </a:pathLst>
          </a:custGeom>
          <a:noFill/>
          <a:ln w="28575">
            <a:solidFill>
              <a:srgbClr val="1F1A17"/>
            </a:solidFill>
            <a:round/>
            <a:headEnd/>
            <a:tailEnd/>
          </a:ln>
        </p:spPr>
        <p:txBody>
          <a:bodyPr/>
          <a:lstStyle/>
          <a:p>
            <a:endParaRPr lang="en-US"/>
          </a:p>
        </p:txBody>
      </p:sp>
      <p:sp>
        <p:nvSpPr>
          <p:cNvPr id="659468" name="Freeform 12"/>
          <p:cNvSpPr>
            <a:spLocks/>
          </p:cNvSpPr>
          <p:nvPr/>
        </p:nvSpPr>
        <p:spPr bwMode="auto">
          <a:xfrm>
            <a:off x="4856163" y="2652713"/>
            <a:ext cx="1103312" cy="1590675"/>
          </a:xfrm>
          <a:custGeom>
            <a:avLst/>
            <a:gdLst>
              <a:gd name="T0" fmla="*/ 0 w 777"/>
              <a:gd name="T1" fmla="*/ 2147483647 h 1121"/>
              <a:gd name="T2" fmla="*/ 2147483647 w 777"/>
              <a:gd name="T3" fmla="*/ 0 h 1121"/>
              <a:gd name="T4" fmla="*/ 2147483647 w 777"/>
              <a:gd name="T5" fmla="*/ 2147483647 h 1121"/>
              <a:gd name="T6" fmla="*/ 0 w 777"/>
              <a:gd name="T7" fmla="*/ 2147483647 h 1121"/>
              <a:gd name="T8" fmla="*/ 0 w 777"/>
              <a:gd name="T9" fmla="*/ 2147483647 h 1121"/>
              <a:gd name="T10" fmla="*/ 0 60000 65536"/>
              <a:gd name="T11" fmla="*/ 0 60000 65536"/>
              <a:gd name="T12" fmla="*/ 0 60000 65536"/>
              <a:gd name="T13" fmla="*/ 0 60000 65536"/>
              <a:gd name="T14" fmla="*/ 0 60000 65536"/>
              <a:gd name="T15" fmla="*/ 0 w 777"/>
              <a:gd name="T16" fmla="*/ 0 h 1121"/>
              <a:gd name="T17" fmla="*/ 777 w 777"/>
              <a:gd name="T18" fmla="*/ 1121 h 1121"/>
            </a:gdLst>
            <a:ahLst/>
            <a:cxnLst>
              <a:cxn ang="T10">
                <a:pos x="T0" y="T1"/>
              </a:cxn>
              <a:cxn ang="T11">
                <a:pos x="T2" y="T3"/>
              </a:cxn>
              <a:cxn ang="T12">
                <a:pos x="T4" y="T5"/>
              </a:cxn>
              <a:cxn ang="T13">
                <a:pos x="T6" y="T7"/>
              </a:cxn>
              <a:cxn ang="T14">
                <a:pos x="T8" y="T9"/>
              </a:cxn>
            </a:cxnLst>
            <a:rect l="T15" t="T16" r="T17" b="T18"/>
            <a:pathLst>
              <a:path w="777" h="1121">
                <a:moveTo>
                  <a:pt x="0" y="329"/>
                </a:moveTo>
                <a:lnTo>
                  <a:pt x="777" y="0"/>
                </a:lnTo>
                <a:lnTo>
                  <a:pt x="777" y="792"/>
                </a:lnTo>
                <a:lnTo>
                  <a:pt x="0" y="1121"/>
                </a:lnTo>
                <a:lnTo>
                  <a:pt x="0" y="329"/>
                </a:lnTo>
                <a:close/>
              </a:path>
            </a:pathLst>
          </a:custGeom>
          <a:noFill/>
          <a:ln w="9525">
            <a:solidFill>
              <a:srgbClr val="1F1A17"/>
            </a:solidFill>
            <a:round/>
            <a:headEnd/>
            <a:tailEnd/>
          </a:ln>
        </p:spPr>
        <p:txBody>
          <a:bodyPr/>
          <a:lstStyle/>
          <a:p>
            <a:endParaRPr lang="en-US"/>
          </a:p>
        </p:txBody>
      </p:sp>
      <p:sp>
        <p:nvSpPr>
          <p:cNvPr id="659469" name="Freeform 13"/>
          <p:cNvSpPr>
            <a:spLocks/>
          </p:cNvSpPr>
          <p:nvPr/>
        </p:nvSpPr>
        <p:spPr bwMode="auto">
          <a:xfrm>
            <a:off x="6907213" y="3297238"/>
            <a:ext cx="1357312" cy="793750"/>
          </a:xfrm>
          <a:custGeom>
            <a:avLst/>
            <a:gdLst>
              <a:gd name="T0" fmla="*/ 2147483647 w 1016"/>
              <a:gd name="T1" fmla="*/ 2147483647 h 594"/>
              <a:gd name="T2" fmla="*/ 2147483647 w 1016"/>
              <a:gd name="T3" fmla="*/ 2147483647 h 594"/>
              <a:gd name="T4" fmla="*/ 2147483647 w 1016"/>
              <a:gd name="T5" fmla="*/ 2147483647 h 594"/>
              <a:gd name="T6" fmla="*/ 2147483647 w 1016"/>
              <a:gd name="T7" fmla="*/ 2147483647 h 594"/>
              <a:gd name="T8" fmla="*/ 2147483647 w 1016"/>
              <a:gd name="T9" fmla="*/ 2147483647 h 594"/>
              <a:gd name="T10" fmla="*/ 2147483647 w 1016"/>
              <a:gd name="T11" fmla="*/ 2147483647 h 594"/>
              <a:gd name="T12" fmla="*/ 2147483647 w 1016"/>
              <a:gd name="T13" fmla="*/ 2147483647 h 594"/>
              <a:gd name="T14" fmla="*/ 2147483647 w 1016"/>
              <a:gd name="T15" fmla="*/ 2147483647 h 594"/>
              <a:gd name="T16" fmla="*/ 2147483647 w 1016"/>
              <a:gd name="T17" fmla="*/ 2147483647 h 594"/>
              <a:gd name="T18" fmla="*/ 2147483647 w 1016"/>
              <a:gd name="T19" fmla="*/ 2147483647 h 594"/>
              <a:gd name="T20" fmla="*/ 2147483647 w 1016"/>
              <a:gd name="T21" fmla="*/ 2147483647 h 594"/>
              <a:gd name="T22" fmla="*/ 2147483647 w 1016"/>
              <a:gd name="T23" fmla="*/ 2147483647 h 594"/>
              <a:gd name="T24" fmla="*/ 2147483647 w 1016"/>
              <a:gd name="T25" fmla="*/ 2147483647 h 594"/>
              <a:gd name="T26" fmla="*/ 2147483647 w 1016"/>
              <a:gd name="T27" fmla="*/ 2147483647 h 594"/>
              <a:gd name="T28" fmla="*/ 2147483647 w 1016"/>
              <a:gd name="T29" fmla="*/ 2147483647 h 594"/>
              <a:gd name="T30" fmla="*/ 2147483647 w 1016"/>
              <a:gd name="T31" fmla="*/ 2147483647 h 594"/>
              <a:gd name="T32" fmla="*/ 2147483647 w 1016"/>
              <a:gd name="T33" fmla="*/ 2147483647 h 594"/>
              <a:gd name="T34" fmla="*/ 2147483647 w 1016"/>
              <a:gd name="T35" fmla="*/ 2147483647 h 594"/>
              <a:gd name="T36" fmla="*/ 2147483647 w 1016"/>
              <a:gd name="T37" fmla="*/ 2147483647 h 594"/>
              <a:gd name="T38" fmla="*/ 2147483647 w 1016"/>
              <a:gd name="T39" fmla="*/ 2147483647 h 594"/>
              <a:gd name="T40" fmla="*/ 2147483647 w 1016"/>
              <a:gd name="T41" fmla="*/ 2147483647 h 594"/>
              <a:gd name="T42" fmla="*/ 2147483647 w 1016"/>
              <a:gd name="T43" fmla="*/ 2147483647 h 594"/>
              <a:gd name="T44" fmla="*/ 2147483647 w 1016"/>
              <a:gd name="T45" fmla="*/ 2147483647 h 594"/>
              <a:gd name="T46" fmla="*/ 2147483647 w 1016"/>
              <a:gd name="T47" fmla="*/ 2147483647 h 594"/>
              <a:gd name="T48" fmla="*/ 2147483647 w 1016"/>
              <a:gd name="T49" fmla="*/ 2147483647 h 594"/>
              <a:gd name="T50" fmla="*/ 2147483647 w 1016"/>
              <a:gd name="T51" fmla="*/ 2147483647 h 594"/>
              <a:gd name="T52" fmla="*/ 2147483647 w 1016"/>
              <a:gd name="T53" fmla="*/ 2147483647 h 594"/>
              <a:gd name="T54" fmla="*/ 2147483647 w 1016"/>
              <a:gd name="T55" fmla="*/ 2147483647 h 594"/>
              <a:gd name="T56" fmla="*/ 2147483647 w 1016"/>
              <a:gd name="T57" fmla="*/ 2147483647 h 594"/>
              <a:gd name="T58" fmla="*/ 2147483647 w 1016"/>
              <a:gd name="T59" fmla="*/ 2147483647 h 594"/>
              <a:gd name="T60" fmla="*/ 2147483647 w 1016"/>
              <a:gd name="T61" fmla="*/ 2147483647 h 594"/>
              <a:gd name="T62" fmla="*/ 2147483647 w 1016"/>
              <a:gd name="T63" fmla="*/ 2147483647 h 594"/>
              <a:gd name="T64" fmla="*/ 2147483647 w 1016"/>
              <a:gd name="T65" fmla="*/ 2147483647 h 594"/>
              <a:gd name="T66" fmla="*/ 2147483647 w 1016"/>
              <a:gd name="T67" fmla="*/ 2147483647 h 594"/>
              <a:gd name="T68" fmla="*/ 2147483647 w 1016"/>
              <a:gd name="T69" fmla="*/ 2147483647 h 594"/>
              <a:gd name="T70" fmla="*/ 2147483647 w 1016"/>
              <a:gd name="T71" fmla="*/ 2147483647 h 594"/>
              <a:gd name="T72" fmla="*/ 2147483647 w 1016"/>
              <a:gd name="T73" fmla="*/ 2147483647 h 594"/>
              <a:gd name="T74" fmla="*/ 2147483647 w 1016"/>
              <a:gd name="T75" fmla="*/ 2147483647 h 594"/>
              <a:gd name="T76" fmla="*/ 2147483647 w 1016"/>
              <a:gd name="T77" fmla="*/ 2147483647 h 594"/>
              <a:gd name="T78" fmla="*/ 2147483647 w 1016"/>
              <a:gd name="T79" fmla="*/ 2147483647 h 594"/>
              <a:gd name="T80" fmla="*/ 2147483647 w 1016"/>
              <a:gd name="T81" fmla="*/ 2147483647 h 594"/>
              <a:gd name="T82" fmla="*/ 2147483647 w 1016"/>
              <a:gd name="T83" fmla="*/ 2147483647 h 594"/>
              <a:gd name="T84" fmla="*/ 0 w 1016"/>
              <a:gd name="T85" fmla="*/ 2147483647 h 594"/>
              <a:gd name="T86" fmla="*/ 2147483647 w 1016"/>
              <a:gd name="T87" fmla="*/ 2147483647 h 594"/>
              <a:gd name="T88" fmla="*/ 2147483647 w 1016"/>
              <a:gd name="T89" fmla="*/ 2147483647 h 594"/>
              <a:gd name="T90" fmla="*/ 2147483647 w 1016"/>
              <a:gd name="T91" fmla="*/ 2147483647 h 594"/>
              <a:gd name="T92" fmla="*/ 2147483647 w 1016"/>
              <a:gd name="T93" fmla="*/ 2147483647 h 594"/>
              <a:gd name="T94" fmla="*/ 2147483647 w 1016"/>
              <a:gd name="T95" fmla="*/ 2147483647 h 594"/>
              <a:gd name="T96" fmla="*/ 2147483647 w 1016"/>
              <a:gd name="T97" fmla="*/ 2147483647 h 594"/>
              <a:gd name="T98" fmla="*/ 2147483647 w 1016"/>
              <a:gd name="T99" fmla="*/ 2147483647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16"/>
              <a:gd name="T151" fmla="*/ 0 h 594"/>
              <a:gd name="T152" fmla="*/ 1016 w 1016"/>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16" h="594">
                <a:moveTo>
                  <a:pt x="141" y="91"/>
                </a:moveTo>
                <a:lnTo>
                  <a:pt x="160" y="80"/>
                </a:lnTo>
                <a:lnTo>
                  <a:pt x="180" y="69"/>
                </a:lnTo>
                <a:lnTo>
                  <a:pt x="199" y="61"/>
                </a:lnTo>
                <a:lnTo>
                  <a:pt x="219" y="52"/>
                </a:lnTo>
                <a:lnTo>
                  <a:pt x="263" y="36"/>
                </a:lnTo>
                <a:lnTo>
                  <a:pt x="308" y="23"/>
                </a:lnTo>
                <a:lnTo>
                  <a:pt x="354" y="14"/>
                </a:lnTo>
                <a:lnTo>
                  <a:pt x="400" y="7"/>
                </a:lnTo>
                <a:lnTo>
                  <a:pt x="448" y="2"/>
                </a:lnTo>
                <a:lnTo>
                  <a:pt x="498" y="0"/>
                </a:lnTo>
                <a:lnTo>
                  <a:pt x="546" y="2"/>
                </a:lnTo>
                <a:lnTo>
                  <a:pt x="596" y="5"/>
                </a:lnTo>
                <a:lnTo>
                  <a:pt x="642" y="11"/>
                </a:lnTo>
                <a:lnTo>
                  <a:pt x="690" y="21"/>
                </a:lnTo>
                <a:lnTo>
                  <a:pt x="735" y="32"/>
                </a:lnTo>
                <a:lnTo>
                  <a:pt x="779" y="46"/>
                </a:lnTo>
                <a:lnTo>
                  <a:pt x="820" y="64"/>
                </a:lnTo>
                <a:lnTo>
                  <a:pt x="859" y="84"/>
                </a:lnTo>
                <a:lnTo>
                  <a:pt x="879" y="96"/>
                </a:lnTo>
                <a:lnTo>
                  <a:pt x="895" y="107"/>
                </a:lnTo>
                <a:lnTo>
                  <a:pt x="912" y="118"/>
                </a:lnTo>
                <a:lnTo>
                  <a:pt x="927" y="130"/>
                </a:lnTo>
                <a:lnTo>
                  <a:pt x="941" y="142"/>
                </a:lnTo>
                <a:lnTo>
                  <a:pt x="953" y="155"/>
                </a:lnTo>
                <a:lnTo>
                  <a:pt x="964" y="169"/>
                </a:lnTo>
                <a:lnTo>
                  <a:pt x="975" y="182"/>
                </a:lnTo>
                <a:lnTo>
                  <a:pt x="984" y="196"/>
                </a:lnTo>
                <a:lnTo>
                  <a:pt x="992" y="208"/>
                </a:lnTo>
                <a:lnTo>
                  <a:pt x="998" y="223"/>
                </a:lnTo>
                <a:lnTo>
                  <a:pt x="1005" y="237"/>
                </a:lnTo>
                <a:lnTo>
                  <a:pt x="1008" y="251"/>
                </a:lnTo>
                <a:lnTo>
                  <a:pt x="1012" y="265"/>
                </a:lnTo>
                <a:lnTo>
                  <a:pt x="1014" y="279"/>
                </a:lnTo>
                <a:lnTo>
                  <a:pt x="1016" y="294"/>
                </a:lnTo>
                <a:lnTo>
                  <a:pt x="1016" y="308"/>
                </a:lnTo>
                <a:lnTo>
                  <a:pt x="1014" y="322"/>
                </a:lnTo>
                <a:lnTo>
                  <a:pt x="1012" y="336"/>
                </a:lnTo>
                <a:lnTo>
                  <a:pt x="1008" y="351"/>
                </a:lnTo>
                <a:lnTo>
                  <a:pt x="1003" y="365"/>
                </a:lnTo>
                <a:lnTo>
                  <a:pt x="998" y="379"/>
                </a:lnTo>
                <a:lnTo>
                  <a:pt x="991" y="392"/>
                </a:lnTo>
                <a:lnTo>
                  <a:pt x="982" y="406"/>
                </a:lnTo>
                <a:lnTo>
                  <a:pt x="973" y="418"/>
                </a:lnTo>
                <a:lnTo>
                  <a:pt x="962" y="432"/>
                </a:lnTo>
                <a:lnTo>
                  <a:pt x="950" y="445"/>
                </a:lnTo>
                <a:lnTo>
                  <a:pt x="937" y="457"/>
                </a:lnTo>
                <a:lnTo>
                  <a:pt x="923" y="470"/>
                </a:lnTo>
                <a:lnTo>
                  <a:pt x="909" y="482"/>
                </a:lnTo>
                <a:lnTo>
                  <a:pt x="891" y="493"/>
                </a:lnTo>
                <a:lnTo>
                  <a:pt x="873" y="505"/>
                </a:lnTo>
                <a:lnTo>
                  <a:pt x="856" y="516"/>
                </a:lnTo>
                <a:lnTo>
                  <a:pt x="836" y="525"/>
                </a:lnTo>
                <a:lnTo>
                  <a:pt x="816" y="536"/>
                </a:lnTo>
                <a:lnTo>
                  <a:pt x="795" y="543"/>
                </a:lnTo>
                <a:lnTo>
                  <a:pt x="752" y="559"/>
                </a:lnTo>
                <a:lnTo>
                  <a:pt x="708" y="571"/>
                </a:lnTo>
                <a:lnTo>
                  <a:pt x="662" y="582"/>
                </a:lnTo>
                <a:lnTo>
                  <a:pt x="615" y="589"/>
                </a:lnTo>
                <a:lnTo>
                  <a:pt x="566" y="593"/>
                </a:lnTo>
                <a:lnTo>
                  <a:pt x="518" y="594"/>
                </a:lnTo>
                <a:lnTo>
                  <a:pt x="470" y="594"/>
                </a:lnTo>
                <a:lnTo>
                  <a:pt x="420" y="591"/>
                </a:lnTo>
                <a:lnTo>
                  <a:pt x="372" y="584"/>
                </a:lnTo>
                <a:lnTo>
                  <a:pt x="326" y="575"/>
                </a:lnTo>
                <a:lnTo>
                  <a:pt x="279" y="562"/>
                </a:lnTo>
                <a:lnTo>
                  <a:pt x="237" y="548"/>
                </a:lnTo>
                <a:lnTo>
                  <a:pt x="194" y="530"/>
                </a:lnTo>
                <a:lnTo>
                  <a:pt x="155" y="511"/>
                </a:lnTo>
                <a:lnTo>
                  <a:pt x="137" y="500"/>
                </a:lnTo>
                <a:lnTo>
                  <a:pt x="119" y="489"/>
                </a:lnTo>
                <a:lnTo>
                  <a:pt x="103" y="477"/>
                </a:lnTo>
                <a:lnTo>
                  <a:pt x="89" y="465"/>
                </a:lnTo>
                <a:lnTo>
                  <a:pt x="75" y="452"/>
                </a:lnTo>
                <a:lnTo>
                  <a:pt x="63" y="440"/>
                </a:lnTo>
                <a:lnTo>
                  <a:pt x="52" y="427"/>
                </a:lnTo>
                <a:lnTo>
                  <a:pt x="41" y="413"/>
                </a:lnTo>
                <a:lnTo>
                  <a:pt x="32" y="400"/>
                </a:lnTo>
                <a:lnTo>
                  <a:pt x="23" y="386"/>
                </a:lnTo>
                <a:lnTo>
                  <a:pt x="16" y="372"/>
                </a:lnTo>
                <a:lnTo>
                  <a:pt x="11" y="360"/>
                </a:lnTo>
                <a:lnTo>
                  <a:pt x="7" y="345"/>
                </a:lnTo>
                <a:lnTo>
                  <a:pt x="4" y="331"/>
                </a:lnTo>
                <a:lnTo>
                  <a:pt x="2" y="317"/>
                </a:lnTo>
                <a:lnTo>
                  <a:pt x="0" y="303"/>
                </a:lnTo>
                <a:lnTo>
                  <a:pt x="0" y="288"/>
                </a:lnTo>
                <a:lnTo>
                  <a:pt x="2" y="274"/>
                </a:lnTo>
                <a:lnTo>
                  <a:pt x="4" y="260"/>
                </a:lnTo>
                <a:lnTo>
                  <a:pt x="7" y="246"/>
                </a:lnTo>
                <a:lnTo>
                  <a:pt x="13" y="231"/>
                </a:lnTo>
                <a:lnTo>
                  <a:pt x="18" y="217"/>
                </a:lnTo>
                <a:lnTo>
                  <a:pt x="25" y="203"/>
                </a:lnTo>
                <a:lnTo>
                  <a:pt x="34" y="190"/>
                </a:lnTo>
                <a:lnTo>
                  <a:pt x="43" y="176"/>
                </a:lnTo>
                <a:lnTo>
                  <a:pt x="54" y="164"/>
                </a:lnTo>
                <a:lnTo>
                  <a:pt x="66" y="150"/>
                </a:lnTo>
                <a:lnTo>
                  <a:pt x="79" y="137"/>
                </a:lnTo>
                <a:lnTo>
                  <a:pt x="93" y="125"/>
                </a:lnTo>
                <a:lnTo>
                  <a:pt x="107" y="114"/>
                </a:lnTo>
                <a:lnTo>
                  <a:pt x="125" y="102"/>
                </a:lnTo>
                <a:lnTo>
                  <a:pt x="141" y="91"/>
                </a:lnTo>
              </a:path>
            </a:pathLst>
          </a:custGeom>
          <a:noFill/>
          <a:ln w="28575">
            <a:solidFill>
              <a:srgbClr val="1F1A17"/>
            </a:solidFill>
            <a:round/>
            <a:headEnd/>
            <a:tailEnd/>
          </a:ln>
        </p:spPr>
        <p:txBody>
          <a:bodyPr/>
          <a:lstStyle/>
          <a:p>
            <a:endParaRPr lang="en-US"/>
          </a:p>
        </p:txBody>
      </p:sp>
      <p:sp>
        <p:nvSpPr>
          <p:cNvPr id="659470" name="Freeform 14"/>
          <p:cNvSpPr>
            <a:spLocks/>
          </p:cNvSpPr>
          <p:nvPr/>
        </p:nvSpPr>
        <p:spPr bwMode="auto">
          <a:xfrm>
            <a:off x="6608763" y="3133725"/>
            <a:ext cx="1936750" cy="1133475"/>
          </a:xfrm>
          <a:custGeom>
            <a:avLst/>
            <a:gdLst>
              <a:gd name="T0" fmla="*/ 0 w 1451"/>
              <a:gd name="T1" fmla="*/ 2147483647 h 849"/>
              <a:gd name="T2" fmla="*/ 2147483647 w 1451"/>
              <a:gd name="T3" fmla="*/ 0 h 849"/>
              <a:gd name="T4" fmla="*/ 2147483647 w 1451"/>
              <a:gd name="T5" fmla="*/ 2147483647 h 849"/>
              <a:gd name="T6" fmla="*/ 2147483647 w 1451"/>
              <a:gd name="T7" fmla="*/ 2147483647 h 849"/>
              <a:gd name="T8" fmla="*/ 0 w 1451"/>
              <a:gd name="T9" fmla="*/ 2147483647 h 849"/>
              <a:gd name="T10" fmla="*/ 0 60000 65536"/>
              <a:gd name="T11" fmla="*/ 0 60000 65536"/>
              <a:gd name="T12" fmla="*/ 0 60000 65536"/>
              <a:gd name="T13" fmla="*/ 0 60000 65536"/>
              <a:gd name="T14" fmla="*/ 0 60000 65536"/>
              <a:gd name="T15" fmla="*/ 0 w 1451"/>
              <a:gd name="T16" fmla="*/ 0 h 849"/>
              <a:gd name="T17" fmla="*/ 1451 w 1451"/>
              <a:gd name="T18" fmla="*/ 849 h 849"/>
            </a:gdLst>
            <a:ahLst/>
            <a:cxnLst>
              <a:cxn ang="T10">
                <a:pos x="T0" y="T1"/>
              </a:cxn>
              <a:cxn ang="T11">
                <a:pos x="T2" y="T3"/>
              </a:cxn>
              <a:cxn ang="T12">
                <a:pos x="T4" y="T5"/>
              </a:cxn>
              <a:cxn ang="T13">
                <a:pos x="T6" y="T7"/>
              </a:cxn>
              <a:cxn ang="T14">
                <a:pos x="T8" y="T9"/>
              </a:cxn>
            </a:cxnLst>
            <a:rect l="T15" t="T16" r="T17" b="T18"/>
            <a:pathLst>
              <a:path w="1451" h="849">
                <a:moveTo>
                  <a:pt x="0" y="427"/>
                </a:moveTo>
                <a:lnTo>
                  <a:pt x="704" y="0"/>
                </a:lnTo>
                <a:lnTo>
                  <a:pt x="1451" y="422"/>
                </a:lnTo>
                <a:lnTo>
                  <a:pt x="747" y="849"/>
                </a:lnTo>
                <a:lnTo>
                  <a:pt x="0" y="427"/>
                </a:lnTo>
                <a:close/>
              </a:path>
            </a:pathLst>
          </a:custGeom>
          <a:noFill/>
          <a:ln w="9525">
            <a:solidFill>
              <a:srgbClr val="1F1A17"/>
            </a:solidFill>
            <a:round/>
            <a:headEnd/>
            <a:tailEnd/>
          </a:ln>
        </p:spPr>
        <p:txBody>
          <a:bodyPr/>
          <a:lstStyle/>
          <a:p>
            <a:endParaRPr lang="en-US"/>
          </a:p>
        </p:txBody>
      </p:sp>
      <p:sp>
        <p:nvSpPr>
          <p:cNvPr id="659471" name="Rectangle 15"/>
          <p:cNvSpPr>
            <a:spLocks noChangeArrowheads="1"/>
          </p:cNvSpPr>
          <p:nvPr/>
        </p:nvSpPr>
        <p:spPr bwMode="auto">
          <a:xfrm>
            <a:off x="3009900" y="5411788"/>
            <a:ext cx="1238250" cy="1263650"/>
          </a:xfrm>
          <a:prstGeom prst="rect">
            <a:avLst/>
          </a:prstGeom>
          <a:noFill/>
          <a:ln w="3175">
            <a:solidFill>
              <a:srgbClr val="1F1A17"/>
            </a:solidFill>
            <a:miter lim="800000"/>
            <a:headEnd/>
            <a:tailEnd/>
          </a:ln>
        </p:spPr>
        <p:txBody>
          <a:bodyPr/>
          <a:lstStyle/>
          <a:p>
            <a:endParaRPr lang="en-US"/>
          </a:p>
        </p:txBody>
      </p:sp>
      <p:sp>
        <p:nvSpPr>
          <p:cNvPr id="659472" name="Freeform 16"/>
          <p:cNvSpPr>
            <a:spLocks/>
          </p:cNvSpPr>
          <p:nvPr/>
        </p:nvSpPr>
        <p:spPr bwMode="auto">
          <a:xfrm>
            <a:off x="4953000" y="4900613"/>
            <a:ext cx="1000125" cy="1768475"/>
          </a:xfrm>
          <a:custGeom>
            <a:avLst/>
            <a:gdLst>
              <a:gd name="T0" fmla="*/ 0 w 630"/>
              <a:gd name="T1" fmla="*/ 2147483647 h 1114"/>
              <a:gd name="T2" fmla="*/ 2147483647 w 630"/>
              <a:gd name="T3" fmla="*/ 0 h 1114"/>
              <a:gd name="T4" fmla="*/ 2147483647 w 630"/>
              <a:gd name="T5" fmla="*/ 2147483647 h 1114"/>
              <a:gd name="T6" fmla="*/ 0 w 630"/>
              <a:gd name="T7" fmla="*/ 2147483647 h 1114"/>
              <a:gd name="T8" fmla="*/ 0 w 630"/>
              <a:gd name="T9" fmla="*/ 2147483647 h 1114"/>
              <a:gd name="T10" fmla="*/ 0 60000 65536"/>
              <a:gd name="T11" fmla="*/ 0 60000 65536"/>
              <a:gd name="T12" fmla="*/ 0 60000 65536"/>
              <a:gd name="T13" fmla="*/ 0 60000 65536"/>
              <a:gd name="T14" fmla="*/ 0 60000 65536"/>
              <a:gd name="T15" fmla="*/ 0 w 630"/>
              <a:gd name="T16" fmla="*/ 0 h 1114"/>
              <a:gd name="T17" fmla="*/ 630 w 630"/>
              <a:gd name="T18" fmla="*/ 1114 h 1114"/>
            </a:gdLst>
            <a:ahLst/>
            <a:cxnLst>
              <a:cxn ang="T10">
                <a:pos x="T0" y="T1"/>
              </a:cxn>
              <a:cxn ang="T11">
                <a:pos x="T2" y="T3"/>
              </a:cxn>
              <a:cxn ang="T12">
                <a:pos x="T4" y="T5"/>
              </a:cxn>
              <a:cxn ang="T13">
                <a:pos x="T6" y="T7"/>
              </a:cxn>
              <a:cxn ang="T14">
                <a:pos x="T8" y="T9"/>
              </a:cxn>
            </a:cxnLst>
            <a:rect l="T15" t="T16" r="T17" b="T18"/>
            <a:pathLst>
              <a:path w="630" h="1114">
                <a:moveTo>
                  <a:pt x="0" y="318"/>
                </a:moveTo>
                <a:lnTo>
                  <a:pt x="630" y="0"/>
                </a:lnTo>
                <a:lnTo>
                  <a:pt x="630" y="796"/>
                </a:lnTo>
                <a:lnTo>
                  <a:pt x="0" y="1114"/>
                </a:lnTo>
                <a:lnTo>
                  <a:pt x="0" y="318"/>
                </a:lnTo>
                <a:close/>
              </a:path>
            </a:pathLst>
          </a:custGeom>
          <a:noFill/>
          <a:ln w="3175">
            <a:solidFill>
              <a:srgbClr val="1F1A17"/>
            </a:solidFill>
            <a:round/>
            <a:headEnd/>
            <a:tailEnd/>
          </a:ln>
        </p:spPr>
        <p:txBody>
          <a:bodyPr/>
          <a:lstStyle/>
          <a:p>
            <a:endParaRPr lang="en-US"/>
          </a:p>
        </p:txBody>
      </p:sp>
      <p:sp>
        <p:nvSpPr>
          <p:cNvPr id="659473" name="Freeform 17"/>
          <p:cNvSpPr>
            <a:spLocks/>
          </p:cNvSpPr>
          <p:nvPr/>
        </p:nvSpPr>
        <p:spPr bwMode="auto">
          <a:xfrm>
            <a:off x="4960938" y="5110163"/>
            <a:ext cx="1000125" cy="922337"/>
          </a:xfrm>
          <a:custGeom>
            <a:avLst/>
            <a:gdLst>
              <a:gd name="T0" fmla="*/ 2147483647 w 630"/>
              <a:gd name="T1" fmla="*/ 2147483647 h 581"/>
              <a:gd name="T2" fmla="*/ 0 w 630"/>
              <a:gd name="T3" fmla="*/ 2147483647 h 581"/>
              <a:gd name="T4" fmla="*/ 2147483647 w 630"/>
              <a:gd name="T5" fmla="*/ 2147483647 h 581"/>
              <a:gd name="T6" fmla="*/ 2147483647 w 630"/>
              <a:gd name="T7" fmla="*/ 2147483647 h 581"/>
              <a:gd name="T8" fmla="*/ 2147483647 w 630"/>
              <a:gd name="T9" fmla="*/ 2147483647 h 581"/>
              <a:gd name="T10" fmla="*/ 2147483647 w 630"/>
              <a:gd name="T11" fmla="*/ 2147483647 h 581"/>
              <a:gd name="T12" fmla="*/ 2147483647 w 630"/>
              <a:gd name="T13" fmla="*/ 2147483647 h 581"/>
              <a:gd name="T14" fmla="*/ 2147483647 w 630"/>
              <a:gd name="T15" fmla="*/ 2147483647 h 581"/>
              <a:gd name="T16" fmla="*/ 2147483647 w 630"/>
              <a:gd name="T17" fmla="*/ 2147483647 h 581"/>
              <a:gd name="T18" fmla="*/ 2147483647 w 630"/>
              <a:gd name="T19" fmla="*/ 2147483647 h 581"/>
              <a:gd name="T20" fmla="*/ 2147483647 w 630"/>
              <a:gd name="T21" fmla="*/ 2147483647 h 581"/>
              <a:gd name="T22" fmla="*/ 2147483647 w 630"/>
              <a:gd name="T23" fmla="*/ 2147483647 h 581"/>
              <a:gd name="T24" fmla="*/ 2147483647 w 630"/>
              <a:gd name="T25" fmla="*/ 2147483647 h 581"/>
              <a:gd name="T26" fmla="*/ 2147483647 w 630"/>
              <a:gd name="T27" fmla="*/ 2147483647 h 581"/>
              <a:gd name="T28" fmla="*/ 2147483647 w 630"/>
              <a:gd name="T29" fmla="*/ 2147483647 h 581"/>
              <a:gd name="T30" fmla="*/ 2147483647 w 630"/>
              <a:gd name="T31" fmla="*/ 2147483647 h 581"/>
              <a:gd name="T32" fmla="*/ 2147483647 w 630"/>
              <a:gd name="T33" fmla="*/ 2147483647 h 581"/>
              <a:gd name="T34" fmla="*/ 2147483647 w 630"/>
              <a:gd name="T35" fmla="*/ 2147483647 h 581"/>
              <a:gd name="T36" fmla="*/ 2147483647 w 630"/>
              <a:gd name="T37" fmla="*/ 2147483647 h 581"/>
              <a:gd name="T38" fmla="*/ 2147483647 w 630"/>
              <a:gd name="T39" fmla="*/ 2147483647 h 581"/>
              <a:gd name="T40" fmla="*/ 2147483647 w 630"/>
              <a:gd name="T41" fmla="*/ 2147483647 h 581"/>
              <a:gd name="T42" fmla="*/ 2147483647 w 630"/>
              <a:gd name="T43" fmla="*/ 2147483647 h 581"/>
              <a:gd name="T44" fmla="*/ 2147483647 w 630"/>
              <a:gd name="T45" fmla="*/ 2147483647 h 581"/>
              <a:gd name="T46" fmla="*/ 2147483647 w 630"/>
              <a:gd name="T47" fmla="*/ 2147483647 h 581"/>
              <a:gd name="T48" fmla="*/ 2147483647 w 630"/>
              <a:gd name="T49" fmla="*/ 0 h 581"/>
              <a:gd name="T50" fmla="*/ 2147483647 w 630"/>
              <a:gd name="T51" fmla="*/ 0 h 581"/>
              <a:gd name="T52" fmla="*/ 2147483647 w 630"/>
              <a:gd name="T53" fmla="*/ 2147483647 h 581"/>
              <a:gd name="T54" fmla="*/ 2147483647 w 630"/>
              <a:gd name="T55" fmla="*/ 2147483647 h 581"/>
              <a:gd name="T56" fmla="*/ 2147483647 w 630"/>
              <a:gd name="T57" fmla="*/ 2147483647 h 581"/>
              <a:gd name="T58" fmla="*/ 2147483647 w 630"/>
              <a:gd name="T59" fmla="*/ 2147483647 h 581"/>
              <a:gd name="T60" fmla="*/ 2147483647 w 630"/>
              <a:gd name="T61" fmla="*/ 2147483647 h 581"/>
              <a:gd name="T62" fmla="*/ 2147483647 w 630"/>
              <a:gd name="T63" fmla="*/ 2147483647 h 581"/>
              <a:gd name="T64" fmla="*/ 2147483647 w 630"/>
              <a:gd name="T65" fmla="*/ 2147483647 h 581"/>
              <a:gd name="T66" fmla="*/ 2147483647 w 630"/>
              <a:gd name="T67" fmla="*/ 2147483647 h 581"/>
              <a:gd name="T68" fmla="*/ 2147483647 w 630"/>
              <a:gd name="T69" fmla="*/ 2147483647 h 581"/>
              <a:gd name="T70" fmla="*/ 2147483647 w 630"/>
              <a:gd name="T71" fmla="*/ 2147483647 h 581"/>
              <a:gd name="T72" fmla="*/ 2147483647 w 630"/>
              <a:gd name="T73" fmla="*/ 2147483647 h 581"/>
              <a:gd name="T74" fmla="*/ 2147483647 w 630"/>
              <a:gd name="T75" fmla="*/ 2147483647 h 581"/>
              <a:gd name="T76" fmla="*/ 2147483647 w 630"/>
              <a:gd name="T77" fmla="*/ 2147483647 h 581"/>
              <a:gd name="T78" fmla="*/ 2147483647 w 630"/>
              <a:gd name="T79" fmla="*/ 2147483647 h 581"/>
              <a:gd name="T80" fmla="*/ 2147483647 w 630"/>
              <a:gd name="T81" fmla="*/ 2147483647 h 581"/>
              <a:gd name="T82" fmla="*/ 2147483647 w 630"/>
              <a:gd name="T83" fmla="*/ 2147483647 h 581"/>
              <a:gd name="T84" fmla="*/ 2147483647 w 630"/>
              <a:gd name="T85" fmla="*/ 2147483647 h 581"/>
              <a:gd name="T86" fmla="*/ 2147483647 w 630"/>
              <a:gd name="T87" fmla="*/ 2147483647 h 581"/>
              <a:gd name="T88" fmla="*/ 2147483647 w 630"/>
              <a:gd name="T89" fmla="*/ 2147483647 h 581"/>
              <a:gd name="T90" fmla="*/ 2147483647 w 630"/>
              <a:gd name="T91" fmla="*/ 2147483647 h 581"/>
              <a:gd name="T92" fmla="*/ 2147483647 w 630"/>
              <a:gd name="T93" fmla="*/ 2147483647 h 5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30"/>
              <a:gd name="T142" fmla="*/ 0 h 581"/>
              <a:gd name="T143" fmla="*/ 630 w 630"/>
              <a:gd name="T144" fmla="*/ 581 h 5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30" h="581">
                <a:moveTo>
                  <a:pt x="314" y="422"/>
                </a:moveTo>
                <a:lnTo>
                  <a:pt x="0" y="581"/>
                </a:lnTo>
                <a:lnTo>
                  <a:pt x="2" y="541"/>
                </a:lnTo>
                <a:lnTo>
                  <a:pt x="5" y="500"/>
                </a:lnTo>
                <a:lnTo>
                  <a:pt x="14" y="457"/>
                </a:lnTo>
                <a:lnTo>
                  <a:pt x="25" y="416"/>
                </a:lnTo>
                <a:lnTo>
                  <a:pt x="38" y="377"/>
                </a:lnTo>
                <a:lnTo>
                  <a:pt x="54" y="336"/>
                </a:lnTo>
                <a:lnTo>
                  <a:pt x="72" y="297"/>
                </a:lnTo>
                <a:lnTo>
                  <a:pt x="93" y="259"/>
                </a:lnTo>
                <a:lnTo>
                  <a:pt x="114" y="222"/>
                </a:lnTo>
                <a:lnTo>
                  <a:pt x="139" y="188"/>
                </a:lnTo>
                <a:lnTo>
                  <a:pt x="164" y="155"/>
                </a:lnTo>
                <a:lnTo>
                  <a:pt x="193" y="125"/>
                </a:lnTo>
                <a:lnTo>
                  <a:pt x="221" y="97"/>
                </a:lnTo>
                <a:lnTo>
                  <a:pt x="252" y="72"/>
                </a:lnTo>
                <a:lnTo>
                  <a:pt x="282" y="50"/>
                </a:lnTo>
                <a:lnTo>
                  <a:pt x="314" y="32"/>
                </a:lnTo>
                <a:lnTo>
                  <a:pt x="330" y="23"/>
                </a:lnTo>
                <a:lnTo>
                  <a:pt x="346" y="18"/>
                </a:lnTo>
                <a:lnTo>
                  <a:pt x="363" y="13"/>
                </a:lnTo>
                <a:lnTo>
                  <a:pt x="379" y="7"/>
                </a:lnTo>
                <a:lnTo>
                  <a:pt x="393" y="4"/>
                </a:lnTo>
                <a:lnTo>
                  <a:pt x="409" y="2"/>
                </a:lnTo>
                <a:lnTo>
                  <a:pt x="423" y="0"/>
                </a:lnTo>
                <a:lnTo>
                  <a:pt x="438" y="0"/>
                </a:lnTo>
                <a:lnTo>
                  <a:pt x="452" y="2"/>
                </a:lnTo>
                <a:lnTo>
                  <a:pt x="464" y="4"/>
                </a:lnTo>
                <a:lnTo>
                  <a:pt x="479" y="5"/>
                </a:lnTo>
                <a:lnTo>
                  <a:pt x="491" y="9"/>
                </a:lnTo>
                <a:lnTo>
                  <a:pt x="504" y="14"/>
                </a:lnTo>
                <a:lnTo>
                  <a:pt x="514" y="20"/>
                </a:lnTo>
                <a:lnTo>
                  <a:pt x="527" y="27"/>
                </a:lnTo>
                <a:lnTo>
                  <a:pt x="537" y="34"/>
                </a:lnTo>
                <a:lnTo>
                  <a:pt x="548" y="43"/>
                </a:lnTo>
                <a:lnTo>
                  <a:pt x="557" y="52"/>
                </a:lnTo>
                <a:lnTo>
                  <a:pt x="568" y="61"/>
                </a:lnTo>
                <a:lnTo>
                  <a:pt x="577" y="72"/>
                </a:lnTo>
                <a:lnTo>
                  <a:pt x="584" y="84"/>
                </a:lnTo>
                <a:lnTo>
                  <a:pt x="591" y="97"/>
                </a:lnTo>
                <a:lnTo>
                  <a:pt x="598" y="109"/>
                </a:lnTo>
                <a:lnTo>
                  <a:pt x="605" y="123"/>
                </a:lnTo>
                <a:lnTo>
                  <a:pt x="616" y="154"/>
                </a:lnTo>
                <a:lnTo>
                  <a:pt x="623" y="188"/>
                </a:lnTo>
                <a:lnTo>
                  <a:pt x="629" y="223"/>
                </a:lnTo>
                <a:lnTo>
                  <a:pt x="630" y="263"/>
                </a:lnTo>
                <a:lnTo>
                  <a:pt x="314" y="422"/>
                </a:lnTo>
                <a:close/>
              </a:path>
            </a:pathLst>
          </a:custGeom>
          <a:noFill/>
          <a:ln w="28575">
            <a:solidFill>
              <a:srgbClr val="1F1A17"/>
            </a:solidFill>
            <a:round/>
            <a:headEnd/>
            <a:tailEnd/>
          </a:ln>
        </p:spPr>
        <p:txBody>
          <a:bodyPr/>
          <a:lstStyle/>
          <a:p>
            <a:endParaRPr lang="en-US"/>
          </a:p>
        </p:txBody>
      </p:sp>
      <p:sp>
        <p:nvSpPr>
          <p:cNvPr id="659474" name="Freeform 18"/>
          <p:cNvSpPr>
            <a:spLocks/>
          </p:cNvSpPr>
          <p:nvPr/>
        </p:nvSpPr>
        <p:spPr bwMode="auto">
          <a:xfrm>
            <a:off x="6689725" y="5464175"/>
            <a:ext cx="1906588" cy="1222375"/>
          </a:xfrm>
          <a:custGeom>
            <a:avLst/>
            <a:gdLst>
              <a:gd name="T0" fmla="*/ 0 w 1201"/>
              <a:gd name="T1" fmla="*/ 2147483647 h 770"/>
              <a:gd name="T2" fmla="*/ 2147483647 w 1201"/>
              <a:gd name="T3" fmla="*/ 0 h 770"/>
              <a:gd name="T4" fmla="*/ 2147483647 w 1201"/>
              <a:gd name="T5" fmla="*/ 2147483647 h 770"/>
              <a:gd name="T6" fmla="*/ 2147483647 w 1201"/>
              <a:gd name="T7" fmla="*/ 2147483647 h 770"/>
              <a:gd name="T8" fmla="*/ 0 w 1201"/>
              <a:gd name="T9" fmla="*/ 2147483647 h 770"/>
              <a:gd name="T10" fmla="*/ 0 60000 65536"/>
              <a:gd name="T11" fmla="*/ 0 60000 65536"/>
              <a:gd name="T12" fmla="*/ 0 60000 65536"/>
              <a:gd name="T13" fmla="*/ 0 60000 65536"/>
              <a:gd name="T14" fmla="*/ 0 60000 65536"/>
              <a:gd name="T15" fmla="*/ 0 w 1201"/>
              <a:gd name="T16" fmla="*/ 0 h 770"/>
              <a:gd name="T17" fmla="*/ 1201 w 1201"/>
              <a:gd name="T18" fmla="*/ 770 h 770"/>
            </a:gdLst>
            <a:ahLst/>
            <a:cxnLst>
              <a:cxn ang="T10">
                <a:pos x="T0" y="T1"/>
              </a:cxn>
              <a:cxn ang="T11">
                <a:pos x="T2" y="T3"/>
              </a:cxn>
              <a:cxn ang="T12">
                <a:pos x="T4" y="T5"/>
              </a:cxn>
              <a:cxn ang="T13">
                <a:pos x="T6" y="T7"/>
              </a:cxn>
              <a:cxn ang="T14">
                <a:pos x="T8" y="T9"/>
              </a:cxn>
            </a:cxnLst>
            <a:rect l="T15" t="T16" r="T17" b="T18"/>
            <a:pathLst>
              <a:path w="1201" h="770">
                <a:moveTo>
                  <a:pt x="0" y="374"/>
                </a:moveTo>
                <a:lnTo>
                  <a:pt x="558" y="0"/>
                </a:lnTo>
                <a:lnTo>
                  <a:pt x="1201" y="397"/>
                </a:lnTo>
                <a:lnTo>
                  <a:pt x="640" y="770"/>
                </a:lnTo>
                <a:lnTo>
                  <a:pt x="0" y="374"/>
                </a:lnTo>
                <a:close/>
              </a:path>
            </a:pathLst>
          </a:custGeom>
          <a:noFill/>
          <a:ln w="3175">
            <a:solidFill>
              <a:srgbClr val="1F1A17"/>
            </a:solidFill>
            <a:round/>
            <a:headEnd/>
            <a:tailEnd/>
          </a:ln>
        </p:spPr>
        <p:txBody>
          <a:bodyPr/>
          <a:lstStyle/>
          <a:p>
            <a:endParaRPr lang="en-US"/>
          </a:p>
        </p:txBody>
      </p:sp>
      <p:sp>
        <p:nvSpPr>
          <p:cNvPr id="659475" name="Freeform 19"/>
          <p:cNvSpPr>
            <a:spLocks/>
          </p:cNvSpPr>
          <p:nvPr/>
        </p:nvSpPr>
        <p:spPr bwMode="auto">
          <a:xfrm>
            <a:off x="6980238" y="5640388"/>
            <a:ext cx="1114425" cy="725487"/>
          </a:xfrm>
          <a:custGeom>
            <a:avLst/>
            <a:gdLst>
              <a:gd name="T0" fmla="*/ 2147483647 w 702"/>
              <a:gd name="T1" fmla="*/ 2147483647 h 457"/>
              <a:gd name="T2" fmla="*/ 2147483647 w 702"/>
              <a:gd name="T3" fmla="*/ 2147483647 h 457"/>
              <a:gd name="T4" fmla="*/ 2147483647 w 702"/>
              <a:gd name="T5" fmla="*/ 2147483647 h 457"/>
              <a:gd name="T6" fmla="*/ 2147483647 w 702"/>
              <a:gd name="T7" fmla="*/ 2147483647 h 457"/>
              <a:gd name="T8" fmla="*/ 2147483647 w 702"/>
              <a:gd name="T9" fmla="*/ 2147483647 h 457"/>
              <a:gd name="T10" fmla="*/ 2147483647 w 702"/>
              <a:gd name="T11" fmla="*/ 2147483647 h 457"/>
              <a:gd name="T12" fmla="*/ 2147483647 w 702"/>
              <a:gd name="T13" fmla="*/ 2147483647 h 457"/>
              <a:gd name="T14" fmla="*/ 2147483647 w 702"/>
              <a:gd name="T15" fmla="*/ 2147483647 h 457"/>
              <a:gd name="T16" fmla="*/ 2147483647 w 702"/>
              <a:gd name="T17" fmla="*/ 2147483647 h 457"/>
              <a:gd name="T18" fmla="*/ 2147483647 w 702"/>
              <a:gd name="T19" fmla="*/ 2147483647 h 457"/>
              <a:gd name="T20" fmla="*/ 2147483647 w 702"/>
              <a:gd name="T21" fmla="*/ 2147483647 h 457"/>
              <a:gd name="T22" fmla="*/ 2147483647 w 702"/>
              <a:gd name="T23" fmla="*/ 2147483647 h 457"/>
              <a:gd name="T24" fmla="*/ 2147483647 w 702"/>
              <a:gd name="T25" fmla="*/ 2147483647 h 457"/>
              <a:gd name="T26" fmla="*/ 2147483647 w 702"/>
              <a:gd name="T27" fmla="*/ 2147483647 h 457"/>
              <a:gd name="T28" fmla="*/ 0 w 702"/>
              <a:gd name="T29" fmla="*/ 2147483647 h 457"/>
              <a:gd name="T30" fmla="*/ 0 w 702"/>
              <a:gd name="T31" fmla="*/ 2147483647 h 457"/>
              <a:gd name="T32" fmla="*/ 2147483647 w 702"/>
              <a:gd name="T33" fmla="*/ 2147483647 h 457"/>
              <a:gd name="T34" fmla="*/ 2147483647 w 702"/>
              <a:gd name="T35" fmla="*/ 2147483647 h 457"/>
              <a:gd name="T36" fmla="*/ 2147483647 w 702"/>
              <a:gd name="T37" fmla="*/ 2147483647 h 457"/>
              <a:gd name="T38" fmla="*/ 2147483647 w 702"/>
              <a:gd name="T39" fmla="*/ 2147483647 h 457"/>
              <a:gd name="T40" fmla="*/ 2147483647 w 702"/>
              <a:gd name="T41" fmla="*/ 2147483647 h 457"/>
              <a:gd name="T42" fmla="*/ 2147483647 w 702"/>
              <a:gd name="T43" fmla="*/ 2147483647 h 457"/>
              <a:gd name="T44" fmla="*/ 2147483647 w 702"/>
              <a:gd name="T45" fmla="*/ 2147483647 h 457"/>
              <a:gd name="T46" fmla="*/ 2147483647 w 702"/>
              <a:gd name="T47" fmla="*/ 2147483647 h 457"/>
              <a:gd name="T48" fmla="*/ 2147483647 w 702"/>
              <a:gd name="T49" fmla="*/ 2147483647 h 457"/>
              <a:gd name="T50" fmla="*/ 2147483647 w 702"/>
              <a:gd name="T51" fmla="*/ 2147483647 h 457"/>
              <a:gd name="T52" fmla="*/ 2147483647 w 702"/>
              <a:gd name="T53" fmla="*/ 2147483647 h 457"/>
              <a:gd name="T54" fmla="*/ 2147483647 w 702"/>
              <a:gd name="T55" fmla="*/ 2147483647 h 457"/>
              <a:gd name="T56" fmla="*/ 2147483647 w 702"/>
              <a:gd name="T57" fmla="*/ 2147483647 h 457"/>
              <a:gd name="T58" fmla="*/ 2147483647 w 702"/>
              <a:gd name="T59" fmla="*/ 2147483647 h 457"/>
              <a:gd name="T60" fmla="*/ 2147483647 w 702"/>
              <a:gd name="T61" fmla="*/ 2147483647 h 457"/>
              <a:gd name="T62" fmla="*/ 2147483647 w 702"/>
              <a:gd name="T63" fmla="*/ 2147483647 h 457"/>
              <a:gd name="T64" fmla="*/ 2147483647 w 702"/>
              <a:gd name="T65" fmla="*/ 2147483647 h 457"/>
              <a:gd name="T66" fmla="*/ 2147483647 w 702"/>
              <a:gd name="T67" fmla="*/ 2147483647 h 457"/>
              <a:gd name="T68" fmla="*/ 2147483647 w 702"/>
              <a:gd name="T69" fmla="*/ 2147483647 h 457"/>
              <a:gd name="T70" fmla="*/ 2147483647 w 702"/>
              <a:gd name="T71" fmla="*/ 2147483647 h 457"/>
              <a:gd name="T72" fmla="*/ 2147483647 w 702"/>
              <a:gd name="T73" fmla="*/ 2147483647 h 457"/>
              <a:gd name="T74" fmla="*/ 2147483647 w 702"/>
              <a:gd name="T75" fmla="*/ 0 h 457"/>
              <a:gd name="T76" fmla="*/ 2147483647 w 702"/>
              <a:gd name="T77" fmla="*/ 2147483647 h 457"/>
              <a:gd name="T78" fmla="*/ 2147483647 w 702"/>
              <a:gd name="T79" fmla="*/ 2147483647 h 457"/>
              <a:gd name="T80" fmla="*/ 2147483647 w 702"/>
              <a:gd name="T81" fmla="*/ 2147483647 h 457"/>
              <a:gd name="T82" fmla="*/ 2147483647 w 702"/>
              <a:gd name="T83" fmla="*/ 2147483647 h 457"/>
              <a:gd name="T84" fmla="*/ 2147483647 w 702"/>
              <a:gd name="T85" fmla="*/ 2147483647 h 457"/>
              <a:gd name="T86" fmla="*/ 2147483647 w 702"/>
              <a:gd name="T87" fmla="*/ 2147483647 h 457"/>
              <a:gd name="T88" fmla="*/ 2147483647 w 702"/>
              <a:gd name="T89" fmla="*/ 2147483647 h 457"/>
              <a:gd name="T90" fmla="*/ 2147483647 w 702"/>
              <a:gd name="T91" fmla="*/ 2147483647 h 457"/>
              <a:gd name="T92" fmla="*/ 2147483647 w 702"/>
              <a:gd name="T93" fmla="*/ 2147483647 h 4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2"/>
              <a:gd name="T142" fmla="*/ 0 h 457"/>
              <a:gd name="T143" fmla="*/ 702 w 702"/>
              <a:gd name="T144" fmla="*/ 457 h 4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2" h="457">
                <a:moveTo>
                  <a:pt x="422" y="270"/>
                </a:moveTo>
                <a:lnTo>
                  <a:pt x="142" y="457"/>
                </a:lnTo>
                <a:lnTo>
                  <a:pt x="111" y="436"/>
                </a:lnTo>
                <a:lnTo>
                  <a:pt x="84" y="414"/>
                </a:lnTo>
                <a:lnTo>
                  <a:pt x="61" y="391"/>
                </a:lnTo>
                <a:lnTo>
                  <a:pt x="42" y="366"/>
                </a:lnTo>
                <a:lnTo>
                  <a:pt x="33" y="354"/>
                </a:lnTo>
                <a:lnTo>
                  <a:pt x="25" y="341"/>
                </a:lnTo>
                <a:lnTo>
                  <a:pt x="20" y="329"/>
                </a:lnTo>
                <a:lnTo>
                  <a:pt x="15" y="316"/>
                </a:lnTo>
                <a:lnTo>
                  <a:pt x="9" y="304"/>
                </a:lnTo>
                <a:lnTo>
                  <a:pt x="6" y="291"/>
                </a:lnTo>
                <a:lnTo>
                  <a:pt x="4" y="277"/>
                </a:lnTo>
                <a:lnTo>
                  <a:pt x="2" y="264"/>
                </a:lnTo>
                <a:lnTo>
                  <a:pt x="0" y="252"/>
                </a:lnTo>
                <a:lnTo>
                  <a:pt x="0" y="239"/>
                </a:lnTo>
                <a:lnTo>
                  <a:pt x="2" y="225"/>
                </a:lnTo>
                <a:lnTo>
                  <a:pt x="4" y="213"/>
                </a:lnTo>
                <a:lnTo>
                  <a:pt x="8" y="200"/>
                </a:lnTo>
                <a:lnTo>
                  <a:pt x="11" y="188"/>
                </a:lnTo>
                <a:lnTo>
                  <a:pt x="17" y="175"/>
                </a:lnTo>
                <a:lnTo>
                  <a:pt x="24" y="164"/>
                </a:lnTo>
                <a:lnTo>
                  <a:pt x="31" y="152"/>
                </a:lnTo>
                <a:lnTo>
                  <a:pt x="38" y="139"/>
                </a:lnTo>
                <a:lnTo>
                  <a:pt x="47" y="129"/>
                </a:lnTo>
                <a:lnTo>
                  <a:pt x="58" y="118"/>
                </a:lnTo>
                <a:lnTo>
                  <a:pt x="68" y="105"/>
                </a:lnTo>
                <a:lnTo>
                  <a:pt x="81" y="97"/>
                </a:lnTo>
                <a:lnTo>
                  <a:pt x="93" y="86"/>
                </a:lnTo>
                <a:lnTo>
                  <a:pt x="108" y="75"/>
                </a:lnTo>
                <a:lnTo>
                  <a:pt x="138" y="57"/>
                </a:lnTo>
                <a:lnTo>
                  <a:pt x="170" y="41"/>
                </a:lnTo>
                <a:lnTo>
                  <a:pt x="204" y="29"/>
                </a:lnTo>
                <a:lnTo>
                  <a:pt x="241" y="18"/>
                </a:lnTo>
                <a:lnTo>
                  <a:pt x="279" y="11"/>
                </a:lnTo>
                <a:lnTo>
                  <a:pt x="318" y="5"/>
                </a:lnTo>
                <a:lnTo>
                  <a:pt x="358" y="2"/>
                </a:lnTo>
                <a:lnTo>
                  <a:pt x="397" y="0"/>
                </a:lnTo>
                <a:lnTo>
                  <a:pt x="438" y="2"/>
                </a:lnTo>
                <a:lnTo>
                  <a:pt x="479" y="7"/>
                </a:lnTo>
                <a:lnTo>
                  <a:pt x="518" y="13"/>
                </a:lnTo>
                <a:lnTo>
                  <a:pt x="557" y="23"/>
                </a:lnTo>
                <a:lnTo>
                  <a:pt x="597" y="34"/>
                </a:lnTo>
                <a:lnTo>
                  <a:pt x="632" y="48"/>
                </a:lnTo>
                <a:lnTo>
                  <a:pt x="668" y="64"/>
                </a:lnTo>
                <a:lnTo>
                  <a:pt x="702" y="84"/>
                </a:lnTo>
                <a:lnTo>
                  <a:pt x="422" y="270"/>
                </a:lnTo>
              </a:path>
            </a:pathLst>
          </a:custGeom>
          <a:noFill/>
          <a:ln w="28575">
            <a:solidFill>
              <a:srgbClr val="1F1A17"/>
            </a:solidFill>
            <a:round/>
            <a:headEnd/>
            <a:tailEnd/>
          </a:ln>
        </p:spPr>
        <p:txBody>
          <a:bodyPr/>
          <a:lstStyle/>
          <a:p>
            <a:endParaRPr lang="en-US"/>
          </a:p>
        </p:txBody>
      </p:sp>
      <p:sp>
        <p:nvSpPr>
          <p:cNvPr id="659476" name="Line 20"/>
          <p:cNvSpPr>
            <a:spLocks noChangeShapeType="1"/>
          </p:cNvSpPr>
          <p:nvPr/>
        </p:nvSpPr>
        <p:spPr bwMode="auto">
          <a:xfrm>
            <a:off x="4572000" y="6678613"/>
            <a:ext cx="4114800" cy="0"/>
          </a:xfrm>
          <a:prstGeom prst="line">
            <a:avLst/>
          </a:prstGeom>
          <a:noFill/>
          <a:ln w="9525">
            <a:solidFill>
              <a:schemeClr val="tx1"/>
            </a:solidFill>
            <a:round/>
            <a:headEnd/>
            <a:tailEnd/>
          </a:ln>
        </p:spPr>
        <p:txBody>
          <a:bodyPr/>
          <a:lstStyle/>
          <a:p>
            <a:endParaRPr lang="en-US"/>
          </a:p>
        </p:txBody>
      </p:sp>
      <p:grpSp>
        <p:nvGrpSpPr>
          <p:cNvPr id="3" name="Group 21"/>
          <p:cNvGrpSpPr>
            <a:grpSpLocks/>
          </p:cNvGrpSpPr>
          <p:nvPr/>
        </p:nvGrpSpPr>
        <p:grpSpPr bwMode="auto">
          <a:xfrm>
            <a:off x="3062288" y="685800"/>
            <a:ext cx="1204912" cy="1778000"/>
            <a:chOff x="1929" y="432"/>
            <a:chExt cx="759" cy="1120"/>
          </a:xfrm>
        </p:grpSpPr>
        <p:sp>
          <p:nvSpPr>
            <p:cNvPr id="8257" name="Freeform 22"/>
            <p:cNvSpPr>
              <a:spLocks/>
            </p:cNvSpPr>
            <p:nvPr/>
          </p:nvSpPr>
          <p:spPr bwMode="auto">
            <a:xfrm>
              <a:off x="1929" y="682"/>
              <a:ext cx="753" cy="870"/>
            </a:xfrm>
            <a:custGeom>
              <a:avLst/>
              <a:gdLst>
                <a:gd name="T0" fmla="*/ 377 w 753"/>
                <a:gd name="T1" fmla="*/ 0 h 870"/>
                <a:gd name="T2" fmla="*/ 585 w 753"/>
                <a:gd name="T3" fmla="*/ 122 h 870"/>
                <a:gd name="T4" fmla="*/ 753 w 753"/>
                <a:gd name="T5" fmla="*/ 217 h 870"/>
                <a:gd name="T6" fmla="*/ 751 w 753"/>
                <a:gd name="T7" fmla="*/ 459 h 870"/>
                <a:gd name="T8" fmla="*/ 753 w 753"/>
                <a:gd name="T9" fmla="*/ 652 h 870"/>
                <a:gd name="T10" fmla="*/ 542 w 753"/>
                <a:gd name="T11" fmla="*/ 771 h 870"/>
                <a:gd name="T12" fmla="*/ 377 w 753"/>
                <a:gd name="T13" fmla="*/ 870 h 870"/>
                <a:gd name="T14" fmla="*/ 167 w 753"/>
                <a:gd name="T15" fmla="*/ 746 h 870"/>
                <a:gd name="T16" fmla="*/ 0 w 753"/>
                <a:gd name="T17" fmla="*/ 652 h 870"/>
                <a:gd name="T18" fmla="*/ 1 w 753"/>
                <a:gd name="T19" fmla="*/ 409 h 870"/>
                <a:gd name="T20" fmla="*/ 0 w 753"/>
                <a:gd name="T21" fmla="*/ 217 h 870"/>
                <a:gd name="T22" fmla="*/ 210 w 753"/>
                <a:gd name="T23" fmla="*/ 97 h 870"/>
                <a:gd name="T24" fmla="*/ 377 w 753"/>
                <a:gd name="T25" fmla="*/ 0 h 8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3"/>
                <a:gd name="T40" fmla="*/ 0 h 870"/>
                <a:gd name="T41" fmla="*/ 753 w 753"/>
                <a:gd name="T42" fmla="*/ 870 h 8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3" h="870">
                  <a:moveTo>
                    <a:pt x="377" y="0"/>
                  </a:moveTo>
                  <a:lnTo>
                    <a:pt x="585" y="122"/>
                  </a:lnTo>
                  <a:lnTo>
                    <a:pt x="753" y="217"/>
                  </a:lnTo>
                  <a:lnTo>
                    <a:pt x="751" y="459"/>
                  </a:lnTo>
                  <a:lnTo>
                    <a:pt x="753" y="652"/>
                  </a:lnTo>
                  <a:lnTo>
                    <a:pt x="542" y="771"/>
                  </a:lnTo>
                  <a:lnTo>
                    <a:pt x="377" y="870"/>
                  </a:lnTo>
                  <a:lnTo>
                    <a:pt x="167" y="746"/>
                  </a:lnTo>
                  <a:lnTo>
                    <a:pt x="0" y="652"/>
                  </a:lnTo>
                  <a:lnTo>
                    <a:pt x="1" y="409"/>
                  </a:lnTo>
                  <a:lnTo>
                    <a:pt x="0" y="217"/>
                  </a:lnTo>
                  <a:lnTo>
                    <a:pt x="210" y="97"/>
                  </a:lnTo>
                  <a:lnTo>
                    <a:pt x="377" y="0"/>
                  </a:lnTo>
                  <a:close/>
                </a:path>
              </a:pathLst>
            </a:custGeom>
            <a:noFill/>
            <a:ln w="28575">
              <a:solidFill>
                <a:srgbClr val="1F1A17"/>
              </a:solidFill>
              <a:round/>
              <a:headEnd/>
              <a:tailEnd/>
            </a:ln>
          </p:spPr>
          <p:txBody>
            <a:bodyPr/>
            <a:lstStyle/>
            <a:p>
              <a:endParaRPr lang="en-US"/>
            </a:p>
          </p:txBody>
        </p:sp>
        <p:sp>
          <p:nvSpPr>
            <p:cNvPr id="8258" name="Text Box 23"/>
            <p:cNvSpPr txBox="1">
              <a:spLocks noChangeArrowheads="1"/>
            </p:cNvSpPr>
            <p:nvPr/>
          </p:nvSpPr>
          <p:spPr bwMode="auto">
            <a:xfrm>
              <a:off x="2018" y="432"/>
              <a:ext cx="670" cy="192"/>
            </a:xfrm>
            <a:prstGeom prst="rect">
              <a:avLst/>
            </a:prstGeom>
            <a:noFill/>
            <a:ln w="9525">
              <a:noFill/>
              <a:miter lim="800000"/>
              <a:headEnd/>
              <a:tailEnd/>
            </a:ln>
          </p:spPr>
          <p:txBody>
            <a:bodyPr wrap="none">
              <a:spAutoFit/>
            </a:bodyPr>
            <a:lstStyle/>
            <a:p>
              <a:pPr eaLnBrk="1" hangingPunct="1"/>
              <a:r>
                <a:rPr lang="en-US" sz="1400" b="0">
                  <a:latin typeface="Times New Roman" pitchFamily="18" charset="0"/>
                </a:rPr>
                <a:t>HEXAGON</a:t>
              </a:r>
            </a:p>
          </p:txBody>
        </p:sp>
      </p:grpSp>
      <p:grpSp>
        <p:nvGrpSpPr>
          <p:cNvPr id="4" name="Group 24"/>
          <p:cNvGrpSpPr>
            <a:grpSpLocks/>
          </p:cNvGrpSpPr>
          <p:nvPr/>
        </p:nvGrpSpPr>
        <p:grpSpPr bwMode="auto">
          <a:xfrm>
            <a:off x="3021013" y="4976813"/>
            <a:ext cx="1311275" cy="1066800"/>
            <a:chOff x="1903" y="3135"/>
            <a:chExt cx="826" cy="672"/>
          </a:xfrm>
        </p:grpSpPr>
        <p:sp>
          <p:nvSpPr>
            <p:cNvPr id="8255" name="Freeform 25"/>
            <p:cNvSpPr>
              <a:spLocks/>
            </p:cNvSpPr>
            <p:nvPr/>
          </p:nvSpPr>
          <p:spPr bwMode="auto">
            <a:xfrm>
              <a:off x="1903" y="3416"/>
              <a:ext cx="780" cy="391"/>
            </a:xfrm>
            <a:custGeom>
              <a:avLst/>
              <a:gdLst>
                <a:gd name="T0" fmla="*/ 391 w 780"/>
                <a:gd name="T1" fmla="*/ 391 h 391"/>
                <a:gd name="T2" fmla="*/ 0 w 780"/>
                <a:gd name="T3" fmla="*/ 391 h 391"/>
                <a:gd name="T4" fmla="*/ 0 w 780"/>
                <a:gd name="T5" fmla="*/ 371 h 391"/>
                <a:gd name="T6" fmla="*/ 2 w 780"/>
                <a:gd name="T7" fmla="*/ 352 h 391"/>
                <a:gd name="T8" fmla="*/ 5 w 780"/>
                <a:gd name="T9" fmla="*/ 332 h 391"/>
                <a:gd name="T10" fmla="*/ 7 w 780"/>
                <a:gd name="T11" fmla="*/ 312 h 391"/>
                <a:gd name="T12" fmla="*/ 13 w 780"/>
                <a:gd name="T13" fmla="*/ 293 h 391"/>
                <a:gd name="T14" fmla="*/ 18 w 780"/>
                <a:gd name="T15" fmla="*/ 275 h 391"/>
                <a:gd name="T16" fmla="*/ 23 w 780"/>
                <a:gd name="T17" fmla="*/ 257 h 391"/>
                <a:gd name="T18" fmla="*/ 30 w 780"/>
                <a:gd name="T19" fmla="*/ 239 h 391"/>
                <a:gd name="T20" fmla="*/ 39 w 780"/>
                <a:gd name="T21" fmla="*/ 221 h 391"/>
                <a:gd name="T22" fmla="*/ 46 w 780"/>
                <a:gd name="T23" fmla="*/ 205 h 391"/>
                <a:gd name="T24" fmla="*/ 57 w 780"/>
                <a:gd name="T25" fmla="*/ 189 h 391"/>
                <a:gd name="T26" fmla="*/ 66 w 780"/>
                <a:gd name="T27" fmla="*/ 173 h 391"/>
                <a:gd name="T28" fmla="*/ 79 w 780"/>
                <a:gd name="T29" fmla="*/ 157 h 391"/>
                <a:gd name="T30" fmla="*/ 89 w 780"/>
                <a:gd name="T31" fmla="*/ 143 h 391"/>
                <a:gd name="T32" fmla="*/ 102 w 780"/>
                <a:gd name="T33" fmla="*/ 128 h 391"/>
                <a:gd name="T34" fmla="*/ 114 w 780"/>
                <a:gd name="T35" fmla="*/ 114 h 391"/>
                <a:gd name="T36" fmla="*/ 129 w 780"/>
                <a:gd name="T37" fmla="*/ 101 h 391"/>
                <a:gd name="T38" fmla="*/ 143 w 780"/>
                <a:gd name="T39" fmla="*/ 89 h 391"/>
                <a:gd name="T40" fmla="*/ 157 w 780"/>
                <a:gd name="T41" fmla="*/ 78 h 391"/>
                <a:gd name="T42" fmla="*/ 173 w 780"/>
                <a:gd name="T43" fmla="*/ 68 h 391"/>
                <a:gd name="T44" fmla="*/ 188 w 780"/>
                <a:gd name="T45" fmla="*/ 57 h 391"/>
                <a:gd name="T46" fmla="*/ 205 w 780"/>
                <a:gd name="T47" fmla="*/ 48 h 391"/>
                <a:gd name="T48" fmla="*/ 221 w 780"/>
                <a:gd name="T49" fmla="*/ 39 h 391"/>
                <a:gd name="T50" fmla="*/ 239 w 780"/>
                <a:gd name="T51" fmla="*/ 32 h 391"/>
                <a:gd name="T52" fmla="*/ 257 w 780"/>
                <a:gd name="T53" fmla="*/ 25 h 391"/>
                <a:gd name="T54" fmla="*/ 275 w 780"/>
                <a:gd name="T55" fmla="*/ 18 h 391"/>
                <a:gd name="T56" fmla="*/ 293 w 780"/>
                <a:gd name="T57" fmla="*/ 12 h 391"/>
                <a:gd name="T58" fmla="*/ 312 w 780"/>
                <a:gd name="T59" fmla="*/ 9 h 391"/>
                <a:gd name="T60" fmla="*/ 330 w 780"/>
                <a:gd name="T61" fmla="*/ 5 h 391"/>
                <a:gd name="T62" fmla="*/ 350 w 780"/>
                <a:gd name="T63" fmla="*/ 1 h 391"/>
                <a:gd name="T64" fmla="*/ 370 w 780"/>
                <a:gd name="T65" fmla="*/ 1 h 391"/>
                <a:gd name="T66" fmla="*/ 391 w 780"/>
                <a:gd name="T67" fmla="*/ 0 h 391"/>
                <a:gd name="T68" fmla="*/ 411 w 780"/>
                <a:gd name="T69" fmla="*/ 1 h 391"/>
                <a:gd name="T70" fmla="*/ 430 w 780"/>
                <a:gd name="T71" fmla="*/ 1 h 391"/>
                <a:gd name="T72" fmla="*/ 450 w 780"/>
                <a:gd name="T73" fmla="*/ 5 h 391"/>
                <a:gd name="T74" fmla="*/ 470 w 780"/>
                <a:gd name="T75" fmla="*/ 9 h 391"/>
                <a:gd name="T76" fmla="*/ 487 w 780"/>
                <a:gd name="T77" fmla="*/ 12 h 391"/>
                <a:gd name="T78" fmla="*/ 505 w 780"/>
                <a:gd name="T79" fmla="*/ 18 h 391"/>
                <a:gd name="T80" fmla="*/ 525 w 780"/>
                <a:gd name="T81" fmla="*/ 25 h 391"/>
                <a:gd name="T82" fmla="*/ 543 w 780"/>
                <a:gd name="T83" fmla="*/ 32 h 391"/>
                <a:gd name="T84" fmla="*/ 559 w 780"/>
                <a:gd name="T85" fmla="*/ 39 h 391"/>
                <a:gd name="T86" fmla="*/ 577 w 780"/>
                <a:gd name="T87" fmla="*/ 48 h 391"/>
                <a:gd name="T88" fmla="*/ 593 w 780"/>
                <a:gd name="T89" fmla="*/ 57 h 391"/>
                <a:gd name="T90" fmla="*/ 609 w 780"/>
                <a:gd name="T91" fmla="*/ 68 h 391"/>
                <a:gd name="T92" fmla="*/ 639 w 780"/>
                <a:gd name="T93" fmla="*/ 89 h 391"/>
                <a:gd name="T94" fmla="*/ 666 w 780"/>
                <a:gd name="T95" fmla="*/ 114 h 391"/>
                <a:gd name="T96" fmla="*/ 691 w 780"/>
                <a:gd name="T97" fmla="*/ 143 h 391"/>
                <a:gd name="T98" fmla="*/ 714 w 780"/>
                <a:gd name="T99" fmla="*/ 173 h 391"/>
                <a:gd name="T100" fmla="*/ 723 w 780"/>
                <a:gd name="T101" fmla="*/ 189 h 391"/>
                <a:gd name="T102" fmla="*/ 734 w 780"/>
                <a:gd name="T103" fmla="*/ 205 h 391"/>
                <a:gd name="T104" fmla="*/ 743 w 780"/>
                <a:gd name="T105" fmla="*/ 221 h 391"/>
                <a:gd name="T106" fmla="*/ 750 w 780"/>
                <a:gd name="T107" fmla="*/ 239 h 391"/>
                <a:gd name="T108" fmla="*/ 757 w 780"/>
                <a:gd name="T109" fmla="*/ 257 h 391"/>
                <a:gd name="T110" fmla="*/ 762 w 780"/>
                <a:gd name="T111" fmla="*/ 275 h 391"/>
                <a:gd name="T112" fmla="*/ 768 w 780"/>
                <a:gd name="T113" fmla="*/ 293 h 391"/>
                <a:gd name="T114" fmla="*/ 773 w 780"/>
                <a:gd name="T115" fmla="*/ 312 h 391"/>
                <a:gd name="T116" fmla="*/ 777 w 780"/>
                <a:gd name="T117" fmla="*/ 332 h 391"/>
                <a:gd name="T118" fmla="*/ 778 w 780"/>
                <a:gd name="T119" fmla="*/ 352 h 391"/>
                <a:gd name="T120" fmla="*/ 780 w 780"/>
                <a:gd name="T121" fmla="*/ 371 h 391"/>
                <a:gd name="T122" fmla="*/ 780 w 780"/>
                <a:gd name="T123" fmla="*/ 391 h 391"/>
                <a:gd name="T124" fmla="*/ 391 w 780"/>
                <a:gd name="T125" fmla="*/ 391 h 3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80"/>
                <a:gd name="T190" fmla="*/ 0 h 391"/>
                <a:gd name="T191" fmla="*/ 780 w 780"/>
                <a:gd name="T192" fmla="*/ 391 h 39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80" h="391">
                  <a:moveTo>
                    <a:pt x="391" y="391"/>
                  </a:moveTo>
                  <a:lnTo>
                    <a:pt x="0" y="391"/>
                  </a:lnTo>
                  <a:lnTo>
                    <a:pt x="0" y="371"/>
                  </a:lnTo>
                  <a:lnTo>
                    <a:pt x="2" y="352"/>
                  </a:lnTo>
                  <a:lnTo>
                    <a:pt x="5" y="332"/>
                  </a:lnTo>
                  <a:lnTo>
                    <a:pt x="7" y="312"/>
                  </a:lnTo>
                  <a:lnTo>
                    <a:pt x="13" y="293"/>
                  </a:lnTo>
                  <a:lnTo>
                    <a:pt x="18" y="275"/>
                  </a:lnTo>
                  <a:lnTo>
                    <a:pt x="23" y="257"/>
                  </a:lnTo>
                  <a:lnTo>
                    <a:pt x="30" y="239"/>
                  </a:lnTo>
                  <a:lnTo>
                    <a:pt x="39" y="221"/>
                  </a:lnTo>
                  <a:lnTo>
                    <a:pt x="46" y="205"/>
                  </a:lnTo>
                  <a:lnTo>
                    <a:pt x="57" y="189"/>
                  </a:lnTo>
                  <a:lnTo>
                    <a:pt x="66" y="173"/>
                  </a:lnTo>
                  <a:lnTo>
                    <a:pt x="79" y="157"/>
                  </a:lnTo>
                  <a:lnTo>
                    <a:pt x="89" y="143"/>
                  </a:lnTo>
                  <a:lnTo>
                    <a:pt x="102" y="128"/>
                  </a:lnTo>
                  <a:lnTo>
                    <a:pt x="114" y="114"/>
                  </a:lnTo>
                  <a:lnTo>
                    <a:pt x="129" y="101"/>
                  </a:lnTo>
                  <a:lnTo>
                    <a:pt x="143" y="89"/>
                  </a:lnTo>
                  <a:lnTo>
                    <a:pt x="157" y="78"/>
                  </a:lnTo>
                  <a:lnTo>
                    <a:pt x="173" y="68"/>
                  </a:lnTo>
                  <a:lnTo>
                    <a:pt x="188" y="57"/>
                  </a:lnTo>
                  <a:lnTo>
                    <a:pt x="205" y="48"/>
                  </a:lnTo>
                  <a:lnTo>
                    <a:pt x="221" y="39"/>
                  </a:lnTo>
                  <a:lnTo>
                    <a:pt x="239" y="32"/>
                  </a:lnTo>
                  <a:lnTo>
                    <a:pt x="257" y="25"/>
                  </a:lnTo>
                  <a:lnTo>
                    <a:pt x="275" y="18"/>
                  </a:lnTo>
                  <a:lnTo>
                    <a:pt x="293" y="12"/>
                  </a:lnTo>
                  <a:lnTo>
                    <a:pt x="312" y="9"/>
                  </a:lnTo>
                  <a:lnTo>
                    <a:pt x="330" y="5"/>
                  </a:lnTo>
                  <a:lnTo>
                    <a:pt x="350" y="1"/>
                  </a:lnTo>
                  <a:lnTo>
                    <a:pt x="370" y="1"/>
                  </a:lnTo>
                  <a:lnTo>
                    <a:pt x="391" y="0"/>
                  </a:lnTo>
                  <a:lnTo>
                    <a:pt x="411" y="1"/>
                  </a:lnTo>
                  <a:lnTo>
                    <a:pt x="430" y="1"/>
                  </a:lnTo>
                  <a:lnTo>
                    <a:pt x="450" y="5"/>
                  </a:lnTo>
                  <a:lnTo>
                    <a:pt x="470" y="9"/>
                  </a:lnTo>
                  <a:lnTo>
                    <a:pt x="487" y="12"/>
                  </a:lnTo>
                  <a:lnTo>
                    <a:pt x="505" y="18"/>
                  </a:lnTo>
                  <a:lnTo>
                    <a:pt x="525" y="25"/>
                  </a:lnTo>
                  <a:lnTo>
                    <a:pt x="543" y="32"/>
                  </a:lnTo>
                  <a:lnTo>
                    <a:pt x="559" y="39"/>
                  </a:lnTo>
                  <a:lnTo>
                    <a:pt x="577" y="48"/>
                  </a:lnTo>
                  <a:lnTo>
                    <a:pt x="593" y="57"/>
                  </a:lnTo>
                  <a:lnTo>
                    <a:pt x="609" y="68"/>
                  </a:lnTo>
                  <a:lnTo>
                    <a:pt x="639" y="89"/>
                  </a:lnTo>
                  <a:lnTo>
                    <a:pt x="666" y="114"/>
                  </a:lnTo>
                  <a:lnTo>
                    <a:pt x="691" y="143"/>
                  </a:lnTo>
                  <a:lnTo>
                    <a:pt x="714" y="173"/>
                  </a:lnTo>
                  <a:lnTo>
                    <a:pt x="723" y="189"/>
                  </a:lnTo>
                  <a:lnTo>
                    <a:pt x="734" y="205"/>
                  </a:lnTo>
                  <a:lnTo>
                    <a:pt x="743" y="221"/>
                  </a:lnTo>
                  <a:lnTo>
                    <a:pt x="750" y="239"/>
                  </a:lnTo>
                  <a:lnTo>
                    <a:pt x="757" y="257"/>
                  </a:lnTo>
                  <a:lnTo>
                    <a:pt x="762" y="275"/>
                  </a:lnTo>
                  <a:lnTo>
                    <a:pt x="768" y="293"/>
                  </a:lnTo>
                  <a:lnTo>
                    <a:pt x="773" y="312"/>
                  </a:lnTo>
                  <a:lnTo>
                    <a:pt x="777" y="332"/>
                  </a:lnTo>
                  <a:lnTo>
                    <a:pt x="778" y="352"/>
                  </a:lnTo>
                  <a:lnTo>
                    <a:pt x="780" y="371"/>
                  </a:lnTo>
                  <a:lnTo>
                    <a:pt x="780" y="391"/>
                  </a:lnTo>
                  <a:lnTo>
                    <a:pt x="391" y="391"/>
                  </a:lnTo>
                  <a:close/>
                </a:path>
              </a:pathLst>
            </a:custGeom>
            <a:noFill/>
            <a:ln w="28575">
              <a:solidFill>
                <a:srgbClr val="1F1A17"/>
              </a:solidFill>
              <a:round/>
              <a:headEnd/>
              <a:tailEnd/>
            </a:ln>
          </p:spPr>
          <p:txBody>
            <a:bodyPr/>
            <a:lstStyle/>
            <a:p>
              <a:endParaRPr lang="en-US"/>
            </a:p>
          </p:txBody>
        </p:sp>
        <p:sp>
          <p:nvSpPr>
            <p:cNvPr id="8256" name="Text Box 26"/>
            <p:cNvSpPr txBox="1">
              <a:spLocks noChangeArrowheads="1"/>
            </p:cNvSpPr>
            <p:nvPr/>
          </p:nvSpPr>
          <p:spPr bwMode="auto">
            <a:xfrm>
              <a:off x="1920" y="3135"/>
              <a:ext cx="809" cy="192"/>
            </a:xfrm>
            <a:prstGeom prst="rect">
              <a:avLst/>
            </a:prstGeom>
            <a:noFill/>
            <a:ln w="9525">
              <a:noFill/>
              <a:miter lim="800000"/>
              <a:headEnd/>
              <a:tailEnd/>
            </a:ln>
          </p:spPr>
          <p:txBody>
            <a:bodyPr wrap="none">
              <a:spAutoFit/>
            </a:bodyPr>
            <a:lstStyle/>
            <a:p>
              <a:pPr eaLnBrk="1" hangingPunct="1"/>
              <a:r>
                <a:rPr lang="en-US" sz="1400" b="0">
                  <a:latin typeface="Times New Roman" pitchFamily="18" charset="0"/>
                </a:rPr>
                <a:t>SEMI CIRCLE</a:t>
              </a:r>
            </a:p>
          </p:txBody>
        </p:sp>
      </p:grpSp>
      <p:grpSp>
        <p:nvGrpSpPr>
          <p:cNvPr id="5" name="Group 27"/>
          <p:cNvGrpSpPr>
            <a:grpSpLocks/>
          </p:cNvGrpSpPr>
          <p:nvPr/>
        </p:nvGrpSpPr>
        <p:grpSpPr bwMode="auto">
          <a:xfrm>
            <a:off x="38100" y="0"/>
            <a:ext cx="2362200" cy="1219200"/>
            <a:chOff x="24" y="0"/>
            <a:chExt cx="1488" cy="768"/>
          </a:xfrm>
        </p:grpSpPr>
        <p:sp>
          <p:nvSpPr>
            <p:cNvPr id="8253" name="Rectangle 28"/>
            <p:cNvSpPr>
              <a:spLocks noChangeArrowheads="1"/>
            </p:cNvSpPr>
            <p:nvPr/>
          </p:nvSpPr>
          <p:spPr bwMode="auto">
            <a:xfrm>
              <a:off x="24" y="0"/>
              <a:ext cx="1488" cy="768"/>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8254" name="Text Box 29"/>
            <p:cNvSpPr txBox="1">
              <a:spLocks noChangeArrowheads="1"/>
            </p:cNvSpPr>
            <p:nvPr/>
          </p:nvSpPr>
          <p:spPr bwMode="auto">
            <a:xfrm>
              <a:off x="117" y="107"/>
              <a:ext cx="1286" cy="577"/>
            </a:xfrm>
            <a:prstGeom prst="rect">
              <a:avLst/>
            </a:prstGeom>
            <a:noFill/>
            <a:ln w="9525">
              <a:noFill/>
              <a:miter lim="800000"/>
              <a:headEnd/>
              <a:tailEnd/>
            </a:ln>
          </p:spPr>
          <p:txBody>
            <a:bodyPr wrap="none">
              <a:spAutoFit/>
            </a:bodyPr>
            <a:lstStyle/>
            <a:p>
              <a:pPr algn="ctr" eaLnBrk="1" hangingPunct="1"/>
              <a:r>
                <a:rPr lang="en-US" sz="1800" dirty="0">
                  <a:solidFill>
                    <a:srgbClr val="FF3300"/>
                  </a:solidFill>
                </a:rPr>
                <a:t>ISOMETRIC </a:t>
              </a:r>
            </a:p>
            <a:p>
              <a:pPr algn="ctr" eaLnBrk="1" hangingPunct="1"/>
              <a:r>
                <a:rPr lang="en-US" sz="1800" dirty="0">
                  <a:solidFill>
                    <a:srgbClr val="FF3300"/>
                  </a:solidFill>
                </a:rPr>
                <a:t>OF</a:t>
              </a:r>
            </a:p>
            <a:p>
              <a:pPr algn="ctr" eaLnBrk="1" hangingPunct="1"/>
              <a:r>
                <a:rPr lang="en-US" sz="1800" dirty="0">
                  <a:solidFill>
                    <a:srgbClr val="FF3300"/>
                  </a:solidFill>
                </a:rPr>
                <a:t>PLANE FIGURES</a:t>
              </a:r>
            </a:p>
          </p:txBody>
        </p:sp>
      </p:grpSp>
      <p:grpSp>
        <p:nvGrpSpPr>
          <p:cNvPr id="6" name="Group 30"/>
          <p:cNvGrpSpPr>
            <a:grpSpLocks/>
          </p:cNvGrpSpPr>
          <p:nvPr/>
        </p:nvGrpSpPr>
        <p:grpSpPr bwMode="auto">
          <a:xfrm>
            <a:off x="0" y="1219200"/>
            <a:ext cx="2438400" cy="5638800"/>
            <a:chOff x="0" y="768"/>
            <a:chExt cx="1536" cy="3552"/>
          </a:xfrm>
        </p:grpSpPr>
        <p:sp>
          <p:nvSpPr>
            <p:cNvPr id="8251" name="Rectangle 31"/>
            <p:cNvSpPr>
              <a:spLocks noChangeArrowheads="1"/>
            </p:cNvSpPr>
            <p:nvPr/>
          </p:nvSpPr>
          <p:spPr bwMode="auto">
            <a:xfrm>
              <a:off x="24" y="768"/>
              <a:ext cx="1488" cy="3552"/>
            </a:xfrm>
            <a:prstGeom prst="rect">
              <a:avLst/>
            </a:prstGeom>
            <a:solidFill>
              <a:srgbClr val="FF99FF"/>
            </a:solidFill>
            <a:ln w="9525">
              <a:solidFill>
                <a:schemeClr val="tx1"/>
              </a:solidFill>
              <a:miter lim="800000"/>
              <a:headEnd/>
              <a:tailEnd/>
            </a:ln>
          </p:spPr>
          <p:txBody>
            <a:bodyPr wrap="none" anchor="ctr"/>
            <a:lstStyle/>
            <a:p>
              <a:pPr algn="ctr" eaLnBrk="1" hangingPunct="1"/>
              <a:endParaRPr lang="en-US" sz="2400" b="0">
                <a:latin typeface="Times New Roman" pitchFamily="18" charset="0"/>
              </a:endParaRPr>
            </a:p>
          </p:txBody>
        </p:sp>
        <p:sp>
          <p:nvSpPr>
            <p:cNvPr id="8252" name="Text Box 32"/>
            <p:cNvSpPr txBox="1">
              <a:spLocks noChangeArrowheads="1"/>
            </p:cNvSpPr>
            <p:nvPr/>
          </p:nvSpPr>
          <p:spPr bwMode="auto">
            <a:xfrm>
              <a:off x="0" y="995"/>
              <a:ext cx="1536" cy="2060"/>
            </a:xfrm>
            <a:prstGeom prst="rect">
              <a:avLst/>
            </a:prstGeom>
            <a:noFill/>
            <a:ln w="9525">
              <a:noFill/>
              <a:miter lim="800000"/>
              <a:headEnd/>
              <a:tailEnd/>
            </a:ln>
          </p:spPr>
          <p:txBody>
            <a:bodyPr>
              <a:spAutoFit/>
            </a:bodyPr>
            <a:lstStyle/>
            <a:p>
              <a:pPr algn="ctr" eaLnBrk="1" hangingPunct="1"/>
              <a:r>
                <a:rPr lang="en-US" dirty="0"/>
                <a:t>AS THESE ALL ARE </a:t>
              </a:r>
            </a:p>
            <a:p>
              <a:pPr algn="ctr" eaLnBrk="1" hangingPunct="1"/>
              <a:r>
                <a:rPr lang="en-US" dirty="0"/>
                <a:t>2-D FIGURES</a:t>
              </a:r>
            </a:p>
            <a:p>
              <a:pPr algn="ctr" eaLnBrk="1" hangingPunct="1"/>
              <a:r>
                <a:rPr lang="en-US" dirty="0"/>
                <a:t>WE REQUIRE ONLY TWO ISOMETRIC AXES.</a:t>
              </a:r>
            </a:p>
            <a:p>
              <a:pPr algn="ctr" eaLnBrk="1" hangingPunct="1"/>
              <a:endParaRPr lang="en-US" dirty="0"/>
            </a:p>
            <a:p>
              <a:pPr algn="ctr" eaLnBrk="1" hangingPunct="1"/>
              <a:r>
                <a:rPr lang="en-US" dirty="0"/>
                <a:t>IF THE FIGURE IS  FRONT VIEW, H &amp; L AXES ARE REQUIRED.</a:t>
              </a:r>
            </a:p>
            <a:p>
              <a:pPr algn="ctr" eaLnBrk="1" hangingPunct="1"/>
              <a:endParaRPr lang="en-US" dirty="0"/>
            </a:p>
            <a:p>
              <a:pPr algn="ctr" eaLnBrk="1" hangingPunct="1"/>
              <a:r>
                <a:rPr lang="en-US" dirty="0"/>
                <a:t>IF THE FIGURE IS TOP VIEW,  D &amp; L AXES ARE REQUIRED.</a:t>
              </a:r>
            </a:p>
          </p:txBody>
        </p:sp>
      </p:grpSp>
      <p:grpSp>
        <p:nvGrpSpPr>
          <p:cNvPr id="7" name="Group 33"/>
          <p:cNvGrpSpPr>
            <a:grpSpLocks/>
          </p:cNvGrpSpPr>
          <p:nvPr/>
        </p:nvGrpSpPr>
        <p:grpSpPr bwMode="auto">
          <a:xfrm>
            <a:off x="2514600" y="114300"/>
            <a:ext cx="6019800" cy="457200"/>
            <a:chOff x="1584" y="72"/>
            <a:chExt cx="3792" cy="288"/>
          </a:xfrm>
        </p:grpSpPr>
        <p:sp>
          <p:nvSpPr>
            <p:cNvPr id="8247" name="Rectangle 34"/>
            <p:cNvSpPr>
              <a:spLocks noChangeArrowheads="1"/>
            </p:cNvSpPr>
            <p:nvPr/>
          </p:nvSpPr>
          <p:spPr bwMode="auto">
            <a:xfrm>
              <a:off x="1584" y="72"/>
              <a:ext cx="3792" cy="288"/>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8248" name="Text Box 35"/>
            <p:cNvSpPr txBox="1">
              <a:spLocks noChangeArrowheads="1"/>
            </p:cNvSpPr>
            <p:nvPr/>
          </p:nvSpPr>
          <p:spPr bwMode="auto">
            <a:xfrm>
              <a:off x="2019" y="103"/>
              <a:ext cx="669" cy="250"/>
            </a:xfrm>
            <a:prstGeom prst="rect">
              <a:avLst/>
            </a:prstGeom>
            <a:noFill/>
            <a:ln w="9525">
              <a:noFill/>
              <a:miter lim="800000"/>
              <a:headEnd/>
              <a:tailEnd/>
            </a:ln>
          </p:spPr>
          <p:txBody>
            <a:bodyPr wrap="none">
              <a:spAutoFit/>
            </a:bodyPr>
            <a:lstStyle/>
            <a:p>
              <a:pPr eaLnBrk="1" hangingPunct="1"/>
              <a:r>
                <a:rPr lang="en-US" sz="2000">
                  <a:solidFill>
                    <a:schemeClr val="accent2"/>
                  </a:solidFill>
                  <a:latin typeface="Arial" charset="0"/>
                </a:rPr>
                <a:t>SHAPE</a:t>
              </a:r>
            </a:p>
          </p:txBody>
        </p:sp>
        <p:sp>
          <p:nvSpPr>
            <p:cNvPr id="8249" name="Text Box 36"/>
            <p:cNvSpPr txBox="1">
              <a:spLocks noChangeArrowheads="1"/>
            </p:cNvSpPr>
            <p:nvPr/>
          </p:nvSpPr>
          <p:spPr bwMode="auto">
            <a:xfrm>
              <a:off x="3197" y="103"/>
              <a:ext cx="595" cy="250"/>
            </a:xfrm>
            <a:prstGeom prst="rect">
              <a:avLst/>
            </a:prstGeom>
            <a:noFill/>
            <a:ln w="9525">
              <a:noFill/>
              <a:miter lim="800000"/>
              <a:headEnd/>
              <a:tailEnd/>
            </a:ln>
          </p:spPr>
          <p:txBody>
            <a:bodyPr wrap="none">
              <a:spAutoFit/>
            </a:bodyPr>
            <a:lstStyle/>
            <a:p>
              <a:pPr eaLnBrk="1" hangingPunct="1"/>
              <a:r>
                <a:rPr lang="en-US" sz="2000">
                  <a:solidFill>
                    <a:schemeClr val="accent2"/>
                  </a:solidFill>
                  <a:latin typeface="Arial" charset="0"/>
                </a:rPr>
                <a:t>IF F.V.</a:t>
              </a:r>
            </a:p>
          </p:txBody>
        </p:sp>
        <p:sp>
          <p:nvSpPr>
            <p:cNvPr id="8250" name="Text Box 37"/>
            <p:cNvSpPr txBox="1">
              <a:spLocks noChangeArrowheads="1"/>
            </p:cNvSpPr>
            <p:nvPr/>
          </p:nvSpPr>
          <p:spPr bwMode="auto">
            <a:xfrm>
              <a:off x="4368" y="103"/>
              <a:ext cx="595" cy="250"/>
            </a:xfrm>
            <a:prstGeom prst="rect">
              <a:avLst/>
            </a:prstGeom>
            <a:noFill/>
            <a:ln w="9525">
              <a:noFill/>
              <a:miter lim="800000"/>
              <a:headEnd/>
              <a:tailEnd/>
            </a:ln>
          </p:spPr>
          <p:txBody>
            <a:bodyPr wrap="none">
              <a:spAutoFit/>
            </a:bodyPr>
            <a:lstStyle/>
            <a:p>
              <a:pPr eaLnBrk="1" hangingPunct="1"/>
              <a:r>
                <a:rPr lang="en-US" sz="2000">
                  <a:solidFill>
                    <a:schemeClr val="accent2"/>
                  </a:solidFill>
                  <a:latin typeface="Arial" charset="0"/>
                </a:rPr>
                <a:t>IF T.V.</a:t>
              </a:r>
            </a:p>
          </p:txBody>
        </p:sp>
      </p:grpSp>
      <p:grpSp>
        <p:nvGrpSpPr>
          <p:cNvPr id="8" name="Group 38"/>
          <p:cNvGrpSpPr>
            <a:grpSpLocks/>
          </p:cNvGrpSpPr>
          <p:nvPr/>
        </p:nvGrpSpPr>
        <p:grpSpPr bwMode="auto">
          <a:xfrm>
            <a:off x="4681538" y="809625"/>
            <a:ext cx="1447800" cy="1676400"/>
            <a:chOff x="2949" y="510"/>
            <a:chExt cx="912" cy="1056"/>
          </a:xfrm>
        </p:grpSpPr>
        <p:sp>
          <p:nvSpPr>
            <p:cNvPr id="8245" name="Line 39"/>
            <p:cNvSpPr>
              <a:spLocks noChangeShapeType="1"/>
            </p:cNvSpPr>
            <p:nvPr/>
          </p:nvSpPr>
          <p:spPr bwMode="auto">
            <a:xfrm>
              <a:off x="3003" y="510"/>
              <a:ext cx="0" cy="1056"/>
            </a:xfrm>
            <a:prstGeom prst="line">
              <a:avLst/>
            </a:prstGeom>
            <a:noFill/>
            <a:ln w="9525">
              <a:solidFill>
                <a:schemeClr val="tx1"/>
              </a:solidFill>
              <a:round/>
              <a:headEnd/>
              <a:tailEnd/>
            </a:ln>
          </p:spPr>
          <p:txBody>
            <a:bodyPr/>
            <a:lstStyle/>
            <a:p>
              <a:endParaRPr lang="en-US"/>
            </a:p>
          </p:txBody>
        </p:sp>
        <p:sp>
          <p:nvSpPr>
            <p:cNvPr id="8246" name="Line 40"/>
            <p:cNvSpPr>
              <a:spLocks noChangeShapeType="1"/>
            </p:cNvSpPr>
            <p:nvPr/>
          </p:nvSpPr>
          <p:spPr bwMode="auto">
            <a:xfrm flipV="1">
              <a:off x="2949" y="1182"/>
              <a:ext cx="912" cy="384"/>
            </a:xfrm>
            <a:prstGeom prst="line">
              <a:avLst/>
            </a:prstGeom>
            <a:noFill/>
            <a:ln w="9525">
              <a:solidFill>
                <a:schemeClr val="tx1"/>
              </a:solidFill>
              <a:round/>
              <a:headEnd/>
              <a:tailEnd/>
            </a:ln>
          </p:spPr>
          <p:txBody>
            <a:bodyPr/>
            <a:lstStyle/>
            <a:p>
              <a:endParaRPr lang="en-US"/>
            </a:p>
          </p:txBody>
        </p:sp>
      </p:grpSp>
      <p:grpSp>
        <p:nvGrpSpPr>
          <p:cNvPr id="9" name="Group 41"/>
          <p:cNvGrpSpPr>
            <a:grpSpLocks/>
          </p:cNvGrpSpPr>
          <p:nvPr/>
        </p:nvGrpSpPr>
        <p:grpSpPr bwMode="auto">
          <a:xfrm>
            <a:off x="4867275" y="4900613"/>
            <a:ext cx="1341438" cy="1809750"/>
            <a:chOff x="2949" y="510"/>
            <a:chExt cx="912" cy="1056"/>
          </a:xfrm>
        </p:grpSpPr>
        <p:sp>
          <p:nvSpPr>
            <p:cNvPr id="8243" name="Line 42"/>
            <p:cNvSpPr>
              <a:spLocks noChangeShapeType="1"/>
            </p:cNvSpPr>
            <p:nvPr/>
          </p:nvSpPr>
          <p:spPr bwMode="auto">
            <a:xfrm>
              <a:off x="3003" y="510"/>
              <a:ext cx="0" cy="1056"/>
            </a:xfrm>
            <a:prstGeom prst="line">
              <a:avLst/>
            </a:prstGeom>
            <a:noFill/>
            <a:ln w="9525">
              <a:solidFill>
                <a:schemeClr val="tx1"/>
              </a:solidFill>
              <a:round/>
              <a:headEnd/>
              <a:tailEnd/>
            </a:ln>
          </p:spPr>
          <p:txBody>
            <a:bodyPr/>
            <a:lstStyle/>
            <a:p>
              <a:endParaRPr lang="en-US"/>
            </a:p>
          </p:txBody>
        </p:sp>
        <p:sp>
          <p:nvSpPr>
            <p:cNvPr id="8244" name="Line 43"/>
            <p:cNvSpPr>
              <a:spLocks noChangeShapeType="1"/>
            </p:cNvSpPr>
            <p:nvPr/>
          </p:nvSpPr>
          <p:spPr bwMode="auto">
            <a:xfrm flipV="1">
              <a:off x="2949" y="1182"/>
              <a:ext cx="912" cy="384"/>
            </a:xfrm>
            <a:prstGeom prst="line">
              <a:avLst/>
            </a:prstGeom>
            <a:noFill/>
            <a:ln w="9525">
              <a:solidFill>
                <a:schemeClr val="tx1"/>
              </a:solidFill>
              <a:round/>
              <a:headEnd/>
              <a:tailEnd/>
            </a:ln>
          </p:spPr>
          <p:txBody>
            <a:bodyPr/>
            <a:lstStyle/>
            <a:p>
              <a:endParaRPr lang="en-US"/>
            </a:p>
          </p:txBody>
        </p:sp>
      </p:grpSp>
      <p:grpSp>
        <p:nvGrpSpPr>
          <p:cNvPr id="10" name="Group 44"/>
          <p:cNvGrpSpPr>
            <a:grpSpLocks/>
          </p:cNvGrpSpPr>
          <p:nvPr/>
        </p:nvGrpSpPr>
        <p:grpSpPr bwMode="auto">
          <a:xfrm>
            <a:off x="4572000" y="2590800"/>
            <a:ext cx="3886200" cy="1676400"/>
            <a:chOff x="2880" y="1737"/>
            <a:chExt cx="2448" cy="1056"/>
          </a:xfrm>
        </p:grpSpPr>
        <p:sp>
          <p:nvSpPr>
            <p:cNvPr id="8239" name="Line 45"/>
            <p:cNvSpPr>
              <a:spLocks noChangeShapeType="1"/>
            </p:cNvSpPr>
            <p:nvPr/>
          </p:nvSpPr>
          <p:spPr bwMode="auto">
            <a:xfrm>
              <a:off x="2880" y="2784"/>
              <a:ext cx="2448" cy="0"/>
            </a:xfrm>
            <a:prstGeom prst="line">
              <a:avLst/>
            </a:prstGeom>
            <a:noFill/>
            <a:ln w="9525">
              <a:solidFill>
                <a:schemeClr val="tx1"/>
              </a:solidFill>
              <a:round/>
              <a:headEnd/>
              <a:tailEnd/>
            </a:ln>
          </p:spPr>
          <p:txBody>
            <a:bodyPr/>
            <a:lstStyle/>
            <a:p>
              <a:endParaRPr lang="en-US"/>
            </a:p>
          </p:txBody>
        </p:sp>
        <p:grpSp>
          <p:nvGrpSpPr>
            <p:cNvPr id="11" name="Group 46"/>
            <p:cNvGrpSpPr>
              <a:grpSpLocks/>
            </p:cNvGrpSpPr>
            <p:nvPr/>
          </p:nvGrpSpPr>
          <p:grpSpPr bwMode="auto">
            <a:xfrm>
              <a:off x="3015" y="1737"/>
              <a:ext cx="912" cy="1056"/>
              <a:chOff x="2949" y="510"/>
              <a:chExt cx="912" cy="1056"/>
            </a:xfrm>
          </p:grpSpPr>
          <p:sp>
            <p:nvSpPr>
              <p:cNvPr id="8241" name="Line 47"/>
              <p:cNvSpPr>
                <a:spLocks noChangeShapeType="1"/>
              </p:cNvSpPr>
              <p:nvPr/>
            </p:nvSpPr>
            <p:spPr bwMode="auto">
              <a:xfrm>
                <a:off x="3003" y="510"/>
                <a:ext cx="0" cy="1056"/>
              </a:xfrm>
              <a:prstGeom prst="line">
                <a:avLst/>
              </a:prstGeom>
              <a:noFill/>
              <a:ln w="9525">
                <a:solidFill>
                  <a:schemeClr val="tx1"/>
                </a:solidFill>
                <a:round/>
                <a:headEnd/>
                <a:tailEnd/>
              </a:ln>
            </p:spPr>
            <p:txBody>
              <a:bodyPr/>
              <a:lstStyle/>
              <a:p>
                <a:endParaRPr lang="en-US"/>
              </a:p>
            </p:txBody>
          </p:sp>
          <p:sp>
            <p:nvSpPr>
              <p:cNvPr id="8242" name="Line 48"/>
              <p:cNvSpPr>
                <a:spLocks noChangeShapeType="1"/>
              </p:cNvSpPr>
              <p:nvPr/>
            </p:nvSpPr>
            <p:spPr bwMode="auto">
              <a:xfrm flipV="1">
                <a:off x="2949" y="1182"/>
                <a:ext cx="912" cy="384"/>
              </a:xfrm>
              <a:prstGeom prst="line">
                <a:avLst/>
              </a:prstGeom>
              <a:noFill/>
              <a:ln w="9525">
                <a:solidFill>
                  <a:schemeClr val="tx1"/>
                </a:solidFill>
                <a:round/>
                <a:headEnd/>
                <a:tailEnd/>
              </a:ln>
            </p:spPr>
            <p:txBody>
              <a:bodyPr/>
              <a:lstStyle/>
              <a:p>
                <a:endParaRPr lang="en-US"/>
              </a:p>
            </p:txBody>
          </p:sp>
        </p:grpSp>
      </p:grpSp>
      <p:grpSp>
        <p:nvGrpSpPr>
          <p:cNvPr id="12" name="Group 49"/>
          <p:cNvGrpSpPr>
            <a:grpSpLocks/>
          </p:cNvGrpSpPr>
          <p:nvPr/>
        </p:nvGrpSpPr>
        <p:grpSpPr bwMode="auto">
          <a:xfrm>
            <a:off x="6219825" y="1633538"/>
            <a:ext cx="2695575" cy="838200"/>
            <a:chOff x="3918" y="1029"/>
            <a:chExt cx="1698" cy="528"/>
          </a:xfrm>
        </p:grpSpPr>
        <p:sp>
          <p:nvSpPr>
            <p:cNvPr id="8237" name="Line 50"/>
            <p:cNvSpPr>
              <a:spLocks noChangeShapeType="1"/>
            </p:cNvSpPr>
            <p:nvPr/>
          </p:nvSpPr>
          <p:spPr bwMode="auto">
            <a:xfrm flipV="1">
              <a:off x="4878" y="1138"/>
              <a:ext cx="738" cy="410"/>
            </a:xfrm>
            <a:prstGeom prst="line">
              <a:avLst/>
            </a:prstGeom>
            <a:noFill/>
            <a:ln w="9525">
              <a:solidFill>
                <a:schemeClr val="tx1"/>
              </a:solidFill>
              <a:round/>
              <a:headEnd/>
              <a:tailEnd/>
            </a:ln>
          </p:spPr>
          <p:txBody>
            <a:bodyPr/>
            <a:lstStyle/>
            <a:p>
              <a:endParaRPr lang="en-US"/>
            </a:p>
          </p:txBody>
        </p:sp>
        <p:sp>
          <p:nvSpPr>
            <p:cNvPr id="8238" name="Line 51"/>
            <p:cNvSpPr>
              <a:spLocks noChangeShapeType="1"/>
            </p:cNvSpPr>
            <p:nvPr/>
          </p:nvSpPr>
          <p:spPr bwMode="auto">
            <a:xfrm>
              <a:off x="3918" y="1029"/>
              <a:ext cx="960" cy="528"/>
            </a:xfrm>
            <a:prstGeom prst="line">
              <a:avLst/>
            </a:prstGeom>
            <a:noFill/>
            <a:ln w="9525">
              <a:solidFill>
                <a:schemeClr val="tx1"/>
              </a:solidFill>
              <a:round/>
              <a:headEnd/>
              <a:tailEnd/>
            </a:ln>
          </p:spPr>
          <p:txBody>
            <a:bodyPr/>
            <a:lstStyle/>
            <a:p>
              <a:endParaRPr lang="en-US"/>
            </a:p>
          </p:txBody>
        </p:sp>
      </p:grpSp>
      <p:grpSp>
        <p:nvGrpSpPr>
          <p:cNvPr id="13" name="Group 52"/>
          <p:cNvGrpSpPr>
            <a:grpSpLocks/>
          </p:cNvGrpSpPr>
          <p:nvPr/>
        </p:nvGrpSpPr>
        <p:grpSpPr bwMode="auto">
          <a:xfrm>
            <a:off x="6367463" y="5857875"/>
            <a:ext cx="2547937" cy="838200"/>
            <a:chOff x="4011" y="3690"/>
            <a:chExt cx="1605" cy="528"/>
          </a:xfrm>
        </p:grpSpPr>
        <p:sp>
          <p:nvSpPr>
            <p:cNvPr id="8235" name="Line 53"/>
            <p:cNvSpPr>
              <a:spLocks noChangeShapeType="1"/>
            </p:cNvSpPr>
            <p:nvPr/>
          </p:nvSpPr>
          <p:spPr bwMode="auto">
            <a:xfrm flipV="1">
              <a:off x="4852" y="3725"/>
              <a:ext cx="764" cy="484"/>
            </a:xfrm>
            <a:prstGeom prst="line">
              <a:avLst/>
            </a:prstGeom>
            <a:noFill/>
            <a:ln w="9525">
              <a:solidFill>
                <a:schemeClr val="tx1"/>
              </a:solidFill>
              <a:round/>
              <a:headEnd/>
              <a:tailEnd/>
            </a:ln>
          </p:spPr>
          <p:txBody>
            <a:bodyPr/>
            <a:lstStyle/>
            <a:p>
              <a:endParaRPr lang="en-US"/>
            </a:p>
          </p:txBody>
        </p:sp>
        <p:sp>
          <p:nvSpPr>
            <p:cNvPr id="8236" name="Line 54"/>
            <p:cNvSpPr>
              <a:spLocks noChangeShapeType="1"/>
            </p:cNvSpPr>
            <p:nvPr/>
          </p:nvSpPr>
          <p:spPr bwMode="auto">
            <a:xfrm>
              <a:off x="4011" y="3690"/>
              <a:ext cx="841" cy="528"/>
            </a:xfrm>
            <a:prstGeom prst="line">
              <a:avLst/>
            </a:prstGeom>
            <a:noFill/>
            <a:ln w="9525">
              <a:solidFill>
                <a:schemeClr val="tx1"/>
              </a:solidFill>
              <a:round/>
              <a:headEnd/>
              <a:tailEnd/>
            </a:ln>
          </p:spPr>
          <p:txBody>
            <a:bodyPr/>
            <a:lstStyle/>
            <a:p>
              <a:endParaRPr lang="en-US"/>
            </a:p>
          </p:txBody>
        </p:sp>
      </p:grpSp>
      <p:grpSp>
        <p:nvGrpSpPr>
          <p:cNvPr id="14" name="Group 55"/>
          <p:cNvGrpSpPr>
            <a:grpSpLocks/>
          </p:cNvGrpSpPr>
          <p:nvPr/>
        </p:nvGrpSpPr>
        <p:grpSpPr bwMode="auto">
          <a:xfrm>
            <a:off x="6096000" y="3419475"/>
            <a:ext cx="2695575" cy="838200"/>
            <a:chOff x="3918" y="1029"/>
            <a:chExt cx="1698" cy="528"/>
          </a:xfrm>
        </p:grpSpPr>
        <p:sp>
          <p:nvSpPr>
            <p:cNvPr id="8233" name="Line 56"/>
            <p:cNvSpPr>
              <a:spLocks noChangeShapeType="1"/>
            </p:cNvSpPr>
            <p:nvPr/>
          </p:nvSpPr>
          <p:spPr bwMode="auto">
            <a:xfrm flipV="1">
              <a:off x="4878" y="1138"/>
              <a:ext cx="738" cy="410"/>
            </a:xfrm>
            <a:prstGeom prst="line">
              <a:avLst/>
            </a:prstGeom>
            <a:noFill/>
            <a:ln w="9525">
              <a:solidFill>
                <a:schemeClr val="tx1"/>
              </a:solidFill>
              <a:round/>
              <a:headEnd/>
              <a:tailEnd/>
            </a:ln>
          </p:spPr>
          <p:txBody>
            <a:bodyPr/>
            <a:lstStyle/>
            <a:p>
              <a:endParaRPr lang="en-US"/>
            </a:p>
          </p:txBody>
        </p:sp>
        <p:sp>
          <p:nvSpPr>
            <p:cNvPr id="8234" name="Line 57"/>
            <p:cNvSpPr>
              <a:spLocks noChangeShapeType="1"/>
            </p:cNvSpPr>
            <p:nvPr/>
          </p:nvSpPr>
          <p:spPr bwMode="auto">
            <a:xfrm>
              <a:off x="3918" y="1029"/>
              <a:ext cx="960" cy="528"/>
            </a:xfrm>
            <a:prstGeom prst="line">
              <a:avLst/>
            </a:prstGeom>
            <a:noFill/>
            <a:ln w="9525">
              <a:solidFill>
                <a:schemeClr val="tx1"/>
              </a:solidFill>
              <a:round/>
              <a:headEnd/>
              <a:tailEnd/>
            </a:ln>
          </p:spPr>
          <p:txBody>
            <a:bodyPr/>
            <a:lstStyle/>
            <a:p>
              <a:endParaRPr lang="en-US"/>
            </a:p>
          </p:txBody>
        </p:sp>
      </p:grpSp>
      <p:sp>
        <p:nvSpPr>
          <p:cNvPr id="659514" name="Text Box 58"/>
          <p:cNvSpPr txBox="1">
            <a:spLocks noChangeArrowheads="1"/>
          </p:cNvSpPr>
          <p:nvPr/>
        </p:nvSpPr>
        <p:spPr bwMode="auto">
          <a:xfrm>
            <a:off x="2362200" y="4305300"/>
            <a:ext cx="6621492" cy="615553"/>
          </a:xfrm>
          <a:prstGeom prst="rect">
            <a:avLst/>
          </a:prstGeom>
          <a:noFill/>
          <a:ln w="9525">
            <a:noFill/>
            <a:miter lim="800000"/>
            <a:headEnd/>
            <a:tailEnd/>
          </a:ln>
        </p:spPr>
        <p:txBody>
          <a:bodyPr wrap="none">
            <a:spAutoFit/>
          </a:bodyPr>
          <a:lstStyle/>
          <a:p>
            <a:pPr algn="ctr" eaLnBrk="1" hangingPunct="1"/>
            <a:r>
              <a:rPr lang="en-US" sz="1600" i="1" dirty="0">
                <a:latin typeface="Times New Roman" pitchFamily="18" charset="0"/>
              </a:rPr>
              <a:t>For Isometric of Circle/Semicircle use </a:t>
            </a:r>
            <a:r>
              <a:rPr lang="en-US" sz="1600" dirty="0">
                <a:solidFill>
                  <a:srgbClr val="FF3300"/>
                </a:solidFill>
                <a:latin typeface="Times New Roman" pitchFamily="18" charset="0"/>
              </a:rPr>
              <a:t>Rhombus  method.</a:t>
            </a:r>
            <a:r>
              <a:rPr lang="en-US" sz="1600" i="1" dirty="0">
                <a:latin typeface="Times New Roman" pitchFamily="18" charset="0"/>
              </a:rPr>
              <a:t> Construct Rhombus</a:t>
            </a:r>
          </a:p>
          <a:p>
            <a:pPr algn="ctr" eaLnBrk="1" hangingPunct="1"/>
            <a:r>
              <a:rPr lang="en-US" sz="1600" i="1" dirty="0">
                <a:latin typeface="Times New Roman" pitchFamily="18" charset="0"/>
              </a:rPr>
              <a:t>of sides equal to Diameter of circle always. </a:t>
            </a:r>
            <a:r>
              <a:rPr lang="en-US" sz="1600" dirty="0">
                <a:solidFill>
                  <a:schemeClr val="accent2"/>
                </a:solidFill>
                <a:latin typeface="Times New Roman" pitchFamily="18" charset="0"/>
              </a:rPr>
              <a:t>( Ref. topic ENGG. CURVES</a:t>
            </a:r>
            <a:r>
              <a:rPr lang="en-US" dirty="0">
                <a:solidFill>
                  <a:schemeClr val="accent2"/>
                </a:solidFill>
                <a:latin typeface="Times New Roman" pitchFamily="18" charset="0"/>
              </a:rPr>
              <a:t>.)</a:t>
            </a:r>
          </a:p>
        </p:txBody>
      </p:sp>
      <p:sp>
        <p:nvSpPr>
          <p:cNvPr id="659515" name="Rectangle 59"/>
          <p:cNvSpPr>
            <a:spLocks noChangeArrowheads="1"/>
          </p:cNvSpPr>
          <p:nvPr/>
        </p:nvSpPr>
        <p:spPr bwMode="auto">
          <a:xfrm>
            <a:off x="2971800" y="2995613"/>
            <a:ext cx="1233488" cy="1257300"/>
          </a:xfrm>
          <a:prstGeom prst="rect">
            <a:avLst/>
          </a:prstGeom>
          <a:noFill/>
          <a:ln w="3175">
            <a:solidFill>
              <a:srgbClr val="1F1A17"/>
            </a:solidFill>
            <a:miter lim="800000"/>
            <a:headEnd/>
            <a:tailEnd/>
          </a:ln>
        </p:spPr>
        <p:txBody>
          <a:bodyPr/>
          <a:lstStyle/>
          <a:p>
            <a:endParaRPr lang="en-US"/>
          </a:p>
        </p:txBody>
      </p:sp>
      <p:sp>
        <p:nvSpPr>
          <p:cNvPr id="659516" name="Text Box 60"/>
          <p:cNvSpPr txBox="1">
            <a:spLocks noChangeArrowheads="1"/>
          </p:cNvSpPr>
          <p:nvPr/>
        </p:nvSpPr>
        <p:spPr bwMode="auto">
          <a:xfrm>
            <a:off x="0" y="5156200"/>
            <a:ext cx="2656497" cy="1661993"/>
          </a:xfrm>
          <a:prstGeom prst="rect">
            <a:avLst/>
          </a:prstGeom>
          <a:noFill/>
          <a:ln w="9525">
            <a:noFill/>
            <a:miter lim="800000"/>
            <a:headEnd/>
            <a:tailEnd/>
          </a:ln>
        </p:spPr>
        <p:txBody>
          <a:bodyPr wrap="none">
            <a:spAutoFit/>
          </a:bodyPr>
          <a:lstStyle/>
          <a:p>
            <a:pPr eaLnBrk="1" hangingPunct="1"/>
            <a:r>
              <a:rPr lang="en-US" sz="1700" b="0" dirty="0">
                <a:latin typeface="Times New Roman" pitchFamily="18" charset="0"/>
              </a:rPr>
              <a:t>For Isometric of </a:t>
            </a:r>
          </a:p>
          <a:p>
            <a:pPr eaLnBrk="1" hangingPunct="1"/>
            <a:r>
              <a:rPr lang="en-US" sz="1700" b="0" dirty="0">
                <a:latin typeface="Times New Roman" pitchFamily="18" charset="0"/>
              </a:rPr>
              <a:t>Circle/Semicircle </a:t>
            </a:r>
          </a:p>
          <a:p>
            <a:pPr eaLnBrk="1" hangingPunct="1"/>
            <a:r>
              <a:rPr lang="en-US" sz="1700" b="0" dirty="0">
                <a:latin typeface="Times New Roman" pitchFamily="18" charset="0"/>
              </a:rPr>
              <a:t>use </a:t>
            </a:r>
            <a:r>
              <a:rPr lang="en-US" sz="1700" b="0" dirty="0">
                <a:solidFill>
                  <a:srgbClr val="FF0000"/>
                </a:solidFill>
                <a:latin typeface="Times New Roman" pitchFamily="18" charset="0"/>
              </a:rPr>
              <a:t>Rhombus  method. </a:t>
            </a:r>
          </a:p>
          <a:p>
            <a:pPr eaLnBrk="1" hangingPunct="1"/>
            <a:r>
              <a:rPr lang="en-US" sz="1700" b="0" dirty="0">
                <a:latin typeface="Times New Roman" pitchFamily="18" charset="0"/>
              </a:rPr>
              <a:t>Construct it of sides equal </a:t>
            </a:r>
          </a:p>
          <a:p>
            <a:pPr eaLnBrk="1" hangingPunct="1"/>
            <a:r>
              <a:rPr lang="en-US" sz="1700" b="0" dirty="0">
                <a:latin typeface="Times New Roman" pitchFamily="18" charset="0"/>
              </a:rPr>
              <a:t>to diameter of circle always.</a:t>
            </a:r>
          </a:p>
          <a:p>
            <a:pPr eaLnBrk="1" hangingPunct="1"/>
            <a:r>
              <a:rPr lang="en-US" sz="1700" b="0" dirty="0">
                <a:solidFill>
                  <a:schemeClr val="accent2"/>
                </a:solidFill>
                <a:latin typeface="Times New Roman" pitchFamily="18" charset="0"/>
              </a:rPr>
              <a:t>( Ref. Previous two pages.)</a:t>
            </a:r>
          </a:p>
        </p:txBody>
      </p:sp>
      <p:sp>
        <p:nvSpPr>
          <p:cNvPr id="8225" name="Oval 61"/>
          <p:cNvSpPr>
            <a:spLocks noChangeArrowheads="1"/>
          </p:cNvSpPr>
          <p:nvPr/>
        </p:nvSpPr>
        <p:spPr bwMode="auto">
          <a:xfrm>
            <a:off x="8610600" y="7620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dirty="0">
                <a:latin typeface="Times New Roman" pitchFamily="18" charset="0"/>
              </a:rPr>
              <a:t>2</a:t>
            </a:r>
            <a:endParaRPr lang="en-US" sz="1800" dirty="0">
              <a:latin typeface="Times New Roman" pitchFamily="18" charset="0"/>
            </a:endParaRPr>
          </a:p>
        </p:txBody>
      </p:sp>
      <p:grpSp>
        <p:nvGrpSpPr>
          <p:cNvPr id="15" name="Group 69"/>
          <p:cNvGrpSpPr>
            <a:grpSpLocks/>
          </p:cNvGrpSpPr>
          <p:nvPr/>
        </p:nvGrpSpPr>
        <p:grpSpPr bwMode="auto">
          <a:xfrm>
            <a:off x="7467600" y="46038"/>
            <a:ext cx="1096963" cy="182562"/>
            <a:chOff x="5050" y="0"/>
            <a:chExt cx="691" cy="115"/>
          </a:xfrm>
        </p:grpSpPr>
        <p:sp>
          <p:nvSpPr>
            <p:cNvPr id="8227" name="AutoShape 70">
              <a:hlinkClick r:id="rId2" action="ppaction://hlinksldjump" highlightClick="1"/>
            </p:cNvPr>
            <p:cNvSpPr>
              <a:spLocks noChangeAspect="1" noChangeArrowheads="1"/>
            </p:cNvSpPr>
            <p:nvPr/>
          </p:nvSpPr>
          <p:spPr bwMode="auto">
            <a:xfrm>
              <a:off x="5050" y="0"/>
              <a:ext cx="115" cy="115"/>
            </a:xfrm>
            <a:prstGeom prst="actionButtonHome">
              <a:avLst/>
            </a:prstGeom>
            <a:solidFill>
              <a:srgbClr val="C0C0C0"/>
            </a:solidFill>
            <a:ln w="12700">
              <a:solidFill>
                <a:schemeClr val="tx1"/>
              </a:solidFill>
              <a:miter lim="800000"/>
              <a:headEnd/>
              <a:tailEnd/>
            </a:ln>
          </p:spPr>
          <p:txBody>
            <a:bodyPr wrap="none" anchor="ctr"/>
            <a:lstStyle/>
            <a:p>
              <a:endParaRPr lang="en-US"/>
            </a:p>
          </p:txBody>
        </p:sp>
        <p:sp>
          <p:nvSpPr>
            <p:cNvPr id="8228" name="AutoShape 71">
              <a:hlinkClick r:id="" action="ppaction://hlinkshowjump?jump=previousslide" highlightClick="1"/>
            </p:cNvPr>
            <p:cNvSpPr>
              <a:spLocks noChangeAspect="1" noChangeArrowheads="1"/>
            </p:cNvSpPr>
            <p:nvPr/>
          </p:nvSpPr>
          <p:spPr bwMode="auto">
            <a:xfrm>
              <a:off x="5280" y="0"/>
              <a:ext cx="116" cy="115"/>
            </a:xfrm>
            <a:prstGeom prst="actionButtonBackPrevious">
              <a:avLst/>
            </a:prstGeom>
            <a:solidFill>
              <a:srgbClr val="C0C0C0"/>
            </a:solidFill>
            <a:ln w="12700">
              <a:solidFill>
                <a:schemeClr val="tx1"/>
              </a:solidFill>
              <a:miter lim="800000"/>
              <a:headEnd/>
              <a:tailEnd/>
            </a:ln>
          </p:spPr>
          <p:txBody>
            <a:bodyPr wrap="none" anchor="ctr"/>
            <a:lstStyle/>
            <a:p>
              <a:endParaRPr lang="en-US"/>
            </a:p>
          </p:txBody>
        </p:sp>
        <p:sp>
          <p:nvSpPr>
            <p:cNvPr id="8229" name="AutoShape 72">
              <a:hlinkClick r:id="" action="ppaction://hlinkshowjump?jump=nextslide" highlightClick="1"/>
            </p:cNvPr>
            <p:cNvSpPr>
              <a:spLocks noChangeAspect="1" noChangeArrowheads="1"/>
            </p:cNvSpPr>
            <p:nvPr/>
          </p:nvSpPr>
          <p:spPr bwMode="auto">
            <a:xfrm>
              <a:off x="5396" y="0"/>
              <a:ext cx="115" cy="115"/>
            </a:xfrm>
            <a:prstGeom prst="actionButtonForwardNext">
              <a:avLst/>
            </a:prstGeom>
            <a:solidFill>
              <a:srgbClr val="C0C0C0"/>
            </a:solidFill>
            <a:ln w="12700">
              <a:solidFill>
                <a:schemeClr val="tx1"/>
              </a:solidFill>
              <a:miter lim="800000"/>
              <a:headEnd/>
              <a:tailEnd/>
            </a:ln>
          </p:spPr>
          <p:txBody>
            <a:bodyPr wrap="none" anchor="ctr"/>
            <a:lstStyle/>
            <a:p>
              <a:endParaRPr lang="en-US"/>
            </a:p>
          </p:txBody>
        </p:sp>
        <p:sp>
          <p:nvSpPr>
            <p:cNvPr id="8230" name="AutoShape 73">
              <a:hlinkClick r:id="" action="ppaction://hlinkshowjump?jump=firstslide" highlightClick="1"/>
            </p:cNvPr>
            <p:cNvSpPr>
              <a:spLocks noChangeAspect="1" noChangeArrowheads="1"/>
            </p:cNvSpPr>
            <p:nvPr/>
          </p:nvSpPr>
          <p:spPr bwMode="auto">
            <a:xfrm>
              <a:off x="5165" y="0"/>
              <a:ext cx="115" cy="115"/>
            </a:xfrm>
            <a:prstGeom prst="actionButtonBeginning">
              <a:avLst/>
            </a:prstGeom>
            <a:solidFill>
              <a:srgbClr val="C0C0C0"/>
            </a:solidFill>
            <a:ln w="12700">
              <a:solidFill>
                <a:schemeClr val="tx1"/>
              </a:solidFill>
              <a:miter lim="800000"/>
              <a:headEnd/>
              <a:tailEnd/>
            </a:ln>
          </p:spPr>
          <p:txBody>
            <a:bodyPr wrap="none" anchor="ctr"/>
            <a:lstStyle/>
            <a:p>
              <a:endParaRPr lang="en-US"/>
            </a:p>
          </p:txBody>
        </p:sp>
        <p:sp>
          <p:nvSpPr>
            <p:cNvPr id="8231" name="AutoShape 74">
              <a:hlinkClick r:id="" action="ppaction://hlinkshowjump?jump=lastslide" highlightClick="1"/>
            </p:cNvPr>
            <p:cNvSpPr>
              <a:spLocks noChangeAspect="1" noChangeArrowheads="1"/>
            </p:cNvSpPr>
            <p:nvPr/>
          </p:nvSpPr>
          <p:spPr bwMode="auto">
            <a:xfrm>
              <a:off x="5511" y="0"/>
              <a:ext cx="115" cy="115"/>
            </a:xfrm>
            <a:prstGeom prst="actionButtonEnd">
              <a:avLst/>
            </a:prstGeom>
            <a:solidFill>
              <a:srgbClr val="C0C0C0"/>
            </a:solidFill>
            <a:ln w="12700">
              <a:solidFill>
                <a:schemeClr val="tx1"/>
              </a:solidFill>
              <a:miter lim="800000"/>
              <a:headEnd/>
              <a:tailEnd/>
            </a:ln>
          </p:spPr>
          <p:txBody>
            <a:bodyPr wrap="none" anchor="ctr"/>
            <a:lstStyle/>
            <a:p>
              <a:endParaRPr lang="en-US"/>
            </a:p>
          </p:txBody>
        </p:sp>
        <p:sp>
          <p:nvSpPr>
            <p:cNvPr id="8232" name="AutoShape 75">
              <a:hlinkClick r:id="" action="ppaction://hlinkshowjump?jump=endshow" highlightClick="1"/>
            </p:cNvPr>
            <p:cNvSpPr>
              <a:spLocks noChangeAspect="1" noChangeArrowheads="1"/>
            </p:cNvSpPr>
            <p:nvPr/>
          </p:nvSpPr>
          <p:spPr bwMode="auto">
            <a:xfrm>
              <a:off x="5626" y="0"/>
              <a:ext cx="115" cy="115"/>
            </a:xfrm>
            <a:prstGeom prst="actionButtonBlank">
              <a:avLst/>
            </a:prstGeom>
            <a:solidFill>
              <a:srgbClr val="FF0000"/>
            </a:solidFill>
            <a:ln w="12700">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4" fill="hold" grpId="0" nodeType="clickEffect">
                                  <p:stCondLst>
                                    <p:cond delay="0"/>
                                  </p:stCondLst>
                                  <p:childTnLst>
                                    <p:set>
                                      <p:cBhvr>
                                        <p:cTn id="20" dur="1" fill="hold">
                                          <p:stCondLst>
                                            <p:cond delay="0"/>
                                          </p:stCondLst>
                                        </p:cTn>
                                        <p:tgtEl>
                                          <p:spTgt spid="659516"/>
                                        </p:tgtEl>
                                        <p:attrNameLst>
                                          <p:attrName>style.visibility</p:attrName>
                                        </p:attrNameLst>
                                      </p:cBhvr>
                                      <p:to>
                                        <p:strVal val="visible"/>
                                      </p:to>
                                    </p:set>
                                    <p:anim calcmode="lin" valueType="num">
                                      <p:cBhvr>
                                        <p:cTn id="21" dur="500" fill="hold"/>
                                        <p:tgtEl>
                                          <p:spTgt spid="659516"/>
                                        </p:tgtEl>
                                        <p:attrNameLst>
                                          <p:attrName>ppt_x</p:attrName>
                                        </p:attrNameLst>
                                      </p:cBhvr>
                                      <p:tavLst>
                                        <p:tav tm="0">
                                          <p:val>
                                            <p:strVal val="#ppt_x"/>
                                          </p:val>
                                        </p:tav>
                                        <p:tav tm="100000">
                                          <p:val>
                                            <p:strVal val="#ppt_x"/>
                                          </p:val>
                                        </p:tav>
                                      </p:tavLst>
                                    </p:anim>
                                    <p:anim calcmode="lin" valueType="num">
                                      <p:cBhvr>
                                        <p:cTn id="22" dur="500" fill="hold"/>
                                        <p:tgtEl>
                                          <p:spTgt spid="659516"/>
                                        </p:tgtEl>
                                        <p:attrNameLst>
                                          <p:attrName>ppt_y</p:attrName>
                                        </p:attrNameLst>
                                      </p:cBhvr>
                                      <p:tavLst>
                                        <p:tav tm="0">
                                          <p:val>
                                            <p:strVal val="#ppt_y+#ppt_h/2"/>
                                          </p:val>
                                        </p:tav>
                                        <p:tav tm="100000">
                                          <p:val>
                                            <p:strVal val="#ppt_y"/>
                                          </p:val>
                                        </p:tav>
                                      </p:tavLst>
                                    </p:anim>
                                    <p:anim calcmode="lin" valueType="num">
                                      <p:cBhvr>
                                        <p:cTn id="23" dur="500" fill="hold"/>
                                        <p:tgtEl>
                                          <p:spTgt spid="659516"/>
                                        </p:tgtEl>
                                        <p:attrNameLst>
                                          <p:attrName>ppt_w</p:attrName>
                                        </p:attrNameLst>
                                      </p:cBhvr>
                                      <p:tavLst>
                                        <p:tav tm="0">
                                          <p:val>
                                            <p:strVal val="#ppt_w"/>
                                          </p:val>
                                        </p:tav>
                                        <p:tav tm="100000">
                                          <p:val>
                                            <p:strVal val="#ppt_w"/>
                                          </p:val>
                                        </p:tav>
                                      </p:tavLst>
                                    </p:anim>
                                    <p:anim calcmode="lin" valueType="num">
                                      <p:cBhvr>
                                        <p:cTn id="24" dur="500" fill="hold"/>
                                        <p:tgtEl>
                                          <p:spTgt spid="65951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2"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ppt_w/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59461"/>
                                        </p:tgtEl>
                                        <p:attrNameLst>
                                          <p:attrName>style.visibility</p:attrName>
                                        </p:attrNameLst>
                                      </p:cBhvr>
                                      <p:to>
                                        <p:strVal val="visible"/>
                                      </p:to>
                                    </p:set>
                                    <p:anim calcmode="lin" valueType="num">
                                      <p:cBhvr>
                                        <p:cTn id="43" dur="500" fill="hold"/>
                                        <p:tgtEl>
                                          <p:spTgt spid="659461"/>
                                        </p:tgtEl>
                                        <p:attrNameLst>
                                          <p:attrName>ppt_w</p:attrName>
                                        </p:attrNameLst>
                                      </p:cBhvr>
                                      <p:tavLst>
                                        <p:tav tm="0">
                                          <p:val>
                                            <p:fltVal val="0"/>
                                          </p:val>
                                        </p:tav>
                                        <p:tav tm="100000">
                                          <p:val>
                                            <p:strVal val="#ppt_w"/>
                                          </p:val>
                                        </p:tav>
                                      </p:tavLst>
                                    </p:anim>
                                    <p:anim calcmode="lin" valueType="num">
                                      <p:cBhvr>
                                        <p:cTn id="44" dur="500" fill="hold"/>
                                        <p:tgtEl>
                                          <p:spTgt spid="65946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59466"/>
                                        </p:tgtEl>
                                        <p:attrNameLst>
                                          <p:attrName>style.visibility</p:attrName>
                                        </p:attrNameLst>
                                      </p:cBhvr>
                                      <p:to>
                                        <p:strVal val="visible"/>
                                      </p:to>
                                    </p:set>
                                    <p:anim calcmode="lin" valueType="num">
                                      <p:cBhvr additive="base">
                                        <p:cTn id="49" dur="500" fill="hold"/>
                                        <p:tgtEl>
                                          <p:spTgt spid="659466"/>
                                        </p:tgtEl>
                                        <p:attrNameLst>
                                          <p:attrName>ppt_x</p:attrName>
                                        </p:attrNameLst>
                                      </p:cBhvr>
                                      <p:tavLst>
                                        <p:tav tm="0">
                                          <p:val>
                                            <p:strVal val="0-#ppt_w/2"/>
                                          </p:val>
                                        </p:tav>
                                        <p:tav tm="100000">
                                          <p:val>
                                            <p:strVal val="#ppt_x"/>
                                          </p:val>
                                        </p:tav>
                                      </p:tavLst>
                                    </p:anim>
                                    <p:anim calcmode="lin" valueType="num">
                                      <p:cBhvr additive="base">
                                        <p:cTn id="50" dur="500" fill="hold"/>
                                        <p:tgtEl>
                                          <p:spTgt spid="65946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strips(upRigh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3" fill="hold" grpId="0" nodeType="clickEffect">
                                  <p:stCondLst>
                                    <p:cond delay="0"/>
                                  </p:stCondLst>
                                  <p:childTnLst>
                                    <p:set>
                                      <p:cBhvr>
                                        <p:cTn id="59" dur="1" fill="hold">
                                          <p:stCondLst>
                                            <p:cond delay="0"/>
                                          </p:stCondLst>
                                        </p:cTn>
                                        <p:tgtEl>
                                          <p:spTgt spid="659463"/>
                                        </p:tgtEl>
                                        <p:attrNameLst>
                                          <p:attrName>style.visibility</p:attrName>
                                        </p:attrNameLst>
                                      </p:cBhvr>
                                      <p:to>
                                        <p:strVal val="visible"/>
                                      </p:to>
                                    </p:set>
                                    <p:animEffect transition="in" filter="strips(upRight)">
                                      <p:cBhvr>
                                        <p:cTn id="60" dur="500"/>
                                        <p:tgtEl>
                                          <p:spTgt spid="659463"/>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3" fill="hold" grpId="0" nodeType="clickEffect">
                                  <p:stCondLst>
                                    <p:cond delay="0"/>
                                  </p:stCondLst>
                                  <p:childTnLst>
                                    <p:set>
                                      <p:cBhvr>
                                        <p:cTn id="64" dur="1" fill="hold">
                                          <p:stCondLst>
                                            <p:cond delay="0"/>
                                          </p:stCondLst>
                                        </p:cTn>
                                        <p:tgtEl>
                                          <p:spTgt spid="659462"/>
                                        </p:tgtEl>
                                        <p:attrNameLst>
                                          <p:attrName>style.visibility</p:attrName>
                                        </p:attrNameLst>
                                      </p:cBhvr>
                                      <p:to>
                                        <p:strVal val="visible"/>
                                      </p:to>
                                    </p:set>
                                    <p:animEffect transition="in" filter="strips(upRight)">
                                      <p:cBhvr>
                                        <p:cTn id="65" dur="500"/>
                                        <p:tgtEl>
                                          <p:spTgt spid="659462"/>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3" presetClass="entr" presetSubtype="16" fill="hold" grpId="0" nodeType="clickEffect">
                                  <p:stCondLst>
                                    <p:cond delay="0"/>
                                  </p:stCondLst>
                                  <p:childTnLst>
                                    <p:set>
                                      <p:cBhvr>
                                        <p:cTn id="75" dur="1" fill="hold">
                                          <p:stCondLst>
                                            <p:cond delay="0"/>
                                          </p:stCondLst>
                                        </p:cTn>
                                        <p:tgtEl>
                                          <p:spTgt spid="659465"/>
                                        </p:tgtEl>
                                        <p:attrNameLst>
                                          <p:attrName>style.visibility</p:attrName>
                                        </p:attrNameLst>
                                      </p:cBhvr>
                                      <p:to>
                                        <p:strVal val="visible"/>
                                      </p:to>
                                    </p:set>
                                    <p:anim calcmode="lin" valueType="num">
                                      <p:cBhvr>
                                        <p:cTn id="76" dur="500" fill="hold"/>
                                        <p:tgtEl>
                                          <p:spTgt spid="659465"/>
                                        </p:tgtEl>
                                        <p:attrNameLst>
                                          <p:attrName>ppt_w</p:attrName>
                                        </p:attrNameLst>
                                      </p:cBhvr>
                                      <p:tavLst>
                                        <p:tav tm="0">
                                          <p:val>
                                            <p:fltVal val="0"/>
                                          </p:val>
                                        </p:tav>
                                        <p:tav tm="100000">
                                          <p:val>
                                            <p:strVal val="#ppt_w"/>
                                          </p:val>
                                        </p:tav>
                                      </p:tavLst>
                                    </p:anim>
                                    <p:anim calcmode="lin" valueType="num">
                                      <p:cBhvr>
                                        <p:cTn id="77" dur="500" fill="hold"/>
                                        <p:tgtEl>
                                          <p:spTgt spid="659465"/>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0" nodeType="clickEffect">
                                  <p:stCondLst>
                                    <p:cond delay="0"/>
                                  </p:stCondLst>
                                  <p:childTnLst>
                                    <p:set>
                                      <p:cBhvr>
                                        <p:cTn id="81" dur="1" fill="hold">
                                          <p:stCondLst>
                                            <p:cond delay="0"/>
                                          </p:stCondLst>
                                        </p:cTn>
                                        <p:tgtEl>
                                          <p:spTgt spid="659464"/>
                                        </p:tgtEl>
                                        <p:attrNameLst>
                                          <p:attrName>style.visibility</p:attrName>
                                        </p:attrNameLst>
                                      </p:cBhvr>
                                      <p:to>
                                        <p:strVal val="visible"/>
                                      </p:to>
                                    </p:set>
                                    <p:anim calcmode="lin" valueType="num">
                                      <p:cBhvr>
                                        <p:cTn id="82" dur="500" fill="hold"/>
                                        <p:tgtEl>
                                          <p:spTgt spid="659464"/>
                                        </p:tgtEl>
                                        <p:attrNameLst>
                                          <p:attrName>ppt_w</p:attrName>
                                        </p:attrNameLst>
                                      </p:cBhvr>
                                      <p:tavLst>
                                        <p:tav tm="0">
                                          <p:val>
                                            <p:fltVal val="0"/>
                                          </p:val>
                                        </p:tav>
                                        <p:tav tm="100000">
                                          <p:val>
                                            <p:strVal val="#ppt_w"/>
                                          </p:val>
                                        </p:tav>
                                      </p:tavLst>
                                    </p:anim>
                                    <p:anim calcmode="lin" valueType="num">
                                      <p:cBhvr>
                                        <p:cTn id="83" dur="500" fill="hold"/>
                                        <p:tgtEl>
                                          <p:spTgt spid="659464"/>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3" presetClass="entr" presetSubtype="16" fill="hold" nodeType="clickEffect">
                                  <p:stCondLst>
                                    <p:cond delay="0"/>
                                  </p:stCondLst>
                                  <p:childTnLst>
                                    <p:set>
                                      <p:cBhvr>
                                        <p:cTn id="87" dur="1" fill="hold">
                                          <p:stCondLst>
                                            <p:cond delay="0"/>
                                          </p:stCondLst>
                                        </p:cTn>
                                        <p:tgtEl>
                                          <p:spTgt spid="2"/>
                                        </p:tgtEl>
                                        <p:attrNameLst>
                                          <p:attrName>style.visibility</p:attrName>
                                        </p:attrNameLst>
                                      </p:cBhvr>
                                      <p:to>
                                        <p:strVal val="visible"/>
                                      </p:to>
                                    </p:set>
                                    <p:anim calcmode="lin" valueType="num">
                                      <p:cBhvr>
                                        <p:cTn id="88" dur="500" fill="hold"/>
                                        <p:tgtEl>
                                          <p:spTgt spid="2"/>
                                        </p:tgtEl>
                                        <p:attrNameLst>
                                          <p:attrName>ppt_w</p:attrName>
                                        </p:attrNameLst>
                                      </p:cBhvr>
                                      <p:tavLst>
                                        <p:tav tm="0">
                                          <p:val>
                                            <p:fltVal val="0"/>
                                          </p:val>
                                        </p:tav>
                                        <p:tav tm="100000">
                                          <p:val>
                                            <p:strVal val="#ppt_w"/>
                                          </p:val>
                                        </p:tav>
                                      </p:tavLst>
                                    </p:anim>
                                    <p:anim calcmode="lin" valueType="num">
                                      <p:cBhvr>
                                        <p:cTn id="8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7" presetClass="entr" presetSubtype="8" fill="hold" grpId="0" nodeType="clickEffect">
                                  <p:stCondLst>
                                    <p:cond delay="0"/>
                                  </p:stCondLst>
                                  <p:childTnLst>
                                    <p:set>
                                      <p:cBhvr>
                                        <p:cTn id="93" dur="1" fill="hold">
                                          <p:stCondLst>
                                            <p:cond delay="0"/>
                                          </p:stCondLst>
                                        </p:cTn>
                                        <p:tgtEl>
                                          <p:spTgt spid="659515"/>
                                        </p:tgtEl>
                                        <p:attrNameLst>
                                          <p:attrName>style.visibility</p:attrName>
                                        </p:attrNameLst>
                                      </p:cBhvr>
                                      <p:to>
                                        <p:strVal val="visible"/>
                                      </p:to>
                                    </p:set>
                                    <p:anim calcmode="lin" valueType="num">
                                      <p:cBhvr>
                                        <p:cTn id="94" dur="500" fill="hold"/>
                                        <p:tgtEl>
                                          <p:spTgt spid="659515"/>
                                        </p:tgtEl>
                                        <p:attrNameLst>
                                          <p:attrName>ppt_x</p:attrName>
                                        </p:attrNameLst>
                                      </p:cBhvr>
                                      <p:tavLst>
                                        <p:tav tm="0">
                                          <p:val>
                                            <p:strVal val="#ppt_x-#ppt_w/2"/>
                                          </p:val>
                                        </p:tav>
                                        <p:tav tm="100000">
                                          <p:val>
                                            <p:strVal val="#ppt_x"/>
                                          </p:val>
                                        </p:tav>
                                      </p:tavLst>
                                    </p:anim>
                                    <p:anim calcmode="lin" valueType="num">
                                      <p:cBhvr>
                                        <p:cTn id="95" dur="500" fill="hold"/>
                                        <p:tgtEl>
                                          <p:spTgt spid="659515"/>
                                        </p:tgtEl>
                                        <p:attrNameLst>
                                          <p:attrName>ppt_y</p:attrName>
                                        </p:attrNameLst>
                                      </p:cBhvr>
                                      <p:tavLst>
                                        <p:tav tm="0">
                                          <p:val>
                                            <p:strVal val="#ppt_y"/>
                                          </p:val>
                                        </p:tav>
                                        <p:tav tm="100000">
                                          <p:val>
                                            <p:strVal val="#ppt_y"/>
                                          </p:val>
                                        </p:tav>
                                      </p:tavLst>
                                    </p:anim>
                                    <p:anim calcmode="lin" valueType="num">
                                      <p:cBhvr>
                                        <p:cTn id="96" dur="500" fill="hold"/>
                                        <p:tgtEl>
                                          <p:spTgt spid="659515"/>
                                        </p:tgtEl>
                                        <p:attrNameLst>
                                          <p:attrName>ppt_w</p:attrName>
                                        </p:attrNameLst>
                                      </p:cBhvr>
                                      <p:tavLst>
                                        <p:tav tm="0">
                                          <p:val>
                                            <p:fltVal val="0"/>
                                          </p:val>
                                        </p:tav>
                                        <p:tav tm="100000">
                                          <p:val>
                                            <p:strVal val="#ppt_w"/>
                                          </p:val>
                                        </p:tav>
                                      </p:tavLst>
                                    </p:anim>
                                    <p:anim calcmode="lin" valueType="num">
                                      <p:cBhvr>
                                        <p:cTn id="97" dur="500" fill="hold"/>
                                        <p:tgtEl>
                                          <p:spTgt spid="659515"/>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7" presetClass="entr" presetSubtype="8" fill="hold" grpId="0" nodeType="clickEffect">
                                  <p:stCondLst>
                                    <p:cond delay="0"/>
                                  </p:stCondLst>
                                  <p:childTnLst>
                                    <p:set>
                                      <p:cBhvr>
                                        <p:cTn id="101" dur="1" fill="hold">
                                          <p:stCondLst>
                                            <p:cond delay="0"/>
                                          </p:stCondLst>
                                        </p:cTn>
                                        <p:tgtEl>
                                          <p:spTgt spid="659514"/>
                                        </p:tgtEl>
                                        <p:attrNameLst>
                                          <p:attrName>style.visibility</p:attrName>
                                        </p:attrNameLst>
                                      </p:cBhvr>
                                      <p:to>
                                        <p:strVal val="visible"/>
                                      </p:to>
                                    </p:set>
                                    <p:anim calcmode="lin" valueType="num">
                                      <p:cBhvr>
                                        <p:cTn id="102" dur="500" fill="hold"/>
                                        <p:tgtEl>
                                          <p:spTgt spid="659514"/>
                                        </p:tgtEl>
                                        <p:attrNameLst>
                                          <p:attrName>ppt_x</p:attrName>
                                        </p:attrNameLst>
                                      </p:cBhvr>
                                      <p:tavLst>
                                        <p:tav tm="0">
                                          <p:val>
                                            <p:strVal val="#ppt_x-#ppt_w/2"/>
                                          </p:val>
                                        </p:tav>
                                        <p:tav tm="100000">
                                          <p:val>
                                            <p:strVal val="#ppt_x"/>
                                          </p:val>
                                        </p:tav>
                                      </p:tavLst>
                                    </p:anim>
                                    <p:anim calcmode="lin" valueType="num">
                                      <p:cBhvr>
                                        <p:cTn id="103" dur="500" fill="hold"/>
                                        <p:tgtEl>
                                          <p:spTgt spid="659514"/>
                                        </p:tgtEl>
                                        <p:attrNameLst>
                                          <p:attrName>ppt_y</p:attrName>
                                        </p:attrNameLst>
                                      </p:cBhvr>
                                      <p:tavLst>
                                        <p:tav tm="0">
                                          <p:val>
                                            <p:strVal val="#ppt_y"/>
                                          </p:val>
                                        </p:tav>
                                        <p:tav tm="100000">
                                          <p:val>
                                            <p:strVal val="#ppt_y"/>
                                          </p:val>
                                        </p:tav>
                                      </p:tavLst>
                                    </p:anim>
                                    <p:anim calcmode="lin" valueType="num">
                                      <p:cBhvr>
                                        <p:cTn id="104" dur="500" fill="hold"/>
                                        <p:tgtEl>
                                          <p:spTgt spid="659514"/>
                                        </p:tgtEl>
                                        <p:attrNameLst>
                                          <p:attrName>ppt_w</p:attrName>
                                        </p:attrNameLst>
                                      </p:cBhvr>
                                      <p:tavLst>
                                        <p:tav tm="0">
                                          <p:val>
                                            <p:fltVal val="0"/>
                                          </p:val>
                                        </p:tav>
                                        <p:tav tm="100000">
                                          <p:val>
                                            <p:strVal val="#ppt_w"/>
                                          </p:val>
                                        </p:tav>
                                      </p:tavLst>
                                    </p:anim>
                                    <p:anim calcmode="lin" valueType="num">
                                      <p:cBhvr>
                                        <p:cTn id="105" dur="500" fill="hold"/>
                                        <p:tgtEl>
                                          <p:spTgt spid="659514"/>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7" presetClass="entr" presetSubtype="8" fill="hold" nodeType="clickEffect">
                                  <p:stCondLst>
                                    <p:cond delay="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500" fill="hold"/>
                                        <p:tgtEl>
                                          <p:spTgt spid="10"/>
                                        </p:tgtEl>
                                        <p:attrNameLst>
                                          <p:attrName>ppt_x</p:attrName>
                                        </p:attrNameLst>
                                      </p:cBhvr>
                                      <p:tavLst>
                                        <p:tav tm="0">
                                          <p:val>
                                            <p:strVal val="#ppt_x-#ppt_w/2"/>
                                          </p:val>
                                        </p:tav>
                                        <p:tav tm="100000">
                                          <p:val>
                                            <p:strVal val="#ppt_x"/>
                                          </p:val>
                                        </p:tav>
                                      </p:tavLst>
                                    </p:anim>
                                    <p:anim calcmode="lin" valueType="num">
                                      <p:cBhvr>
                                        <p:cTn id="111" dur="500" fill="hold"/>
                                        <p:tgtEl>
                                          <p:spTgt spid="10"/>
                                        </p:tgtEl>
                                        <p:attrNameLst>
                                          <p:attrName>ppt_y</p:attrName>
                                        </p:attrNameLst>
                                      </p:cBhvr>
                                      <p:tavLst>
                                        <p:tav tm="0">
                                          <p:val>
                                            <p:strVal val="#ppt_y"/>
                                          </p:val>
                                        </p:tav>
                                        <p:tav tm="100000">
                                          <p:val>
                                            <p:strVal val="#ppt_y"/>
                                          </p:val>
                                        </p:tav>
                                      </p:tavLst>
                                    </p:anim>
                                    <p:anim calcmode="lin" valueType="num">
                                      <p:cBhvr>
                                        <p:cTn id="112" dur="500" fill="hold"/>
                                        <p:tgtEl>
                                          <p:spTgt spid="10"/>
                                        </p:tgtEl>
                                        <p:attrNameLst>
                                          <p:attrName>ppt_w</p:attrName>
                                        </p:attrNameLst>
                                      </p:cBhvr>
                                      <p:tavLst>
                                        <p:tav tm="0">
                                          <p:val>
                                            <p:fltVal val="0"/>
                                          </p:val>
                                        </p:tav>
                                        <p:tav tm="100000">
                                          <p:val>
                                            <p:strVal val="#ppt_w"/>
                                          </p:val>
                                        </p:tav>
                                      </p:tavLst>
                                    </p:anim>
                                    <p:anim calcmode="lin" valueType="num">
                                      <p:cBhvr>
                                        <p:cTn id="113"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8" presetClass="entr" presetSubtype="3" fill="hold" grpId="0" nodeType="clickEffect">
                                  <p:stCondLst>
                                    <p:cond delay="0"/>
                                  </p:stCondLst>
                                  <p:childTnLst>
                                    <p:set>
                                      <p:cBhvr>
                                        <p:cTn id="117" dur="1" fill="hold">
                                          <p:stCondLst>
                                            <p:cond delay="0"/>
                                          </p:stCondLst>
                                        </p:cTn>
                                        <p:tgtEl>
                                          <p:spTgt spid="659468"/>
                                        </p:tgtEl>
                                        <p:attrNameLst>
                                          <p:attrName>style.visibility</p:attrName>
                                        </p:attrNameLst>
                                      </p:cBhvr>
                                      <p:to>
                                        <p:strVal val="visible"/>
                                      </p:to>
                                    </p:set>
                                    <p:animEffect transition="in" filter="strips(upRight)">
                                      <p:cBhvr>
                                        <p:cTn id="118" dur="500"/>
                                        <p:tgtEl>
                                          <p:spTgt spid="659468"/>
                                        </p:tgtEl>
                                      </p:cBhvr>
                                    </p:animEffect>
                                  </p:childTnLst>
                                </p:cTn>
                              </p:par>
                            </p:childTnLst>
                          </p:cTn>
                        </p:par>
                      </p:childTnLst>
                    </p:cTn>
                  </p:par>
                  <p:par>
                    <p:cTn id="119" fill="hold">
                      <p:stCondLst>
                        <p:cond delay="indefinite"/>
                      </p:stCondLst>
                      <p:childTnLst>
                        <p:par>
                          <p:cTn id="120" fill="hold">
                            <p:stCondLst>
                              <p:cond delay="0"/>
                            </p:stCondLst>
                            <p:childTnLst>
                              <p:par>
                                <p:cTn id="121" presetID="23" presetClass="entr" presetSubtype="16" fill="hold" grpId="0" nodeType="clickEffect">
                                  <p:stCondLst>
                                    <p:cond delay="0"/>
                                  </p:stCondLst>
                                  <p:childTnLst>
                                    <p:set>
                                      <p:cBhvr>
                                        <p:cTn id="122" dur="1" fill="hold">
                                          <p:stCondLst>
                                            <p:cond delay="0"/>
                                          </p:stCondLst>
                                        </p:cTn>
                                        <p:tgtEl>
                                          <p:spTgt spid="659467"/>
                                        </p:tgtEl>
                                        <p:attrNameLst>
                                          <p:attrName>style.visibility</p:attrName>
                                        </p:attrNameLst>
                                      </p:cBhvr>
                                      <p:to>
                                        <p:strVal val="visible"/>
                                      </p:to>
                                    </p:set>
                                    <p:anim calcmode="lin" valueType="num">
                                      <p:cBhvr>
                                        <p:cTn id="123" dur="500" fill="hold"/>
                                        <p:tgtEl>
                                          <p:spTgt spid="659467"/>
                                        </p:tgtEl>
                                        <p:attrNameLst>
                                          <p:attrName>ppt_w</p:attrName>
                                        </p:attrNameLst>
                                      </p:cBhvr>
                                      <p:tavLst>
                                        <p:tav tm="0">
                                          <p:val>
                                            <p:fltVal val="0"/>
                                          </p:val>
                                        </p:tav>
                                        <p:tav tm="100000">
                                          <p:val>
                                            <p:strVal val="#ppt_w"/>
                                          </p:val>
                                        </p:tav>
                                      </p:tavLst>
                                    </p:anim>
                                    <p:anim calcmode="lin" valueType="num">
                                      <p:cBhvr>
                                        <p:cTn id="124" dur="500" fill="hold"/>
                                        <p:tgtEl>
                                          <p:spTgt spid="659467"/>
                                        </p:tgtEl>
                                        <p:attrNameLst>
                                          <p:attrName>ppt_h</p:attrName>
                                        </p:attrNameLst>
                                      </p:cBhvr>
                                      <p:tavLst>
                                        <p:tav tm="0">
                                          <p:val>
                                            <p:fltVal val="0"/>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7" presetClass="entr" presetSubtype="4" fill="hold" nodeType="clickEffect">
                                  <p:stCondLst>
                                    <p:cond delay="0"/>
                                  </p:stCondLst>
                                  <p:childTnLst>
                                    <p:set>
                                      <p:cBhvr>
                                        <p:cTn id="128" dur="1" fill="hold">
                                          <p:stCondLst>
                                            <p:cond delay="0"/>
                                          </p:stCondLst>
                                        </p:cTn>
                                        <p:tgtEl>
                                          <p:spTgt spid="14"/>
                                        </p:tgtEl>
                                        <p:attrNameLst>
                                          <p:attrName>style.visibility</p:attrName>
                                        </p:attrNameLst>
                                      </p:cBhvr>
                                      <p:to>
                                        <p:strVal val="visible"/>
                                      </p:to>
                                    </p:set>
                                    <p:anim calcmode="lin" valueType="num">
                                      <p:cBhvr>
                                        <p:cTn id="129" dur="500" fill="hold"/>
                                        <p:tgtEl>
                                          <p:spTgt spid="14"/>
                                        </p:tgtEl>
                                        <p:attrNameLst>
                                          <p:attrName>ppt_x</p:attrName>
                                        </p:attrNameLst>
                                      </p:cBhvr>
                                      <p:tavLst>
                                        <p:tav tm="0">
                                          <p:val>
                                            <p:strVal val="#ppt_x"/>
                                          </p:val>
                                        </p:tav>
                                        <p:tav tm="100000">
                                          <p:val>
                                            <p:strVal val="#ppt_x"/>
                                          </p:val>
                                        </p:tav>
                                      </p:tavLst>
                                    </p:anim>
                                    <p:anim calcmode="lin" valueType="num">
                                      <p:cBhvr>
                                        <p:cTn id="130" dur="500" fill="hold"/>
                                        <p:tgtEl>
                                          <p:spTgt spid="14"/>
                                        </p:tgtEl>
                                        <p:attrNameLst>
                                          <p:attrName>ppt_y</p:attrName>
                                        </p:attrNameLst>
                                      </p:cBhvr>
                                      <p:tavLst>
                                        <p:tav tm="0">
                                          <p:val>
                                            <p:strVal val="#ppt_y+#ppt_h/2"/>
                                          </p:val>
                                        </p:tav>
                                        <p:tav tm="100000">
                                          <p:val>
                                            <p:strVal val="#ppt_y"/>
                                          </p:val>
                                        </p:tav>
                                      </p:tavLst>
                                    </p:anim>
                                    <p:anim calcmode="lin" valueType="num">
                                      <p:cBhvr>
                                        <p:cTn id="131" dur="500" fill="hold"/>
                                        <p:tgtEl>
                                          <p:spTgt spid="14"/>
                                        </p:tgtEl>
                                        <p:attrNameLst>
                                          <p:attrName>ppt_w</p:attrName>
                                        </p:attrNameLst>
                                      </p:cBhvr>
                                      <p:tavLst>
                                        <p:tav tm="0">
                                          <p:val>
                                            <p:strVal val="#ppt_w"/>
                                          </p:val>
                                        </p:tav>
                                        <p:tav tm="100000">
                                          <p:val>
                                            <p:strVal val="#ppt_w"/>
                                          </p:val>
                                        </p:tav>
                                      </p:tavLst>
                                    </p:anim>
                                    <p:anim calcmode="lin" valueType="num">
                                      <p:cBhvr>
                                        <p:cTn id="132"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23" presetClass="entr" presetSubtype="16" fill="hold" grpId="0" nodeType="clickEffect">
                                  <p:stCondLst>
                                    <p:cond delay="0"/>
                                  </p:stCondLst>
                                  <p:childTnLst>
                                    <p:set>
                                      <p:cBhvr>
                                        <p:cTn id="136" dur="1" fill="hold">
                                          <p:stCondLst>
                                            <p:cond delay="0"/>
                                          </p:stCondLst>
                                        </p:cTn>
                                        <p:tgtEl>
                                          <p:spTgt spid="659470"/>
                                        </p:tgtEl>
                                        <p:attrNameLst>
                                          <p:attrName>style.visibility</p:attrName>
                                        </p:attrNameLst>
                                      </p:cBhvr>
                                      <p:to>
                                        <p:strVal val="visible"/>
                                      </p:to>
                                    </p:set>
                                    <p:anim calcmode="lin" valueType="num">
                                      <p:cBhvr>
                                        <p:cTn id="137" dur="500" fill="hold"/>
                                        <p:tgtEl>
                                          <p:spTgt spid="659470"/>
                                        </p:tgtEl>
                                        <p:attrNameLst>
                                          <p:attrName>ppt_w</p:attrName>
                                        </p:attrNameLst>
                                      </p:cBhvr>
                                      <p:tavLst>
                                        <p:tav tm="0">
                                          <p:val>
                                            <p:fltVal val="0"/>
                                          </p:val>
                                        </p:tav>
                                        <p:tav tm="100000">
                                          <p:val>
                                            <p:strVal val="#ppt_w"/>
                                          </p:val>
                                        </p:tav>
                                      </p:tavLst>
                                    </p:anim>
                                    <p:anim calcmode="lin" valueType="num">
                                      <p:cBhvr>
                                        <p:cTn id="138" dur="500" fill="hold"/>
                                        <p:tgtEl>
                                          <p:spTgt spid="659470"/>
                                        </p:tgtEl>
                                        <p:attrNameLst>
                                          <p:attrName>ppt_h</p:attrName>
                                        </p:attrNameLst>
                                      </p:cBhvr>
                                      <p:tavLst>
                                        <p:tav tm="0">
                                          <p:val>
                                            <p:fltVal val="0"/>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7" presetClass="entr" presetSubtype="8" fill="hold" grpId="0" nodeType="clickEffect">
                                  <p:stCondLst>
                                    <p:cond delay="0"/>
                                  </p:stCondLst>
                                  <p:childTnLst>
                                    <p:set>
                                      <p:cBhvr>
                                        <p:cTn id="142" dur="1" fill="hold">
                                          <p:stCondLst>
                                            <p:cond delay="0"/>
                                          </p:stCondLst>
                                        </p:cTn>
                                        <p:tgtEl>
                                          <p:spTgt spid="659469"/>
                                        </p:tgtEl>
                                        <p:attrNameLst>
                                          <p:attrName>style.visibility</p:attrName>
                                        </p:attrNameLst>
                                      </p:cBhvr>
                                      <p:to>
                                        <p:strVal val="visible"/>
                                      </p:to>
                                    </p:set>
                                    <p:anim calcmode="lin" valueType="num">
                                      <p:cBhvr>
                                        <p:cTn id="143" dur="500" fill="hold"/>
                                        <p:tgtEl>
                                          <p:spTgt spid="659469"/>
                                        </p:tgtEl>
                                        <p:attrNameLst>
                                          <p:attrName>ppt_x</p:attrName>
                                        </p:attrNameLst>
                                      </p:cBhvr>
                                      <p:tavLst>
                                        <p:tav tm="0">
                                          <p:val>
                                            <p:strVal val="#ppt_x-#ppt_w/2"/>
                                          </p:val>
                                        </p:tav>
                                        <p:tav tm="100000">
                                          <p:val>
                                            <p:strVal val="#ppt_x"/>
                                          </p:val>
                                        </p:tav>
                                      </p:tavLst>
                                    </p:anim>
                                    <p:anim calcmode="lin" valueType="num">
                                      <p:cBhvr>
                                        <p:cTn id="144" dur="500" fill="hold"/>
                                        <p:tgtEl>
                                          <p:spTgt spid="659469"/>
                                        </p:tgtEl>
                                        <p:attrNameLst>
                                          <p:attrName>ppt_y</p:attrName>
                                        </p:attrNameLst>
                                      </p:cBhvr>
                                      <p:tavLst>
                                        <p:tav tm="0">
                                          <p:val>
                                            <p:strVal val="#ppt_y"/>
                                          </p:val>
                                        </p:tav>
                                        <p:tav tm="100000">
                                          <p:val>
                                            <p:strVal val="#ppt_y"/>
                                          </p:val>
                                        </p:tav>
                                      </p:tavLst>
                                    </p:anim>
                                    <p:anim calcmode="lin" valueType="num">
                                      <p:cBhvr>
                                        <p:cTn id="145" dur="500" fill="hold"/>
                                        <p:tgtEl>
                                          <p:spTgt spid="659469"/>
                                        </p:tgtEl>
                                        <p:attrNameLst>
                                          <p:attrName>ppt_w</p:attrName>
                                        </p:attrNameLst>
                                      </p:cBhvr>
                                      <p:tavLst>
                                        <p:tav tm="0">
                                          <p:val>
                                            <p:fltVal val="0"/>
                                          </p:val>
                                        </p:tav>
                                        <p:tav tm="100000">
                                          <p:val>
                                            <p:strVal val="#ppt_w"/>
                                          </p:val>
                                        </p:tav>
                                      </p:tavLst>
                                    </p:anim>
                                    <p:anim calcmode="lin" valueType="num">
                                      <p:cBhvr>
                                        <p:cTn id="146" dur="500" fill="hold"/>
                                        <p:tgtEl>
                                          <p:spTgt spid="659469"/>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23" presetClass="entr" presetSubtype="16" fill="hold" nodeType="clickEffect">
                                  <p:stCondLst>
                                    <p:cond delay="0"/>
                                  </p:stCondLst>
                                  <p:childTnLst>
                                    <p:set>
                                      <p:cBhvr>
                                        <p:cTn id="150" dur="1" fill="hold">
                                          <p:stCondLst>
                                            <p:cond delay="0"/>
                                          </p:stCondLst>
                                        </p:cTn>
                                        <p:tgtEl>
                                          <p:spTgt spid="4"/>
                                        </p:tgtEl>
                                        <p:attrNameLst>
                                          <p:attrName>style.visibility</p:attrName>
                                        </p:attrNameLst>
                                      </p:cBhvr>
                                      <p:to>
                                        <p:strVal val="visible"/>
                                      </p:to>
                                    </p:set>
                                    <p:anim calcmode="lin" valueType="num">
                                      <p:cBhvr>
                                        <p:cTn id="151" dur="500" fill="hold"/>
                                        <p:tgtEl>
                                          <p:spTgt spid="4"/>
                                        </p:tgtEl>
                                        <p:attrNameLst>
                                          <p:attrName>ppt_w</p:attrName>
                                        </p:attrNameLst>
                                      </p:cBhvr>
                                      <p:tavLst>
                                        <p:tav tm="0">
                                          <p:val>
                                            <p:fltVal val="0"/>
                                          </p:val>
                                        </p:tav>
                                        <p:tav tm="100000">
                                          <p:val>
                                            <p:strVal val="#ppt_w"/>
                                          </p:val>
                                        </p:tav>
                                      </p:tavLst>
                                    </p:anim>
                                    <p:anim calcmode="lin" valueType="num">
                                      <p:cBhvr>
                                        <p:cTn id="15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grpId="0" nodeType="clickEffect">
                                  <p:stCondLst>
                                    <p:cond delay="0"/>
                                  </p:stCondLst>
                                  <p:childTnLst>
                                    <p:set>
                                      <p:cBhvr>
                                        <p:cTn id="156" dur="1" fill="hold">
                                          <p:stCondLst>
                                            <p:cond delay="0"/>
                                          </p:stCondLst>
                                        </p:cTn>
                                        <p:tgtEl>
                                          <p:spTgt spid="659471"/>
                                        </p:tgtEl>
                                        <p:attrNameLst>
                                          <p:attrName>style.visibility</p:attrName>
                                        </p:attrNameLst>
                                      </p:cBhvr>
                                      <p:to>
                                        <p:strVal val="visible"/>
                                      </p:to>
                                    </p:set>
                                    <p:anim calcmode="lin" valueType="num">
                                      <p:cBhvr>
                                        <p:cTn id="157" dur="500" fill="hold"/>
                                        <p:tgtEl>
                                          <p:spTgt spid="659471"/>
                                        </p:tgtEl>
                                        <p:attrNameLst>
                                          <p:attrName>ppt_w</p:attrName>
                                        </p:attrNameLst>
                                      </p:cBhvr>
                                      <p:tavLst>
                                        <p:tav tm="0">
                                          <p:val>
                                            <p:fltVal val="0"/>
                                          </p:val>
                                        </p:tav>
                                        <p:tav tm="100000">
                                          <p:val>
                                            <p:strVal val="#ppt_w"/>
                                          </p:val>
                                        </p:tav>
                                      </p:tavLst>
                                    </p:anim>
                                    <p:anim calcmode="lin" valueType="num">
                                      <p:cBhvr>
                                        <p:cTn id="158" dur="500" fill="hold"/>
                                        <p:tgtEl>
                                          <p:spTgt spid="659471"/>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18" presetClass="entr" presetSubtype="3" fill="hold" nodeType="clickEffect">
                                  <p:stCondLst>
                                    <p:cond delay="0"/>
                                  </p:stCondLst>
                                  <p:childTnLst>
                                    <p:set>
                                      <p:cBhvr>
                                        <p:cTn id="162" dur="1" fill="hold">
                                          <p:stCondLst>
                                            <p:cond delay="0"/>
                                          </p:stCondLst>
                                        </p:cTn>
                                        <p:tgtEl>
                                          <p:spTgt spid="9"/>
                                        </p:tgtEl>
                                        <p:attrNameLst>
                                          <p:attrName>style.visibility</p:attrName>
                                        </p:attrNameLst>
                                      </p:cBhvr>
                                      <p:to>
                                        <p:strVal val="visible"/>
                                      </p:to>
                                    </p:set>
                                    <p:animEffect transition="in" filter="strips(upRight)">
                                      <p:cBhvr>
                                        <p:cTn id="163" dur="500"/>
                                        <p:tgtEl>
                                          <p:spTgt spid="9"/>
                                        </p:tgtEl>
                                      </p:cBhvr>
                                    </p:animEffect>
                                  </p:childTnLst>
                                </p:cTn>
                              </p:par>
                            </p:childTnLst>
                          </p:cTn>
                        </p:par>
                      </p:childTnLst>
                    </p:cTn>
                  </p:par>
                  <p:par>
                    <p:cTn id="164" fill="hold">
                      <p:stCondLst>
                        <p:cond delay="indefinite"/>
                      </p:stCondLst>
                      <p:childTnLst>
                        <p:par>
                          <p:cTn id="165" fill="hold">
                            <p:stCondLst>
                              <p:cond delay="0"/>
                            </p:stCondLst>
                            <p:childTnLst>
                              <p:par>
                                <p:cTn id="166" presetID="18" presetClass="entr" presetSubtype="3" fill="hold" grpId="0" nodeType="clickEffect">
                                  <p:stCondLst>
                                    <p:cond delay="0"/>
                                  </p:stCondLst>
                                  <p:childTnLst>
                                    <p:set>
                                      <p:cBhvr>
                                        <p:cTn id="167" dur="1" fill="hold">
                                          <p:stCondLst>
                                            <p:cond delay="0"/>
                                          </p:stCondLst>
                                        </p:cTn>
                                        <p:tgtEl>
                                          <p:spTgt spid="659476"/>
                                        </p:tgtEl>
                                        <p:attrNameLst>
                                          <p:attrName>style.visibility</p:attrName>
                                        </p:attrNameLst>
                                      </p:cBhvr>
                                      <p:to>
                                        <p:strVal val="visible"/>
                                      </p:to>
                                    </p:set>
                                    <p:animEffect transition="in" filter="strips(upRight)">
                                      <p:cBhvr>
                                        <p:cTn id="168" dur="500"/>
                                        <p:tgtEl>
                                          <p:spTgt spid="659476"/>
                                        </p:tgtEl>
                                      </p:cBhvr>
                                    </p:animEffect>
                                  </p:childTnLst>
                                </p:cTn>
                              </p:par>
                            </p:childTnLst>
                          </p:cTn>
                        </p:par>
                      </p:childTnLst>
                    </p:cTn>
                  </p:par>
                  <p:par>
                    <p:cTn id="169" fill="hold">
                      <p:stCondLst>
                        <p:cond delay="indefinite"/>
                      </p:stCondLst>
                      <p:childTnLst>
                        <p:par>
                          <p:cTn id="170" fill="hold">
                            <p:stCondLst>
                              <p:cond delay="0"/>
                            </p:stCondLst>
                            <p:childTnLst>
                              <p:par>
                                <p:cTn id="171" presetID="18" presetClass="entr" presetSubtype="3" fill="hold" grpId="0" nodeType="clickEffect">
                                  <p:stCondLst>
                                    <p:cond delay="0"/>
                                  </p:stCondLst>
                                  <p:childTnLst>
                                    <p:set>
                                      <p:cBhvr>
                                        <p:cTn id="172" dur="1" fill="hold">
                                          <p:stCondLst>
                                            <p:cond delay="0"/>
                                          </p:stCondLst>
                                        </p:cTn>
                                        <p:tgtEl>
                                          <p:spTgt spid="659472"/>
                                        </p:tgtEl>
                                        <p:attrNameLst>
                                          <p:attrName>style.visibility</p:attrName>
                                        </p:attrNameLst>
                                      </p:cBhvr>
                                      <p:to>
                                        <p:strVal val="visible"/>
                                      </p:to>
                                    </p:set>
                                    <p:animEffect transition="in" filter="strips(upRight)">
                                      <p:cBhvr>
                                        <p:cTn id="173" dur="500"/>
                                        <p:tgtEl>
                                          <p:spTgt spid="659472"/>
                                        </p:tgtEl>
                                      </p:cBhvr>
                                    </p:animEffect>
                                  </p:childTnLst>
                                </p:cTn>
                              </p:par>
                            </p:childTnLst>
                          </p:cTn>
                        </p:par>
                      </p:childTnLst>
                    </p:cTn>
                  </p:par>
                  <p:par>
                    <p:cTn id="174" fill="hold">
                      <p:stCondLst>
                        <p:cond delay="indefinite"/>
                      </p:stCondLst>
                      <p:childTnLst>
                        <p:par>
                          <p:cTn id="175" fill="hold">
                            <p:stCondLst>
                              <p:cond delay="0"/>
                            </p:stCondLst>
                            <p:childTnLst>
                              <p:par>
                                <p:cTn id="176" presetID="23" presetClass="entr" presetSubtype="16" fill="hold" grpId="0" nodeType="clickEffect">
                                  <p:stCondLst>
                                    <p:cond delay="0"/>
                                  </p:stCondLst>
                                  <p:childTnLst>
                                    <p:set>
                                      <p:cBhvr>
                                        <p:cTn id="177" dur="1" fill="hold">
                                          <p:stCondLst>
                                            <p:cond delay="0"/>
                                          </p:stCondLst>
                                        </p:cTn>
                                        <p:tgtEl>
                                          <p:spTgt spid="659473"/>
                                        </p:tgtEl>
                                        <p:attrNameLst>
                                          <p:attrName>style.visibility</p:attrName>
                                        </p:attrNameLst>
                                      </p:cBhvr>
                                      <p:to>
                                        <p:strVal val="visible"/>
                                      </p:to>
                                    </p:set>
                                    <p:anim calcmode="lin" valueType="num">
                                      <p:cBhvr>
                                        <p:cTn id="178" dur="500" fill="hold"/>
                                        <p:tgtEl>
                                          <p:spTgt spid="659473"/>
                                        </p:tgtEl>
                                        <p:attrNameLst>
                                          <p:attrName>ppt_w</p:attrName>
                                        </p:attrNameLst>
                                      </p:cBhvr>
                                      <p:tavLst>
                                        <p:tav tm="0">
                                          <p:val>
                                            <p:fltVal val="0"/>
                                          </p:val>
                                        </p:tav>
                                        <p:tav tm="100000">
                                          <p:val>
                                            <p:strVal val="#ppt_w"/>
                                          </p:val>
                                        </p:tav>
                                      </p:tavLst>
                                    </p:anim>
                                    <p:anim calcmode="lin" valueType="num">
                                      <p:cBhvr>
                                        <p:cTn id="179" dur="500" fill="hold"/>
                                        <p:tgtEl>
                                          <p:spTgt spid="659473"/>
                                        </p:tgtEl>
                                        <p:attrNameLst>
                                          <p:attrName>ppt_h</p:attrName>
                                        </p:attrNameLst>
                                      </p:cBhvr>
                                      <p:tavLst>
                                        <p:tav tm="0">
                                          <p:val>
                                            <p:fltVal val="0"/>
                                          </p:val>
                                        </p:tav>
                                        <p:tav tm="100000">
                                          <p:val>
                                            <p:strVal val="#ppt_h"/>
                                          </p:val>
                                        </p:tav>
                                      </p:tavLst>
                                    </p:anim>
                                  </p:childTnLst>
                                </p:cTn>
                              </p:par>
                            </p:childTnLst>
                          </p:cTn>
                        </p:par>
                      </p:childTnLst>
                    </p:cTn>
                  </p:par>
                  <p:par>
                    <p:cTn id="180" fill="hold">
                      <p:stCondLst>
                        <p:cond delay="indefinite"/>
                      </p:stCondLst>
                      <p:childTnLst>
                        <p:par>
                          <p:cTn id="181" fill="hold">
                            <p:stCondLst>
                              <p:cond delay="0"/>
                            </p:stCondLst>
                            <p:childTnLst>
                              <p:par>
                                <p:cTn id="182" presetID="17" presetClass="entr" presetSubtype="4" fill="hold" nodeType="clickEffect">
                                  <p:stCondLst>
                                    <p:cond delay="0"/>
                                  </p:stCondLst>
                                  <p:childTnLst>
                                    <p:set>
                                      <p:cBhvr>
                                        <p:cTn id="183" dur="1" fill="hold">
                                          <p:stCondLst>
                                            <p:cond delay="0"/>
                                          </p:stCondLst>
                                        </p:cTn>
                                        <p:tgtEl>
                                          <p:spTgt spid="13"/>
                                        </p:tgtEl>
                                        <p:attrNameLst>
                                          <p:attrName>style.visibility</p:attrName>
                                        </p:attrNameLst>
                                      </p:cBhvr>
                                      <p:to>
                                        <p:strVal val="visible"/>
                                      </p:to>
                                    </p:set>
                                    <p:anim calcmode="lin" valueType="num">
                                      <p:cBhvr>
                                        <p:cTn id="184" dur="500" fill="hold"/>
                                        <p:tgtEl>
                                          <p:spTgt spid="13"/>
                                        </p:tgtEl>
                                        <p:attrNameLst>
                                          <p:attrName>ppt_x</p:attrName>
                                        </p:attrNameLst>
                                      </p:cBhvr>
                                      <p:tavLst>
                                        <p:tav tm="0">
                                          <p:val>
                                            <p:strVal val="#ppt_x"/>
                                          </p:val>
                                        </p:tav>
                                        <p:tav tm="100000">
                                          <p:val>
                                            <p:strVal val="#ppt_x"/>
                                          </p:val>
                                        </p:tav>
                                      </p:tavLst>
                                    </p:anim>
                                    <p:anim calcmode="lin" valueType="num">
                                      <p:cBhvr>
                                        <p:cTn id="185" dur="500" fill="hold"/>
                                        <p:tgtEl>
                                          <p:spTgt spid="13"/>
                                        </p:tgtEl>
                                        <p:attrNameLst>
                                          <p:attrName>ppt_y</p:attrName>
                                        </p:attrNameLst>
                                      </p:cBhvr>
                                      <p:tavLst>
                                        <p:tav tm="0">
                                          <p:val>
                                            <p:strVal val="#ppt_y+#ppt_h/2"/>
                                          </p:val>
                                        </p:tav>
                                        <p:tav tm="100000">
                                          <p:val>
                                            <p:strVal val="#ppt_y"/>
                                          </p:val>
                                        </p:tav>
                                      </p:tavLst>
                                    </p:anim>
                                    <p:anim calcmode="lin" valueType="num">
                                      <p:cBhvr>
                                        <p:cTn id="186" dur="500" fill="hold"/>
                                        <p:tgtEl>
                                          <p:spTgt spid="13"/>
                                        </p:tgtEl>
                                        <p:attrNameLst>
                                          <p:attrName>ppt_w</p:attrName>
                                        </p:attrNameLst>
                                      </p:cBhvr>
                                      <p:tavLst>
                                        <p:tav tm="0">
                                          <p:val>
                                            <p:strVal val="#ppt_w"/>
                                          </p:val>
                                        </p:tav>
                                        <p:tav tm="100000">
                                          <p:val>
                                            <p:strVal val="#ppt_w"/>
                                          </p:val>
                                        </p:tav>
                                      </p:tavLst>
                                    </p:anim>
                                    <p:anim calcmode="lin" valueType="num">
                                      <p:cBhvr>
                                        <p:cTn id="18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17" presetClass="entr" presetSubtype="4" fill="hold" grpId="0" nodeType="clickEffect">
                                  <p:stCondLst>
                                    <p:cond delay="0"/>
                                  </p:stCondLst>
                                  <p:childTnLst>
                                    <p:set>
                                      <p:cBhvr>
                                        <p:cTn id="191" dur="1" fill="hold">
                                          <p:stCondLst>
                                            <p:cond delay="0"/>
                                          </p:stCondLst>
                                        </p:cTn>
                                        <p:tgtEl>
                                          <p:spTgt spid="659474"/>
                                        </p:tgtEl>
                                        <p:attrNameLst>
                                          <p:attrName>style.visibility</p:attrName>
                                        </p:attrNameLst>
                                      </p:cBhvr>
                                      <p:to>
                                        <p:strVal val="visible"/>
                                      </p:to>
                                    </p:set>
                                    <p:anim calcmode="lin" valueType="num">
                                      <p:cBhvr>
                                        <p:cTn id="192" dur="500" fill="hold"/>
                                        <p:tgtEl>
                                          <p:spTgt spid="659474"/>
                                        </p:tgtEl>
                                        <p:attrNameLst>
                                          <p:attrName>ppt_x</p:attrName>
                                        </p:attrNameLst>
                                      </p:cBhvr>
                                      <p:tavLst>
                                        <p:tav tm="0">
                                          <p:val>
                                            <p:strVal val="#ppt_x"/>
                                          </p:val>
                                        </p:tav>
                                        <p:tav tm="100000">
                                          <p:val>
                                            <p:strVal val="#ppt_x"/>
                                          </p:val>
                                        </p:tav>
                                      </p:tavLst>
                                    </p:anim>
                                    <p:anim calcmode="lin" valueType="num">
                                      <p:cBhvr>
                                        <p:cTn id="193" dur="500" fill="hold"/>
                                        <p:tgtEl>
                                          <p:spTgt spid="659474"/>
                                        </p:tgtEl>
                                        <p:attrNameLst>
                                          <p:attrName>ppt_y</p:attrName>
                                        </p:attrNameLst>
                                      </p:cBhvr>
                                      <p:tavLst>
                                        <p:tav tm="0">
                                          <p:val>
                                            <p:strVal val="#ppt_y+#ppt_h/2"/>
                                          </p:val>
                                        </p:tav>
                                        <p:tav tm="100000">
                                          <p:val>
                                            <p:strVal val="#ppt_y"/>
                                          </p:val>
                                        </p:tav>
                                      </p:tavLst>
                                    </p:anim>
                                    <p:anim calcmode="lin" valueType="num">
                                      <p:cBhvr>
                                        <p:cTn id="194" dur="500" fill="hold"/>
                                        <p:tgtEl>
                                          <p:spTgt spid="659474"/>
                                        </p:tgtEl>
                                        <p:attrNameLst>
                                          <p:attrName>ppt_w</p:attrName>
                                        </p:attrNameLst>
                                      </p:cBhvr>
                                      <p:tavLst>
                                        <p:tav tm="0">
                                          <p:val>
                                            <p:strVal val="#ppt_w"/>
                                          </p:val>
                                        </p:tav>
                                        <p:tav tm="100000">
                                          <p:val>
                                            <p:strVal val="#ppt_w"/>
                                          </p:val>
                                        </p:tav>
                                      </p:tavLst>
                                    </p:anim>
                                    <p:anim calcmode="lin" valueType="num">
                                      <p:cBhvr>
                                        <p:cTn id="195" dur="500" fill="hold"/>
                                        <p:tgtEl>
                                          <p:spTgt spid="659474"/>
                                        </p:tgtEl>
                                        <p:attrNameLst>
                                          <p:attrName>ppt_h</p:attrName>
                                        </p:attrNameLst>
                                      </p:cBhvr>
                                      <p:tavLst>
                                        <p:tav tm="0">
                                          <p:val>
                                            <p:fltVal val="0"/>
                                          </p:val>
                                        </p:tav>
                                        <p:tav tm="100000">
                                          <p:val>
                                            <p:strVal val="#ppt_h"/>
                                          </p:val>
                                        </p:tav>
                                      </p:tavLst>
                                    </p:anim>
                                  </p:childTnLst>
                                </p:cTn>
                              </p:par>
                            </p:childTnLst>
                          </p:cTn>
                        </p:par>
                      </p:childTnLst>
                    </p:cTn>
                  </p:par>
                  <p:par>
                    <p:cTn id="196" fill="hold">
                      <p:stCondLst>
                        <p:cond delay="indefinite"/>
                      </p:stCondLst>
                      <p:childTnLst>
                        <p:par>
                          <p:cTn id="197" fill="hold">
                            <p:stCondLst>
                              <p:cond delay="0"/>
                            </p:stCondLst>
                            <p:childTnLst>
                              <p:par>
                                <p:cTn id="198" presetID="18" presetClass="entr" presetSubtype="3" fill="hold" grpId="0" nodeType="clickEffect">
                                  <p:stCondLst>
                                    <p:cond delay="0"/>
                                  </p:stCondLst>
                                  <p:childTnLst>
                                    <p:set>
                                      <p:cBhvr>
                                        <p:cTn id="199" dur="1" fill="hold">
                                          <p:stCondLst>
                                            <p:cond delay="0"/>
                                          </p:stCondLst>
                                        </p:cTn>
                                        <p:tgtEl>
                                          <p:spTgt spid="659475"/>
                                        </p:tgtEl>
                                        <p:attrNameLst>
                                          <p:attrName>style.visibility</p:attrName>
                                        </p:attrNameLst>
                                      </p:cBhvr>
                                      <p:to>
                                        <p:strVal val="visible"/>
                                      </p:to>
                                    </p:set>
                                    <p:animEffect transition="in" filter="strips(upRight)">
                                      <p:cBhvr>
                                        <p:cTn id="200" dur="500"/>
                                        <p:tgtEl>
                                          <p:spTgt spid="659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61" grpId="0" animBg="1"/>
      <p:bldP spid="659462" grpId="0" animBg="1"/>
      <p:bldP spid="659463" grpId="0" animBg="1"/>
      <p:bldP spid="659464" grpId="0" animBg="1"/>
      <p:bldP spid="659465" grpId="0" animBg="1"/>
      <p:bldP spid="659466" grpId="0" animBg="1"/>
      <p:bldP spid="659467" grpId="0" animBg="1"/>
      <p:bldP spid="659468" grpId="0" animBg="1"/>
      <p:bldP spid="659469" grpId="0" animBg="1"/>
      <p:bldP spid="659470" grpId="0" animBg="1"/>
      <p:bldP spid="659471" grpId="0" animBg="1"/>
      <p:bldP spid="659472" grpId="0" animBg="1"/>
      <p:bldP spid="659473" grpId="0" animBg="1"/>
      <p:bldP spid="659474" grpId="0" animBg="1"/>
      <p:bldP spid="659475" grpId="0" animBg="1"/>
      <p:bldP spid="659476" grpId="0" animBg="1"/>
      <p:bldP spid="659514" grpId="0" autoUpdateAnimBg="0"/>
      <p:bldP spid="659515" grpId="0" animBg="1"/>
      <p:bldP spid="659516"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AutoShape 2"/>
          <p:cNvSpPr>
            <a:spLocks noChangeArrowheads="1"/>
          </p:cNvSpPr>
          <p:nvPr/>
        </p:nvSpPr>
        <p:spPr bwMode="auto">
          <a:xfrm>
            <a:off x="228600" y="3273425"/>
            <a:ext cx="4800600" cy="2932113"/>
          </a:xfrm>
          <a:prstGeom prst="diamond">
            <a:avLst/>
          </a:prstGeom>
          <a:solidFill>
            <a:schemeClr val="bg1"/>
          </a:solidFill>
          <a:ln w="9525">
            <a:solidFill>
              <a:schemeClr val="bg2"/>
            </a:solidFill>
            <a:miter lim="800000"/>
            <a:headEnd/>
            <a:tailEnd/>
          </a:ln>
        </p:spPr>
        <p:txBody>
          <a:bodyPr wrap="none" anchor="ctr"/>
          <a:lstStyle/>
          <a:p>
            <a:endParaRPr lang="en-US"/>
          </a:p>
        </p:txBody>
      </p:sp>
      <p:sp>
        <p:nvSpPr>
          <p:cNvPr id="657411" name="Oval 3"/>
          <p:cNvSpPr>
            <a:spLocks noChangeArrowheads="1"/>
          </p:cNvSpPr>
          <p:nvPr/>
        </p:nvSpPr>
        <p:spPr bwMode="auto">
          <a:xfrm>
            <a:off x="1382713" y="3970338"/>
            <a:ext cx="53975" cy="555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12" name="Oval 4"/>
          <p:cNvSpPr>
            <a:spLocks noChangeArrowheads="1"/>
          </p:cNvSpPr>
          <p:nvPr/>
        </p:nvSpPr>
        <p:spPr bwMode="auto">
          <a:xfrm>
            <a:off x="1387475" y="5424488"/>
            <a:ext cx="53975" cy="555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13" name="Oval 5"/>
          <p:cNvSpPr>
            <a:spLocks noChangeArrowheads="1"/>
          </p:cNvSpPr>
          <p:nvPr/>
        </p:nvSpPr>
        <p:spPr bwMode="auto">
          <a:xfrm>
            <a:off x="3836988" y="5435600"/>
            <a:ext cx="53975" cy="52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14" name="Oval 6"/>
          <p:cNvSpPr>
            <a:spLocks noChangeArrowheads="1"/>
          </p:cNvSpPr>
          <p:nvPr/>
        </p:nvSpPr>
        <p:spPr bwMode="auto">
          <a:xfrm>
            <a:off x="3787775" y="3976688"/>
            <a:ext cx="53975"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15" name="Oval 7"/>
          <p:cNvSpPr>
            <a:spLocks noChangeArrowheads="1"/>
          </p:cNvSpPr>
          <p:nvPr/>
        </p:nvSpPr>
        <p:spPr bwMode="auto">
          <a:xfrm>
            <a:off x="2605088" y="6178550"/>
            <a:ext cx="55562" cy="555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16" name="Oval 8"/>
          <p:cNvSpPr>
            <a:spLocks noChangeArrowheads="1"/>
          </p:cNvSpPr>
          <p:nvPr/>
        </p:nvSpPr>
        <p:spPr bwMode="auto">
          <a:xfrm>
            <a:off x="2597150" y="3270250"/>
            <a:ext cx="55563" cy="555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17" name="Line 9"/>
          <p:cNvSpPr>
            <a:spLocks noChangeShapeType="1"/>
          </p:cNvSpPr>
          <p:nvPr/>
        </p:nvSpPr>
        <p:spPr bwMode="auto">
          <a:xfrm>
            <a:off x="1414463" y="3990975"/>
            <a:ext cx="1203325" cy="2243138"/>
          </a:xfrm>
          <a:prstGeom prst="line">
            <a:avLst/>
          </a:prstGeom>
          <a:noFill/>
          <a:ln w="9525">
            <a:solidFill>
              <a:schemeClr val="bg2"/>
            </a:solidFill>
            <a:round/>
            <a:headEnd type="triangle" w="med" len="med"/>
            <a:tailEnd/>
          </a:ln>
        </p:spPr>
        <p:txBody>
          <a:bodyPr/>
          <a:lstStyle/>
          <a:p>
            <a:endParaRPr lang="en-US"/>
          </a:p>
        </p:txBody>
      </p:sp>
      <p:sp>
        <p:nvSpPr>
          <p:cNvPr id="657418" name="Line 10"/>
          <p:cNvSpPr>
            <a:spLocks noChangeShapeType="1"/>
          </p:cNvSpPr>
          <p:nvPr/>
        </p:nvSpPr>
        <p:spPr bwMode="auto">
          <a:xfrm flipH="1">
            <a:off x="2617788" y="3990975"/>
            <a:ext cx="1204912" cy="2243138"/>
          </a:xfrm>
          <a:prstGeom prst="line">
            <a:avLst/>
          </a:prstGeom>
          <a:noFill/>
          <a:ln w="9525">
            <a:solidFill>
              <a:schemeClr val="bg2"/>
            </a:solidFill>
            <a:round/>
            <a:headEnd/>
            <a:tailEnd/>
          </a:ln>
        </p:spPr>
        <p:txBody>
          <a:bodyPr/>
          <a:lstStyle/>
          <a:p>
            <a:endParaRPr lang="en-US"/>
          </a:p>
        </p:txBody>
      </p:sp>
      <p:sp>
        <p:nvSpPr>
          <p:cNvPr id="657419" name="Line 11"/>
          <p:cNvSpPr>
            <a:spLocks noChangeShapeType="1"/>
          </p:cNvSpPr>
          <p:nvPr/>
        </p:nvSpPr>
        <p:spPr bwMode="auto">
          <a:xfrm flipH="1">
            <a:off x="1414463" y="3281363"/>
            <a:ext cx="1203325" cy="2185987"/>
          </a:xfrm>
          <a:prstGeom prst="line">
            <a:avLst/>
          </a:prstGeom>
          <a:noFill/>
          <a:ln w="9525">
            <a:solidFill>
              <a:schemeClr val="bg2"/>
            </a:solidFill>
            <a:round/>
            <a:headEnd/>
            <a:tailEnd/>
          </a:ln>
        </p:spPr>
        <p:txBody>
          <a:bodyPr/>
          <a:lstStyle/>
          <a:p>
            <a:endParaRPr lang="en-US"/>
          </a:p>
        </p:txBody>
      </p:sp>
      <p:sp>
        <p:nvSpPr>
          <p:cNvPr id="657420" name="Line 12"/>
          <p:cNvSpPr>
            <a:spLocks noChangeShapeType="1"/>
          </p:cNvSpPr>
          <p:nvPr/>
        </p:nvSpPr>
        <p:spPr bwMode="auto">
          <a:xfrm>
            <a:off x="2617788" y="3281363"/>
            <a:ext cx="1257300" cy="2185987"/>
          </a:xfrm>
          <a:prstGeom prst="line">
            <a:avLst/>
          </a:prstGeom>
          <a:noFill/>
          <a:ln w="9525">
            <a:solidFill>
              <a:schemeClr val="bg2"/>
            </a:solidFill>
            <a:round/>
            <a:headEnd/>
            <a:tailEnd type="triangle" w="med" len="med"/>
          </a:ln>
        </p:spPr>
        <p:txBody>
          <a:bodyPr/>
          <a:lstStyle/>
          <a:p>
            <a:endParaRPr lang="en-US"/>
          </a:p>
        </p:txBody>
      </p:sp>
      <p:sp>
        <p:nvSpPr>
          <p:cNvPr id="657421" name="Oval 13"/>
          <p:cNvSpPr>
            <a:spLocks noChangeArrowheads="1"/>
          </p:cNvSpPr>
          <p:nvPr/>
        </p:nvSpPr>
        <p:spPr bwMode="auto">
          <a:xfrm>
            <a:off x="1776413" y="4702175"/>
            <a:ext cx="55562" cy="555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22" name="Oval 14"/>
          <p:cNvSpPr>
            <a:spLocks noChangeArrowheads="1"/>
          </p:cNvSpPr>
          <p:nvPr/>
        </p:nvSpPr>
        <p:spPr bwMode="auto">
          <a:xfrm>
            <a:off x="3416300" y="4691063"/>
            <a:ext cx="53975" cy="5397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23" name="Text Box 15"/>
          <p:cNvSpPr txBox="1">
            <a:spLocks noChangeArrowheads="1"/>
          </p:cNvSpPr>
          <p:nvPr/>
        </p:nvSpPr>
        <p:spPr bwMode="auto">
          <a:xfrm>
            <a:off x="2509838" y="6186488"/>
            <a:ext cx="312737" cy="366712"/>
          </a:xfrm>
          <a:prstGeom prst="rect">
            <a:avLst/>
          </a:prstGeom>
          <a:noFill/>
          <a:ln w="9525">
            <a:noFill/>
            <a:miter lim="800000"/>
            <a:headEnd/>
            <a:tailEnd/>
          </a:ln>
        </p:spPr>
        <p:txBody>
          <a:bodyPr wrap="none">
            <a:spAutoFit/>
          </a:bodyPr>
          <a:lstStyle/>
          <a:p>
            <a:pPr eaLnBrk="1" hangingPunct="1"/>
            <a:r>
              <a:rPr lang="en-US" sz="1800">
                <a:latin typeface="Arial" charset="0"/>
              </a:rPr>
              <a:t>1</a:t>
            </a:r>
          </a:p>
        </p:txBody>
      </p:sp>
      <p:sp>
        <p:nvSpPr>
          <p:cNvPr id="657424" name="Text Box 16"/>
          <p:cNvSpPr txBox="1">
            <a:spLocks noChangeArrowheads="1"/>
          </p:cNvSpPr>
          <p:nvPr/>
        </p:nvSpPr>
        <p:spPr bwMode="auto">
          <a:xfrm>
            <a:off x="3186113" y="4546600"/>
            <a:ext cx="311150" cy="366713"/>
          </a:xfrm>
          <a:prstGeom prst="rect">
            <a:avLst/>
          </a:prstGeom>
          <a:noFill/>
          <a:ln w="9525">
            <a:noFill/>
            <a:miter lim="800000"/>
            <a:headEnd/>
            <a:tailEnd/>
          </a:ln>
        </p:spPr>
        <p:txBody>
          <a:bodyPr wrap="none">
            <a:spAutoFit/>
          </a:bodyPr>
          <a:lstStyle/>
          <a:p>
            <a:pPr eaLnBrk="1" hangingPunct="1"/>
            <a:r>
              <a:rPr lang="en-US" sz="1800">
                <a:latin typeface="Arial" charset="0"/>
              </a:rPr>
              <a:t>4</a:t>
            </a:r>
          </a:p>
        </p:txBody>
      </p:sp>
      <p:sp>
        <p:nvSpPr>
          <p:cNvPr id="657425" name="Text Box 17"/>
          <p:cNvSpPr txBox="1">
            <a:spLocks noChangeArrowheads="1"/>
          </p:cNvSpPr>
          <p:nvPr/>
        </p:nvSpPr>
        <p:spPr bwMode="auto">
          <a:xfrm>
            <a:off x="2562225" y="3016250"/>
            <a:ext cx="311150" cy="366713"/>
          </a:xfrm>
          <a:prstGeom prst="rect">
            <a:avLst/>
          </a:prstGeom>
          <a:noFill/>
          <a:ln w="9525">
            <a:noFill/>
            <a:miter lim="800000"/>
            <a:headEnd/>
            <a:tailEnd/>
          </a:ln>
        </p:spPr>
        <p:txBody>
          <a:bodyPr wrap="none">
            <a:spAutoFit/>
          </a:bodyPr>
          <a:lstStyle/>
          <a:p>
            <a:pPr eaLnBrk="1" hangingPunct="1"/>
            <a:r>
              <a:rPr lang="en-US" sz="1800">
                <a:latin typeface="Arial" charset="0"/>
              </a:rPr>
              <a:t>2</a:t>
            </a:r>
          </a:p>
        </p:txBody>
      </p:sp>
      <p:sp>
        <p:nvSpPr>
          <p:cNvPr id="657426" name="Text Box 18"/>
          <p:cNvSpPr txBox="1">
            <a:spLocks noChangeArrowheads="1"/>
          </p:cNvSpPr>
          <p:nvPr/>
        </p:nvSpPr>
        <p:spPr bwMode="auto">
          <a:xfrm>
            <a:off x="1846263" y="4581525"/>
            <a:ext cx="311150" cy="368300"/>
          </a:xfrm>
          <a:prstGeom prst="rect">
            <a:avLst/>
          </a:prstGeom>
          <a:noFill/>
          <a:ln w="9525">
            <a:noFill/>
            <a:miter lim="800000"/>
            <a:headEnd/>
            <a:tailEnd/>
          </a:ln>
        </p:spPr>
        <p:txBody>
          <a:bodyPr wrap="none">
            <a:spAutoFit/>
          </a:bodyPr>
          <a:lstStyle/>
          <a:p>
            <a:pPr eaLnBrk="1" hangingPunct="1"/>
            <a:r>
              <a:rPr lang="en-US" sz="1800">
                <a:latin typeface="Arial" charset="0"/>
              </a:rPr>
              <a:t>3</a:t>
            </a:r>
          </a:p>
        </p:txBody>
      </p:sp>
      <p:grpSp>
        <p:nvGrpSpPr>
          <p:cNvPr id="2" name="Group 19"/>
          <p:cNvGrpSpPr>
            <a:grpSpLocks/>
          </p:cNvGrpSpPr>
          <p:nvPr/>
        </p:nvGrpSpPr>
        <p:grpSpPr bwMode="auto">
          <a:xfrm>
            <a:off x="1123950" y="3783013"/>
            <a:ext cx="3108325" cy="1952625"/>
            <a:chOff x="1536" y="1065"/>
            <a:chExt cx="2649" cy="1712"/>
          </a:xfrm>
        </p:grpSpPr>
        <p:sp>
          <p:nvSpPr>
            <p:cNvPr id="6212" name="Text Box 20"/>
            <p:cNvSpPr txBox="1">
              <a:spLocks noChangeArrowheads="1"/>
            </p:cNvSpPr>
            <p:nvPr/>
          </p:nvSpPr>
          <p:spPr bwMode="auto">
            <a:xfrm>
              <a:off x="1536" y="1067"/>
              <a:ext cx="298" cy="321"/>
            </a:xfrm>
            <a:prstGeom prst="rect">
              <a:avLst/>
            </a:prstGeom>
            <a:noFill/>
            <a:ln w="9525">
              <a:noFill/>
              <a:miter lim="800000"/>
              <a:headEnd/>
              <a:tailEnd/>
            </a:ln>
          </p:spPr>
          <p:txBody>
            <a:bodyPr wrap="none">
              <a:spAutoFit/>
            </a:bodyPr>
            <a:lstStyle/>
            <a:p>
              <a:pPr eaLnBrk="1" hangingPunct="1"/>
              <a:r>
                <a:rPr lang="en-US" sz="1800">
                  <a:latin typeface="Arial" charset="0"/>
                </a:rPr>
                <a:t>A</a:t>
              </a:r>
            </a:p>
          </p:txBody>
        </p:sp>
        <p:sp>
          <p:nvSpPr>
            <p:cNvPr id="6213" name="Text Box 21"/>
            <p:cNvSpPr txBox="1">
              <a:spLocks noChangeArrowheads="1"/>
            </p:cNvSpPr>
            <p:nvPr/>
          </p:nvSpPr>
          <p:spPr bwMode="auto">
            <a:xfrm>
              <a:off x="3811" y="1065"/>
              <a:ext cx="298" cy="323"/>
            </a:xfrm>
            <a:prstGeom prst="rect">
              <a:avLst/>
            </a:prstGeom>
            <a:noFill/>
            <a:ln w="9525">
              <a:noFill/>
              <a:miter lim="800000"/>
              <a:headEnd/>
              <a:tailEnd/>
            </a:ln>
          </p:spPr>
          <p:txBody>
            <a:bodyPr wrap="none">
              <a:spAutoFit/>
            </a:bodyPr>
            <a:lstStyle/>
            <a:p>
              <a:pPr eaLnBrk="1" hangingPunct="1"/>
              <a:r>
                <a:rPr lang="en-US" sz="1800">
                  <a:latin typeface="Arial" charset="0"/>
                </a:rPr>
                <a:t>B</a:t>
              </a:r>
            </a:p>
          </p:txBody>
        </p:sp>
        <p:sp>
          <p:nvSpPr>
            <p:cNvPr id="6214" name="Text Box 22"/>
            <p:cNvSpPr txBox="1">
              <a:spLocks noChangeArrowheads="1"/>
            </p:cNvSpPr>
            <p:nvPr/>
          </p:nvSpPr>
          <p:spPr bwMode="auto">
            <a:xfrm>
              <a:off x="1536" y="2456"/>
              <a:ext cx="298" cy="321"/>
            </a:xfrm>
            <a:prstGeom prst="rect">
              <a:avLst/>
            </a:prstGeom>
            <a:noFill/>
            <a:ln w="9525">
              <a:noFill/>
              <a:miter lim="800000"/>
              <a:headEnd/>
              <a:tailEnd/>
            </a:ln>
          </p:spPr>
          <p:txBody>
            <a:bodyPr wrap="none">
              <a:spAutoFit/>
            </a:bodyPr>
            <a:lstStyle/>
            <a:p>
              <a:pPr eaLnBrk="1" hangingPunct="1"/>
              <a:r>
                <a:rPr lang="en-US" sz="1800">
                  <a:latin typeface="Arial" charset="0"/>
                </a:rPr>
                <a:t>D</a:t>
              </a:r>
            </a:p>
          </p:txBody>
        </p:sp>
        <p:sp>
          <p:nvSpPr>
            <p:cNvPr id="6215" name="Text Box 23"/>
            <p:cNvSpPr txBox="1">
              <a:spLocks noChangeArrowheads="1"/>
            </p:cNvSpPr>
            <p:nvPr/>
          </p:nvSpPr>
          <p:spPr bwMode="auto">
            <a:xfrm>
              <a:off x="3887" y="2412"/>
              <a:ext cx="298" cy="321"/>
            </a:xfrm>
            <a:prstGeom prst="rect">
              <a:avLst/>
            </a:prstGeom>
            <a:noFill/>
            <a:ln w="9525">
              <a:noFill/>
              <a:miter lim="800000"/>
              <a:headEnd/>
              <a:tailEnd/>
            </a:ln>
          </p:spPr>
          <p:txBody>
            <a:bodyPr wrap="none">
              <a:spAutoFit/>
            </a:bodyPr>
            <a:lstStyle/>
            <a:p>
              <a:pPr eaLnBrk="1" hangingPunct="1"/>
              <a:r>
                <a:rPr lang="en-US" sz="1800">
                  <a:latin typeface="Arial" charset="0"/>
                </a:rPr>
                <a:t>C</a:t>
              </a:r>
            </a:p>
          </p:txBody>
        </p:sp>
      </p:grpSp>
      <p:sp>
        <p:nvSpPr>
          <p:cNvPr id="657432" name="Arc 24"/>
          <p:cNvSpPr>
            <a:spLocks/>
          </p:cNvSpPr>
          <p:nvPr/>
        </p:nvSpPr>
        <p:spPr bwMode="auto">
          <a:xfrm rot="-2827119">
            <a:off x="1700213" y="3200400"/>
            <a:ext cx="2033587" cy="2354263"/>
          </a:xfrm>
          <a:custGeom>
            <a:avLst/>
            <a:gdLst>
              <a:gd name="T0" fmla="*/ 2147483647 w 20783"/>
              <a:gd name="T1" fmla="*/ 0 h 21240"/>
              <a:gd name="T2" fmla="*/ 2147483647 w 20783"/>
              <a:gd name="T3" fmla="*/ 2147483647 h 21240"/>
              <a:gd name="T4" fmla="*/ 0 w 20783"/>
              <a:gd name="T5" fmla="*/ 2147483647 h 21240"/>
              <a:gd name="T6" fmla="*/ 0 60000 65536"/>
              <a:gd name="T7" fmla="*/ 0 60000 65536"/>
              <a:gd name="T8" fmla="*/ 0 60000 65536"/>
              <a:gd name="T9" fmla="*/ 0 w 20783"/>
              <a:gd name="T10" fmla="*/ 0 h 21240"/>
              <a:gd name="T11" fmla="*/ 20783 w 20783"/>
              <a:gd name="T12" fmla="*/ 21240 h 21240"/>
            </a:gdLst>
            <a:ahLst/>
            <a:cxnLst>
              <a:cxn ang="T6">
                <a:pos x="T0" y="T1"/>
              </a:cxn>
              <a:cxn ang="T7">
                <a:pos x="T2" y="T3"/>
              </a:cxn>
              <a:cxn ang="T8">
                <a:pos x="T4" y="T5"/>
              </a:cxn>
            </a:cxnLst>
            <a:rect l="T9" t="T10" r="T11" b="T12"/>
            <a:pathLst>
              <a:path w="20783" h="21240" fill="none" extrusionOk="0">
                <a:moveTo>
                  <a:pt x="3927" y="0"/>
                </a:moveTo>
                <a:cubicBezTo>
                  <a:pt x="12010" y="1494"/>
                  <a:pt x="18544" y="7447"/>
                  <a:pt x="20783" y="15355"/>
                </a:cubicBezTo>
              </a:path>
              <a:path w="20783" h="21240" stroke="0" extrusionOk="0">
                <a:moveTo>
                  <a:pt x="3927" y="0"/>
                </a:moveTo>
                <a:cubicBezTo>
                  <a:pt x="12010" y="1494"/>
                  <a:pt x="18544" y="7447"/>
                  <a:pt x="20783" y="15355"/>
                </a:cubicBezTo>
                <a:lnTo>
                  <a:pt x="0" y="21240"/>
                </a:lnTo>
                <a:close/>
              </a:path>
            </a:pathLst>
          </a:custGeom>
          <a:noFill/>
          <a:ln w="28575">
            <a:solidFill>
              <a:schemeClr val="tx1"/>
            </a:solidFill>
            <a:round/>
            <a:headEnd/>
            <a:tailEnd/>
          </a:ln>
        </p:spPr>
        <p:txBody>
          <a:bodyPr wrap="none" anchor="ctr"/>
          <a:lstStyle/>
          <a:p>
            <a:endParaRPr lang="en-US"/>
          </a:p>
        </p:txBody>
      </p:sp>
      <p:sp>
        <p:nvSpPr>
          <p:cNvPr id="657433" name="Arc 25"/>
          <p:cNvSpPr>
            <a:spLocks/>
          </p:cNvSpPr>
          <p:nvPr/>
        </p:nvSpPr>
        <p:spPr bwMode="auto">
          <a:xfrm rot="2753914" flipV="1">
            <a:off x="1727201" y="3921125"/>
            <a:ext cx="2032000" cy="2352675"/>
          </a:xfrm>
          <a:custGeom>
            <a:avLst/>
            <a:gdLst>
              <a:gd name="T0" fmla="*/ 2147483647 w 20783"/>
              <a:gd name="T1" fmla="*/ 0 h 21240"/>
              <a:gd name="T2" fmla="*/ 2147483647 w 20783"/>
              <a:gd name="T3" fmla="*/ 2147483647 h 21240"/>
              <a:gd name="T4" fmla="*/ 0 w 20783"/>
              <a:gd name="T5" fmla="*/ 2147483647 h 21240"/>
              <a:gd name="T6" fmla="*/ 0 60000 65536"/>
              <a:gd name="T7" fmla="*/ 0 60000 65536"/>
              <a:gd name="T8" fmla="*/ 0 60000 65536"/>
              <a:gd name="T9" fmla="*/ 0 w 20783"/>
              <a:gd name="T10" fmla="*/ 0 h 21240"/>
              <a:gd name="T11" fmla="*/ 20783 w 20783"/>
              <a:gd name="T12" fmla="*/ 21240 h 21240"/>
            </a:gdLst>
            <a:ahLst/>
            <a:cxnLst>
              <a:cxn ang="T6">
                <a:pos x="T0" y="T1"/>
              </a:cxn>
              <a:cxn ang="T7">
                <a:pos x="T2" y="T3"/>
              </a:cxn>
              <a:cxn ang="T8">
                <a:pos x="T4" y="T5"/>
              </a:cxn>
            </a:cxnLst>
            <a:rect l="T9" t="T10" r="T11" b="T12"/>
            <a:pathLst>
              <a:path w="20783" h="21240" fill="none" extrusionOk="0">
                <a:moveTo>
                  <a:pt x="3927" y="0"/>
                </a:moveTo>
                <a:cubicBezTo>
                  <a:pt x="12010" y="1494"/>
                  <a:pt x="18544" y="7447"/>
                  <a:pt x="20783" y="15355"/>
                </a:cubicBezTo>
              </a:path>
              <a:path w="20783" h="21240" stroke="0" extrusionOk="0">
                <a:moveTo>
                  <a:pt x="3927" y="0"/>
                </a:moveTo>
                <a:cubicBezTo>
                  <a:pt x="12010" y="1494"/>
                  <a:pt x="18544" y="7447"/>
                  <a:pt x="20783" y="15355"/>
                </a:cubicBezTo>
                <a:lnTo>
                  <a:pt x="0" y="21240"/>
                </a:lnTo>
                <a:close/>
              </a:path>
            </a:pathLst>
          </a:custGeom>
          <a:noFill/>
          <a:ln w="28575">
            <a:solidFill>
              <a:schemeClr val="tx1"/>
            </a:solidFill>
            <a:round/>
            <a:headEnd/>
            <a:tailEnd/>
          </a:ln>
        </p:spPr>
        <p:txBody>
          <a:bodyPr wrap="none" anchor="ctr"/>
          <a:lstStyle/>
          <a:p>
            <a:endParaRPr lang="en-US"/>
          </a:p>
        </p:txBody>
      </p:sp>
      <p:sp>
        <p:nvSpPr>
          <p:cNvPr id="657434" name="Arc 26"/>
          <p:cNvSpPr>
            <a:spLocks/>
          </p:cNvSpPr>
          <p:nvPr/>
        </p:nvSpPr>
        <p:spPr bwMode="auto">
          <a:xfrm rot="1542945">
            <a:off x="3524250" y="4132263"/>
            <a:ext cx="806450" cy="1231900"/>
          </a:xfrm>
          <a:custGeom>
            <a:avLst/>
            <a:gdLst>
              <a:gd name="T0" fmla="*/ 0 w 21600"/>
              <a:gd name="T1" fmla="*/ 0 h 33488"/>
              <a:gd name="T2" fmla="*/ 2147483647 w 21600"/>
              <a:gd name="T3" fmla="*/ 2147483647 h 33488"/>
              <a:gd name="T4" fmla="*/ 0 w 21600"/>
              <a:gd name="T5" fmla="*/ 2147483647 h 33488"/>
              <a:gd name="T6" fmla="*/ 0 60000 65536"/>
              <a:gd name="T7" fmla="*/ 0 60000 65536"/>
              <a:gd name="T8" fmla="*/ 0 60000 65536"/>
              <a:gd name="T9" fmla="*/ 0 w 21600"/>
              <a:gd name="T10" fmla="*/ 0 h 33488"/>
              <a:gd name="T11" fmla="*/ 21600 w 21600"/>
              <a:gd name="T12" fmla="*/ 33488 h 33488"/>
            </a:gdLst>
            <a:ahLst/>
            <a:cxnLst>
              <a:cxn ang="T6">
                <a:pos x="T0" y="T1"/>
              </a:cxn>
              <a:cxn ang="T7">
                <a:pos x="T2" y="T3"/>
              </a:cxn>
              <a:cxn ang="T8">
                <a:pos x="T4" y="T5"/>
              </a:cxn>
            </a:cxnLst>
            <a:rect l="T9" t="T10" r="T11" b="T12"/>
            <a:pathLst>
              <a:path w="21600" h="33488" fill="none" extrusionOk="0">
                <a:moveTo>
                  <a:pt x="-1" y="0"/>
                </a:moveTo>
                <a:cubicBezTo>
                  <a:pt x="11929" y="0"/>
                  <a:pt x="21600" y="9670"/>
                  <a:pt x="21600" y="21600"/>
                </a:cubicBezTo>
                <a:cubicBezTo>
                  <a:pt x="21600" y="25826"/>
                  <a:pt x="20360" y="29959"/>
                  <a:pt x="18034" y="33488"/>
                </a:cubicBezTo>
              </a:path>
              <a:path w="21600" h="33488" stroke="0" extrusionOk="0">
                <a:moveTo>
                  <a:pt x="-1" y="0"/>
                </a:moveTo>
                <a:cubicBezTo>
                  <a:pt x="11929" y="0"/>
                  <a:pt x="21600" y="9670"/>
                  <a:pt x="21600" y="21600"/>
                </a:cubicBezTo>
                <a:cubicBezTo>
                  <a:pt x="21600" y="25826"/>
                  <a:pt x="20360" y="29959"/>
                  <a:pt x="18034" y="33488"/>
                </a:cubicBezTo>
                <a:lnTo>
                  <a:pt x="0" y="21600"/>
                </a:lnTo>
                <a:close/>
              </a:path>
            </a:pathLst>
          </a:custGeom>
          <a:noFill/>
          <a:ln w="28575">
            <a:solidFill>
              <a:schemeClr val="tx1"/>
            </a:solidFill>
            <a:round/>
            <a:headEnd/>
            <a:tailEnd/>
          </a:ln>
        </p:spPr>
        <p:txBody>
          <a:bodyPr wrap="none" anchor="ctr"/>
          <a:lstStyle/>
          <a:p>
            <a:endParaRPr lang="en-US"/>
          </a:p>
        </p:txBody>
      </p:sp>
      <p:sp>
        <p:nvSpPr>
          <p:cNvPr id="657435" name="Arc 27"/>
          <p:cNvSpPr>
            <a:spLocks/>
          </p:cNvSpPr>
          <p:nvPr/>
        </p:nvSpPr>
        <p:spPr bwMode="auto">
          <a:xfrm rot="20057055" flipH="1">
            <a:off x="942975" y="4133850"/>
            <a:ext cx="809625" cy="1233488"/>
          </a:xfrm>
          <a:custGeom>
            <a:avLst/>
            <a:gdLst>
              <a:gd name="T0" fmla="*/ 0 w 21600"/>
              <a:gd name="T1" fmla="*/ 0 h 33488"/>
              <a:gd name="T2" fmla="*/ 2147483647 w 21600"/>
              <a:gd name="T3" fmla="*/ 2147483647 h 33488"/>
              <a:gd name="T4" fmla="*/ 0 w 21600"/>
              <a:gd name="T5" fmla="*/ 2147483647 h 33488"/>
              <a:gd name="T6" fmla="*/ 0 60000 65536"/>
              <a:gd name="T7" fmla="*/ 0 60000 65536"/>
              <a:gd name="T8" fmla="*/ 0 60000 65536"/>
              <a:gd name="T9" fmla="*/ 0 w 21600"/>
              <a:gd name="T10" fmla="*/ 0 h 33488"/>
              <a:gd name="T11" fmla="*/ 21600 w 21600"/>
              <a:gd name="T12" fmla="*/ 33488 h 33488"/>
            </a:gdLst>
            <a:ahLst/>
            <a:cxnLst>
              <a:cxn ang="T6">
                <a:pos x="T0" y="T1"/>
              </a:cxn>
              <a:cxn ang="T7">
                <a:pos x="T2" y="T3"/>
              </a:cxn>
              <a:cxn ang="T8">
                <a:pos x="T4" y="T5"/>
              </a:cxn>
            </a:cxnLst>
            <a:rect l="T9" t="T10" r="T11" b="T12"/>
            <a:pathLst>
              <a:path w="21600" h="33488" fill="none" extrusionOk="0">
                <a:moveTo>
                  <a:pt x="-1" y="0"/>
                </a:moveTo>
                <a:cubicBezTo>
                  <a:pt x="11929" y="0"/>
                  <a:pt x="21600" y="9670"/>
                  <a:pt x="21600" y="21600"/>
                </a:cubicBezTo>
                <a:cubicBezTo>
                  <a:pt x="21600" y="25826"/>
                  <a:pt x="20360" y="29959"/>
                  <a:pt x="18034" y="33488"/>
                </a:cubicBezTo>
              </a:path>
              <a:path w="21600" h="33488" stroke="0" extrusionOk="0">
                <a:moveTo>
                  <a:pt x="-1" y="0"/>
                </a:moveTo>
                <a:cubicBezTo>
                  <a:pt x="11929" y="0"/>
                  <a:pt x="21600" y="9670"/>
                  <a:pt x="21600" y="21600"/>
                </a:cubicBezTo>
                <a:cubicBezTo>
                  <a:pt x="21600" y="25826"/>
                  <a:pt x="20360" y="29959"/>
                  <a:pt x="18034" y="33488"/>
                </a:cubicBezTo>
                <a:lnTo>
                  <a:pt x="0" y="21600"/>
                </a:lnTo>
                <a:close/>
              </a:path>
            </a:pathLst>
          </a:custGeom>
          <a:noFill/>
          <a:ln w="28575">
            <a:solidFill>
              <a:schemeClr val="tx1"/>
            </a:solidFill>
            <a:round/>
            <a:headEnd/>
            <a:tailEnd/>
          </a:ln>
        </p:spPr>
        <p:txBody>
          <a:bodyPr wrap="none" anchor="ctr"/>
          <a:lstStyle/>
          <a:p>
            <a:endParaRPr lang="en-US"/>
          </a:p>
        </p:txBody>
      </p:sp>
      <p:sp>
        <p:nvSpPr>
          <p:cNvPr id="657436" name="Line 28"/>
          <p:cNvSpPr>
            <a:spLocks noChangeShapeType="1"/>
          </p:cNvSpPr>
          <p:nvPr/>
        </p:nvSpPr>
        <p:spPr bwMode="auto">
          <a:xfrm>
            <a:off x="762000" y="6208713"/>
            <a:ext cx="3784600" cy="0"/>
          </a:xfrm>
          <a:prstGeom prst="line">
            <a:avLst/>
          </a:prstGeom>
          <a:noFill/>
          <a:ln w="9525">
            <a:solidFill>
              <a:schemeClr val="tx1"/>
            </a:solidFill>
            <a:round/>
            <a:headEnd/>
            <a:tailEnd/>
          </a:ln>
        </p:spPr>
        <p:txBody>
          <a:bodyPr/>
          <a:lstStyle/>
          <a:p>
            <a:endParaRPr lang="en-US"/>
          </a:p>
        </p:txBody>
      </p:sp>
      <p:sp>
        <p:nvSpPr>
          <p:cNvPr id="657437" name="AutoShape 29"/>
          <p:cNvSpPr>
            <a:spLocks noChangeArrowheads="1"/>
          </p:cNvSpPr>
          <p:nvPr/>
        </p:nvSpPr>
        <p:spPr bwMode="auto">
          <a:xfrm rot="-3481584">
            <a:off x="4667251" y="2579687"/>
            <a:ext cx="5029200" cy="3070225"/>
          </a:xfrm>
          <a:prstGeom prst="diamond">
            <a:avLst/>
          </a:prstGeom>
          <a:solidFill>
            <a:schemeClr val="bg1"/>
          </a:solidFill>
          <a:ln w="9525">
            <a:solidFill>
              <a:schemeClr val="bg2"/>
            </a:solidFill>
            <a:miter lim="800000"/>
            <a:headEnd/>
            <a:tailEnd/>
          </a:ln>
        </p:spPr>
        <p:txBody>
          <a:bodyPr wrap="none" anchor="ctr"/>
          <a:lstStyle/>
          <a:p>
            <a:endParaRPr lang="en-US"/>
          </a:p>
        </p:txBody>
      </p:sp>
      <p:sp>
        <p:nvSpPr>
          <p:cNvPr id="657438" name="Oval 30"/>
          <p:cNvSpPr>
            <a:spLocks noChangeArrowheads="1"/>
          </p:cNvSpPr>
          <p:nvPr/>
        </p:nvSpPr>
        <p:spPr bwMode="auto">
          <a:xfrm rot="-3481584">
            <a:off x="5834063" y="4759325"/>
            <a:ext cx="57150"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39" name="Oval 31"/>
          <p:cNvSpPr>
            <a:spLocks noChangeArrowheads="1"/>
          </p:cNvSpPr>
          <p:nvPr/>
        </p:nvSpPr>
        <p:spPr bwMode="auto">
          <a:xfrm rot="-3481584">
            <a:off x="7131050" y="5561013"/>
            <a:ext cx="57150"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40" name="Oval 32"/>
          <p:cNvSpPr>
            <a:spLocks noChangeArrowheads="1"/>
          </p:cNvSpPr>
          <p:nvPr/>
        </p:nvSpPr>
        <p:spPr bwMode="auto">
          <a:xfrm rot="-3481584">
            <a:off x="8497888" y="3389313"/>
            <a:ext cx="57150"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41" name="Oval 33"/>
          <p:cNvSpPr>
            <a:spLocks noChangeArrowheads="1"/>
          </p:cNvSpPr>
          <p:nvPr/>
        </p:nvSpPr>
        <p:spPr bwMode="auto">
          <a:xfrm rot="-3481584">
            <a:off x="7177088" y="2625725"/>
            <a:ext cx="57150"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42" name="Oval 34"/>
          <p:cNvSpPr>
            <a:spLocks noChangeArrowheads="1"/>
          </p:cNvSpPr>
          <p:nvPr/>
        </p:nvSpPr>
        <p:spPr bwMode="auto">
          <a:xfrm rot="-3481584">
            <a:off x="8477250" y="4895850"/>
            <a:ext cx="57150"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43" name="Oval 35"/>
          <p:cNvSpPr>
            <a:spLocks noChangeArrowheads="1"/>
          </p:cNvSpPr>
          <p:nvPr/>
        </p:nvSpPr>
        <p:spPr bwMode="auto">
          <a:xfrm rot="-3481584">
            <a:off x="5888038" y="3290888"/>
            <a:ext cx="55562" cy="5556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44" name="Line 36"/>
          <p:cNvSpPr>
            <a:spLocks noChangeShapeType="1"/>
          </p:cNvSpPr>
          <p:nvPr/>
        </p:nvSpPr>
        <p:spPr bwMode="auto">
          <a:xfrm rot="-3481584">
            <a:off x="6559551" y="3689350"/>
            <a:ext cx="1262062" cy="2351087"/>
          </a:xfrm>
          <a:prstGeom prst="line">
            <a:avLst/>
          </a:prstGeom>
          <a:noFill/>
          <a:ln w="9525">
            <a:solidFill>
              <a:schemeClr val="bg2"/>
            </a:solidFill>
            <a:round/>
            <a:headEnd type="triangle" w="med" len="med"/>
            <a:tailEnd/>
          </a:ln>
        </p:spPr>
        <p:txBody>
          <a:bodyPr/>
          <a:lstStyle/>
          <a:p>
            <a:endParaRPr lang="en-US"/>
          </a:p>
        </p:txBody>
      </p:sp>
      <p:sp>
        <p:nvSpPr>
          <p:cNvPr id="657445" name="Line 37"/>
          <p:cNvSpPr>
            <a:spLocks noChangeShapeType="1"/>
          </p:cNvSpPr>
          <p:nvPr/>
        </p:nvSpPr>
        <p:spPr bwMode="auto">
          <a:xfrm rot="18118416" flipH="1">
            <a:off x="7229475" y="2619376"/>
            <a:ext cx="1260475" cy="2349500"/>
          </a:xfrm>
          <a:prstGeom prst="line">
            <a:avLst/>
          </a:prstGeom>
          <a:noFill/>
          <a:ln w="9525">
            <a:solidFill>
              <a:schemeClr val="bg2"/>
            </a:solidFill>
            <a:round/>
            <a:headEnd/>
            <a:tailEnd/>
          </a:ln>
        </p:spPr>
        <p:txBody>
          <a:bodyPr/>
          <a:lstStyle/>
          <a:p>
            <a:endParaRPr lang="en-US"/>
          </a:p>
        </p:txBody>
      </p:sp>
      <p:sp>
        <p:nvSpPr>
          <p:cNvPr id="657446" name="Line 38"/>
          <p:cNvSpPr>
            <a:spLocks noChangeShapeType="1"/>
          </p:cNvSpPr>
          <p:nvPr/>
        </p:nvSpPr>
        <p:spPr bwMode="auto">
          <a:xfrm rot="18118416" flipH="1">
            <a:off x="5903912" y="3311526"/>
            <a:ext cx="1262063" cy="2290762"/>
          </a:xfrm>
          <a:prstGeom prst="line">
            <a:avLst/>
          </a:prstGeom>
          <a:noFill/>
          <a:ln w="9525">
            <a:solidFill>
              <a:schemeClr val="bg2"/>
            </a:solidFill>
            <a:round/>
            <a:headEnd/>
            <a:tailEnd/>
          </a:ln>
        </p:spPr>
        <p:txBody>
          <a:bodyPr/>
          <a:lstStyle/>
          <a:p>
            <a:endParaRPr lang="en-US"/>
          </a:p>
        </p:txBody>
      </p:sp>
      <p:sp>
        <p:nvSpPr>
          <p:cNvPr id="657447" name="Line 39"/>
          <p:cNvSpPr>
            <a:spLocks noChangeShapeType="1"/>
          </p:cNvSpPr>
          <p:nvPr/>
        </p:nvSpPr>
        <p:spPr bwMode="auto">
          <a:xfrm rot="-3481584">
            <a:off x="6559550" y="2216150"/>
            <a:ext cx="1319213" cy="2290763"/>
          </a:xfrm>
          <a:prstGeom prst="line">
            <a:avLst/>
          </a:prstGeom>
          <a:noFill/>
          <a:ln w="9525">
            <a:solidFill>
              <a:schemeClr val="bg2"/>
            </a:solidFill>
            <a:round/>
            <a:headEnd/>
            <a:tailEnd type="triangle" w="med" len="med"/>
          </a:ln>
        </p:spPr>
        <p:txBody>
          <a:bodyPr/>
          <a:lstStyle/>
          <a:p>
            <a:endParaRPr lang="en-US"/>
          </a:p>
        </p:txBody>
      </p:sp>
      <p:sp>
        <p:nvSpPr>
          <p:cNvPr id="657448" name="Oval 40"/>
          <p:cNvSpPr>
            <a:spLocks noChangeArrowheads="1"/>
          </p:cNvSpPr>
          <p:nvPr/>
        </p:nvSpPr>
        <p:spPr bwMode="auto">
          <a:xfrm rot="-3481584">
            <a:off x="6705600" y="4814888"/>
            <a:ext cx="57150"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49" name="Oval 41"/>
          <p:cNvSpPr>
            <a:spLocks noChangeArrowheads="1"/>
          </p:cNvSpPr>
          <p:nvPr/>
        </p:nvSpPr>
        <p:spPr bwMode="auto">
          <a:xfrm rot="-3481584">
            <a:off x="7606506" y="3352007"/>
            <a:ext cx="55563" cy="571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7450" name="Text Box 42"/>
          <p:cNvSpPr txBox="1">
            <a:spLocks noChangeArrowheads="1"/>
          </p:cNvSpPr>
          <p:nvPr/>
        </p:nvSpPr>
        <p:spPr bwMode="auto">
          <a:xfrm rot="-3481584">
            <a:off x="8504238" y="4800600"/>
            <a:ext cx="311150" cy="365125"/>
          </a:xfrm>
          <a:prstGeom prst="rect">
            <a:avLst/>
          </a:prstGeom>
          <a:noFill/>
          <a:ln w="9525">
            <a:noFill/>
            <a:miter lim="800000"/>
            <a:headEnd/>
            <a:tailEnd/>
          </a:ln>
        </p:spPr>
        <p:txBody>
          <a:bodyPr wrap="none">
            <a:spAutoFit/>
          </a:bodyPr>
          <a:lstStyle/>
          <a:p>
            <a:pPr eaLnBrk="1" hangingPunct="1"/>
            <a:r>
              <a:rPr lang="en-US" sz="1800">
                <a:latin typeface="Arial" charset="0"/>
              </a:rPr>
              <a:t>1</a:t>
            </a:r>
          </a:p>
        </p:txBody>
      </p:sp>
      <p:sp>
        <p:nvSpPr>
          <p:cNvPr id="657451" name="Text Box 43"/>
          <p:cNvSpPr txBox="1">
            <a:spLocks noChangeArrowheads="1"/>
          </p:cNvSpPr>
          <p:nvPr/>
        </p:nvSpPr>
        <p:spPr bwMode="auto">
          <a:xfrm rot="-3481584">
            <a:off x="7422357" y="3309143"/>
            <a:ext cx="311150" cy="366713"/>
          </a:xfrm>
          <a:prstGeom prst="rect">
            <a:avLst/>
          </a:prstGeom>
          <a:noFill/>
          <a:ln w="9525">
            <a:noFill/>
            <a:miter lim="800000"/>
            <a:headEnd/>
            <a:tailEnd/>
          </a:ln>
        </p:spPr>
        <p:txBody>
          <a:bodyPr wrap="none">
            <a:spAutoFit/>
          </a:bodyPr>
          <a:lstStyle/>
          <a:p>
            <a:pPr eaLnBrk="1" hangingPunct="1"/>
            <a:r>
              <a:rPr lang="en-US" sz="1800">
                <a:latin typeface="Arial" charset="0"/>
              </a:rPr>
              <a:t>4</a:t>
            </a:r>
          </a:p>
        </p:txBody>
      </p:sp>
      <p:sp>
        <p:nvSpPr>
          <p:cNvPr id="657452" name="Text Box 44"/>
          <p:cNvSpPr txBox="1">
            <a:spLocks noChangeArrowheads="1"/>
          </p:cNvSpPr>
          <p:nvPr/>
        </p:nvSpPr>
        <p:spPr bwMode="auto">
          <a:xfrm rot="-3481584">
            <a:off x="5714207" y="2994818"/>
            <a:ext cx="311150" cy="366713"/>
          </a:xfrm>
          <a:prstGeom prst="rect">
            <a:avLst/>
          </a:prstGeom>
          <a:noFill/>
          <a:ln w="9525">
            <a:noFill/>
            <a:miter lim="800000"/>
            <a:headEnd/>
            <a:tailEnd/>
          </a:ln>
        </p:spPr>
        <p:txBody>
          <a:bodyPr wrap="none">
            <a:spAutoFit/>
          </a:bodyPr>
          <a:lstStyle/>
          <a:p>
            <a:pPr eaLnBrk="1" hangingPunct="1"/>
            <a:r>
              <a:rPr lang="en-US" sz="1800">
                <a:latin typeface="Arial" charset="0"/>
              </a:rPr>
              <a:t>2</a:t>
            </a:r>
          </a:p>
        </p:txBody>
      </p:sp>
      <p:sp>
        <p:nvSpPr>
          <p:cNvPr id="657453" name="Text Box 45"/>
          <p:cNvSpPr txBox="1">
            <a:spLocks noChangeArrowheads="1"/>
          </p:cNvSpPr>
          <p:nvPr/>
        </p:nvSpPr>
        <p:spPr bwMode="auto">
          <a:xfrm rot="-3481584">
            <a:off x="6690519" y="4525169"/>
            <a:ext cx="311150" cy="366712"/>
          </a:xfrm>
          <a:prstGeom prst="rect">
            <a:avLst/>
          </a:prstGeom>
          <a:noFill/>
          <a:ln w="9525">
            <a:noFill/>
            <a:miter lim="800000"/>
            <a:headEnd/>
            <a:tailEnd/>
          </a:ln>
        </p:spPr>
        <p:txBody>
          <a:bodyPr wrap="none">
            <a:spAutoFit/>
          </a:bodyPr>
          <a:lstStyle/>
          <a:p>
            <a:pPr eaLnBrk="1" hangingPunct="1"/>
            <a:r>
              <a:rPr lang="en-US" sz="1800">
                <a:latin typeface="Arial" charset="0"/>
              </a:rPr>
              <a:t>3</a:t>
            </a:r>
          </a:p>
        </p:txBody>
      </p:sp>
      <p:grpSp>
        <p:nvGrpSpPr>
          <p:cNvPr id="3" name="Group 46"/>
          <p:cNvGrpSpPr>
            <a:grpSpLocks/>
          </p:cNvGrpSpPr>
          <p:nvPr/>
        </p:nvGrpSpPr>
        <p:grpSpPr bwMode="auto">
          <a:xfrm rot="-3481584">
            <a:off x="5645150" y="2976563"/>
            <a:ext cx="3116263" cy="2052637"/>
            <a:chOff x="1514" y="995"/>
            <a:chExt cx="2615" cy="1718"/>
          </a:xfrm>
        </p:grpSpPr>
        <p:sp>
          <p:nvSpPr>
            <p:cNvPr id="6208" name="Text Box 47"/>
            <p:cNvSpPr txBox="1">
              <a:spLocks noChangeArrowheads="1"/>
            </p:cNvSpPr>
            <p:nvPr/>
          </p:nvSpPr>
          <p:spPr bwMode="auto">
            <a:xfrm>
              <a:off x="1514" y="995"/>
              <a:ext cx="292" cy="307"/>
            </a:xfrm>
            <a:prstGeom prst="rect">
              <a:avLst/>
            </a:prstGeom>
            <a:noFill/>
            <a:ln w="9525">
              <a:noFill/>
              <a:miter lim="800000"/>
              <a:headEnd/>
              <a:tailEnd/>
            </a:ln>
          </p:spPr>
          <p:txBody>
            <a:bodyPr wrap="none">
              <a:spAutoFit/>
            </a:bodyPr>
            <a:lstStyle/>
            <a:p>
              <a:pPr eaLnBrk="1" hangingPunct="1"/>
              <a:r>
                <a:rPr lang="en-US" sz="1800">
                  <a:latin typeface="Arial" charset="0"/>
                </a:rPr>
                <a:t>A</a:t>
              </a:r>
            </a:p>
          </p:txBody>
        </p:sp>
        <p:sp>
          <p:nvSpPr>
            <p:cNvPr id="6209" name="Text Box 48"/>
            <p:cNvSpPr txBox="1">
              <a:spLocks noChangeArrowheads="1"/>
            </p:cNvSpPr>
            <p:nvPr/>
          </p:nvSpPr>
          <p:spPr bwMode="auto">
            <a:xfrm>
              <a:off x="3773" y="1004"/>
              <a:ext cx="292" cy="309"/>
            </a:xfrm>
            <a:prstGeom prst="rect">
              <a:avLst/>
            </a:prstGeom>
            <a:noFill/>
            <a:ln w="9525">
              <a:noFill/>
              <a:miter lim="800000"/>
              <a:headEnd/>
              <a:tailEnd/>
            </a:ln>
          </p:spPr>
          <p:txBody>
            <a:bodyPr wrap="none">
              <a:spAutoFit/>
            </a:bodyPr>
            <a:lstStyle/>
            <a:p>
              <a:pPr eaLnBrk="1" hangingPunct="1"/>
              <a:r>
                <a:rPr lang="en-US" sz="1800">
                  <a:latin typeface="Arial" charset="0"/>
                </a:rPr>
                <a:t>B</a:t>
              </a:r>
            </a:p>
          </p:txBody>
        </p:sp>
        <p:sp>
          <p:nvSpPr>
            <p:cNvPr id="6210" name="Text Box 49"/>
            <p:cNvSpPr txBox="1">
              <a:spLocks noChangeArrowheads="1"/>
            </p:cNvSpPr>
            <p:nvPr/>
          </p:nvSpPr>
          <p:spPr bwMode="auto">
            <a:xfrm>
              <a:off x="1515" y="2400"/>
              <a:ext cx="293" cy="307"/>
            </a:xfrm>
            <a:prstGeom prst="rect">
              <a:avLst/>
            </a:prstGeom>
            <a:noFill/>
            <a:ln w="9525">
              <a:noFill/>
              <a:miter lim="800000"/>
              <a:headEnd/>
              <a:tailEnd/>
            </a:ln>
          </p:spPr>
          <p:txBody>
            <a:bodyPr wrap="none">
              <a:spAutoFit/>
            </a:bodyPr>
            <a:lstStyle/>
            <a:p>
              <a:pPr eaLnBrk="1" hangingPunct="1"/>
              <a:r>
                <a:rPr lang="en-US" sz="1800">
                  <a:latin typeface="Arial" charset="0"/>
                </a:rPr>
                <a:t>D</a:t>
              </a:r>
            </a:p>
          </p:txBody>
        </p:sp>
        <p:sp>
          <p:nvSpPr>
            <p:cNvPr id="6211" name="Text Box 50"/>
            <p:cNvSpPr txBox="1">
              <a:spLocks noChangeArrowheads="1"/>
            </p:cNvSpPr>
            <p:nvPr/>
          </p:nvSpPr>
          <p:spPr bwMode="auto">
            <a:xfrm>
              <a:off x="3837" y="2406"/>
              <a:ext cx="292" cy="307"/>
            </a:xfrm>
            <a:prstGeom prst="rect">
              <a:avLst/>
            </a:prstGeom>
            <a:noFill/>
            <a:ln w="9525">
              <a:noFill/>
              <a:miter lim="800000"/>
              <a:headEnd/>
              <a:tailEnd/>
            </a:ln>
          </p:spPr>
          <p:txBody>
            <a:bodyPr wrap="none">
              <a:spAutoFit/>
            </a:bodyPr>
            <a:lstStyle/>
            <a:p>
              <a:pPr eaLnBrk="1" hangingPunct="1"/>
              <a:r>
                <a:rPr lang="en-US" sz="1800">
                  <a:latin typeface="Arial" charset="0"/>
                </a:rPr>
                <a:t>C</a:t>
              </a:r>
            </a:p>
          </p:txBody>
        </p:sp>
      </p:grpSp>
      <p:sp>
        <p:nvSpPr>
          <p:cNvPr id="657459" name="Arc 51"/>
          <p:cNvSpPr>
            <a:spLocks/>
          </p:cNvSpPr>
          <p:nvPr/>
        </p:nvSpPr>
        <p:spPr bwMode="auto">
          <a:xfrm rot="-6308704">
            <a:off x="5860257" y="2602706"/>
            <a:ext cx="2132012" cy="2466975"/>
          </a:xfrm>
          <a:custGeom>
            <a:avLst/>
            <a:gdLst>
              <a:gd name="T0" fmla="*/ 2147483647 w 20783"/>
              <a:gd name="T1" fmla="*/ 0 h 21240"/>
              <a:gd name="T2" fmla="*/ 2147483647 w 20783"/>
              <a:gd name="T3" fmla="*/ 2147483647 h 21240"/>
              <a:gd name="T4" fmla="*/ 0 w 20783"/>
              <a:gd name="T5" fmla="*/ 2147483647 h 21240"/>
              <a:gd name="T6" fmla="*/ 0 60000 65536"/>
              <a:gd name="T7" fmla="*/ 0 60000 65536"/>
              <a:gd name="T8" fmla="*/ 0 60000 65536"/>
              <a:gd name="T9" fmla="*/ 0 w 20783"/>
              <a:gd name="T10" fmla="*/ 0 h 21240"/>
              <a:gd name="T11" fmla="*/ 20783 w 20783"/>
              <a:gd name="T12" fmla="*/ 21240 h 21240"/>
            </a:gdLst>
            <a:ahLst/>
            <a:cxnLst>
              <a:cxn ang="T6">
                <a:pos x="T0" y="T1"/>
              </a:cxn>
              <a:cxn ang="T7">
                <a:pos x="T2" y="T3"/>
              </a:cxn>
              <a:cxn ang="T8">
                <a:pos x="T4" y="T5"/>
              </a:cxn>
            </a:cxnLst>
            <a:rect l="T9" t="T10" r="T11" b="T12"/>
            <a:pathLst>
              <a:path w="20783" h="21240" fill="none" extrusionOk="0">
                <a:moveTo>
                  <a:pt x="3927" y="0"/>
                </a:moveTo>
                <a:cubicBezTo>
                  <a:pt x="12010" y="1494"/>
                  <a:pt x="18544" y="7447"/>
                  <a:pt x="20783" y="15355"/>
                </a:cubicBezTo>
              </a:path>
              <a:path w="20783" h="21240" stroke="0" extrusionOk="0">
                <a:moveTo>
                  <a:pt x="3927" y="0"/>
                </a:moveTo>
                <a:cubicBezTo>
                  <a:pt x="12010" y="1494"/>
                  <a:pt x="18544" y="7447"/>
                  <a:pt x="20783" y="15355"/>
                </a:cubicBezTo>
                <a:lnTo>
                  <a:pt x="0" y="21240"/>
                </a:lnTo>
                <a:close/>
              </a:path>
            </a:pathLst>
          </a:custGeom>
          <a:noFill/>
          <a:ln w="28575">
            <a:solidFill>
              <a:schemeClr val="tx1"/>
            </a:solidFill>
            <a:round/>
            <a:headEnd/>
            <a:tailEnd/>
          </a:ln>
        </p:spPr>
        <p:txBody>
          <a:bodyPr wrap="none" anchor="ctr"/>
          <a:lstStyle/>
          <a:p>
            <a:endParaRPr lang="en-US"/>
          </a:p>
        </p:txBody>
      </p:sp>
      <p:sp>
        <p:nvSpPr>
          <p:cNvPr id="657460" name="Arc 52"/>
          <p:cNvSpPr>
            <a:spLocks/>
          </p:cNvSpPr>
          <p:nvPr/>
        </p:nvSpPr>
        <p:spPr bwMode="auto">
          <a:xfrm rot="20872328" flipV="1">
            <a:off x="6516688" y="2976563"/>
            <a:ext cx="2128837" cy="2466975"/>
          </a:xfrm>
          <a:custGeom>
            <a:avLst/>
            <a:gdLst>
              <a:gd name="T0" fmla="*/ 2147483647 w 20783"/>
              <a:gd name="T1" fmla="*/ 0 h 21240"/>
              <a:gd name="T2" fmla="*/ 2147483647 w 20783"/>
              <a:gd name="T3" fmla="*/ 2147483647 h 21240"/>
              <a:gd name="T4" fmla="*/ 0 w 20783"/>
              <a:gd name="T5" fmla="*/ 2147483647 h 21240"/>
              <a:gd name="T6" fmla="*/ 0 60000 65536"/>
              <a:gd name="T7" fmla="*/ 0 60000 65536"/>
              <a:gd name="T8" fmla="*/ 0 60000 65536"/>
              <a:gd name="T9" fmla="*/ 0 w 20783"/>
              <a:gd name="T10" fmla="*/ 0 h 21240"/>
              <a:gd name="T11" fmla="*/ 20783 w 20783"/>
              <a:gd name="T12" fmla="*/ 21240 h 21240"/>
            </a:gdLst>
            <a:ahLst/>
            <a:cxnLst>
              <a:cxn ang="T6">
                <a:pos x="T0" y="T1"/>
              </a:cxn>
              <a:cxn ang="T7">
                <a:pos x="T2" y="T3"/>
              </a:cxn>
              <a:cxn ang="T8">
                <a:pos x="T4" y="T5"/>
              </a:cxn>
            </a:cxnLst>
            <a:rect l="T9" t="T10" r="T11" b="T12"/>
            <a:pathLst>
              <a:path w="20783" h="21240" fill="none" extrusionOk="0">
                <a:moveTo>
                  <a:pt x="3927" y="0"/>
                </a:moveTo>
                <a:cubicBezTo>
                  <a:pt x="12010" y="1494"/>
                  <a:pt x="18544" y="7447"/>
                  <a:pt x="20783" y="15355"/>
                </a:cubicBezTo>
              </a:path>
              <a:path w="20783" h="21240" stroke="0" extrusionOk="0">
                <a:moveTo>
                  <a:pt x="3927" y="0"/>
                </a:moveTo>
                <a:cubicBezTo>
                  <a:pt x="12010" y="1494"/>
                  <a:pt x="18544" y="7447"/>
                  <a:pt x="20783" y="15355"/>
                </a:cubicBezTo>
                <a:lnTo>
                  <a:pt x="0" y="21240"/>
                </a:lnTo>
                <a:close/>
              </a:path>
            </a:pathLst>
          </a:custGeom>
          <a:noFill/>
          <a:ln w="28575">
            <a:solidFill>
              <a:schemeClr val="tx1"/>
            </a:solidFill>
            <a:round/>
            <a:headEnd/>
            <a:tailEnd/>
          </a:ln>
        </p:spPr>
        <p:txBody>
          <a:bodyPr wrap="none" anchor="ctr"/>
          <a:lstStyle/>
          <a:p>
            <a:endParaRPr lang="en-US"/>
          </a:p>
        </p:txBody>
      </p:sp>
      <p:sp>
        <p:nvSpPr>
          <p:cNvPr id="657461" name="Arc 53"/>
          <p:cNvSpPr>
            <a:spLocks/>
          </p:cNvSpPr>
          <p:nvPr/>
        </p:nvSpPr>
        <p:spPr bwMode="auto">
          <a:xfrm rot="-1938639">
            <a:off x="7505700" y="2319338"/>
            <a:ext cx="844550" cy="1290637"/>
          </a:xfrm>
          <a:custGeom>
            <a:avLst/>
            <a:gdLst>
              <a:gd name="T0" fmla="*/ 0 w 21600"/>
              <a:gd name="T1" fmla="*/ 0 h 33488"/>
              <a:gd name="T2" fmla="*/ 2147483647 w 21600"/>
              <a:gd name="T3" fmla="*/ 2147483647 h 33488"/>
              <a:gd name="T4" fmla="*/ 0 w 21600"/>
              <a:gd name="T5" fmla="*/ 2147483647 h 33488"/>
              <a:gd name="T6" fmla="*/ 0 60000 65536"/>
              <a:gd name="T7" fmla="*/ 0 60000 65536"/>
              <a:gd name="T8" fmla="*/ 0 60000 65536"/>
              <a:gd name="T9" fmla="*/ 0 w 21600"/>
              <a:gd name="T10" fmla="*/ 0 h 33488"/>
              <a:gd name="T11" fmla="*/ 21600 w 21600"/>
              <a:gd name="T12" fmla="*/ 33488 h 33488"/>
            </a:gdLst>
            <a:ahLst/>
            <a:cxnLst>
              <a:cxn ang="T6">
                <a:pos x="T0" y="T1"/>
              </a:cxn>
              <a:cxn ang="T7">
                <a:pos x="T2" y="T3"/>
              </a:cxn>
              <a:cxn ang="T8">
                <a:pos x="T4" y="T5"/>
              </a:cxn>
            </a:cxnLst>
            <a:rect l="T9" t="T10" r="T11" b="T12"/>
            <a:pathLst>
              <a:path w="21600" h="33488" fill="none" extrusionOk="0">
                <a:moveTo>
                  <a:pt x="-1" y="0"/>
                </a:moveTo>
                <a:cubicBezTo>
                  <a:pt x="11929" y="0"/>
                  <a:pt x="21600" y="9670"/>
                  <a:pt x="21600" y="21600"/>
                </a:cubicBezTo>
                <a:cubicBezTo>
                  <a:pt x="21600" y="25826"/>
                  <a:pt x="20360" y="29959"/>
                  <a:pt x="18034" y="33488"/>
                </a:cubicBezTo>
              </a:path>
              <a:path w="21600" h="33488" stroke="0" extrusionOk="0">
                <a:moveTo>
                  <a:pt x="-1" y="0"/>
                </a:moveTo>
                <a:cubicBezTo>
                  <a:pt x="11929" y="0"/>
                  <a:pt x="21600" y="9670"/>
                  <a:pt x="21600" y="21600"/>
                </a:cubicBezTo>
                <a:cubicBezTo>
                  <a:pt x="21600" y="25826"/>
                  <a:pt x="20360" y="29959"/>
                  <a:pt x="18034" y="33488"/>
                </a:cubicBezTo>
                <a:lnTo>
                  <a:pt x="0" y="21600"/>
                </a:lnTo>
                <a:close/>
              </a:path>
            </a:pathLst>
          </a:custGeom>
          <a:noFill/>
          <a:ln w="28575">
            <a:solidFill>
              <a:schemeClr val="tx1"/>
            </a:solidFill>
            <a:round/>
            <a:headEnd/>
            <a:tailEnd/>
          </a:ln>
        </p:spPr>
        <p:txBody>
          <a:bodyPr wrap="none" anchor="ctr"/>
          <a:lstStyle/>
          <a:p>
            <a:endParaRPr lang="en-US"/>
          </a:p>
        </p:txBody>
      </p:sp>
      <p:sp>
        <p:nvSpPr>
          <p:cNvPr id="657462" name="Arc 54"/>
          <p:cNvSpPr>
            <a:spLocks/>
          </p:cNvSpPr>
          <p:nvPr/>
        </p:nvSpPr>
        <p:spPr bwMode="auto">
          <a:xfrm rot="16575471" flipH="1">
            <a:off x="6075363" y="4613275"/>
            <a:ext cx="846137" cy="1293813"/>
          </a:xfrm>
          <a:custGeom>
            <a:avLst/>
            <a:gdLst>
              <a:gd name="T0" fmla="*/ 0 w 21600"/>
              <a:gd name="T1" fmla="*/ 0 h 33488"/>
              <a:gd name="T2" fmla="*/ 2147483647 w 21600"/>
              <a:gd name="T3" fmla="*/ 2147483647 h 33488"/>
              <a:gd name="T4" fmla="*/ 0 w 21600"/>
              <a:gd name="T5" fmla="*/ 2147483647 h 33488"/>
              <a:gd name="T6" fmla="*/ 0 60000 65536"/>
              <a:gd name="T7" fmla="*/ 0 60000 65536"/>
              <a:gd name="T8" fmla="*/ 0 60000 65536"/>
              <a:gd name="T9" fmla="*/ 0 w 21600"/>
              <a:gd name="T10" fmla="*/ 0 h 33488"/>
              <a:gd name="T11" fmla="*/ 21600 w 21600"/>
              <a:gd name="T12" fmla="*/ 33488 h 33488"/>
            </a:gdLst>
            <a:ahLst/>
            <a:cxnLst>
              <a:cxn ang="T6">
                <a:pos x="T0" y="T1"/>
              </a:cxn>
              <a:cxn ang="T7">
                <a:pos x="T2" y="T3"/>
              </a:cxn>
              <a:cxn ang="T8">
                <a:pos x="T4" y="T5"/>
              </a:cxn>
            </a:cxnLst>
            <a:rect l="T9" t="T10" r="T11" b="T12"/>
            <a:pathLst>
              <a:path w="21600" h="33488" fill="none" extrusionOk="0">
                <a:moveTo>
                  <a:pt x="-1" y="0"/>
                </a:moveTo>
                <a:cubicBezTo>
                  <a:pt x="11929" y="0"/>
                  <a:pt x="21600" y="9670"/>
                  <a:pt x="21600" y="21600"/>
                </a:cubicBezTo>
                <a:cubicBezTo>
                  <a:pt x="21600" y="25826"/>
                  <a:pt x="20360" y="29959"/>
                  <a:pt x="18034" y="33488"/>
                </a:cubicBezTo>
              </a:path>
              <a:path w="21600" h="33488" stroke="0" extrusionOk="0">
                <a:moveTo>
                  <a:pt x="-1" y="0"/>
                </a:moveTo>
                <a:cubicBezTo>
                  <a:pt x="11929" y="0"/>
                  <a:pt x="21600" y="9670"/>
                  <a:pt x="21600" y="21600"/>
                </a:cubicBezTo>
                <a:cubicBezTo>
                  <a:pt x="21600" y="25826"/>
                  <a:pt x="20360" y="29959"/>
                  <a:pt x="18034" y="33488"/>
                </a:cubicBezTo>
                <a:lnTo>
                  <a:pt x="0" y="21600"/>
                </a:lnTo>
                <a:close/>
              </a:path>
            </a:pathLst>
          </a:custGeom>
          <a:noFill/>
          <a:ln w="28575">
            <a:solidFill>
              <a:schemeClr val="tx1"/>
            </a:solidFill>
            <a:round/>
            <a:headEnd/>
            <a:tailEnd/>
          </a:ln>
        </p:spPr>
        <p:txBody>
          <a:bodyPr wrap="none" anchor="ctr"/>
          <a:lstStyle/>
          <a:p>
            <a:endParaRPr lang="en-US"/>
          </a:p>
        </p:txBody>
      </p:sp>
      <p:sp>
        <p:nvSpPr>
          <p:cNvPr id="657463" name="Line 55"/>
          <p:cNvSpPr>
            <a:spLocks noChangeShapeType="1"/>
          </p:cNvSpPr>
          <p:nvPr/>
        </p:nvSpPr>
        <p:spPr bwMode="auto">
          <a:xfrm>
            <a:off x="5029200" y="6240463"/>
            <a:ext cx="2306638" cy="0"/>
          </a:xfrm>
          <a:prstGeom prst="line">
            <a:avLst/>
          </a:prstGeom>
          <a:noFill/>
          <a:ln w="9525">
            <a:solidFill>
              <a:schemeClr val="tx1"/>
            </a:solidFill>
            <a:round/>
            <a:headEnd/>
            <a:tailEnd/>
          </a:ln>
        </p:spPr>
        <p:txBody>
          <a:bodyPr/>
          <a:lstStyle/>
          <a:p>
            <a:endParaRPr lang="en-US"/>
          </a:p>
        </p:txBody>
      </p:sp>
      <p:grpSp>
        <p:nvGrpSpPr>
          <p:cNvPr id="4" name="Group 56"/>
          <p:cNvGrpSpPr>
            <a:grpSpLocks/>
          </p:cNvGrpSpPr>
          <p:nvPr/>
        </p:nvGrpSpPr>
        <p:grpSpPr bwMode="auto">
          <a:xfrm>
            <a:off x="0" y="14288"/>
            <a:ext cx="2057400" cy="838200"/>
            <a:chOff x="18" y="117"/>
            <a:chExt cx="1296" cy="528"/>
          </a:xfrm>
        </p:grpSpPr>
        <p:sp>
          <p:nvSpPr>
            <p:cNvPr id="6206" name="Oval 57"/>
            <p:cNvSpPr>
              <a:spLocks noChangeArrowheads="1"/>
            </p:cNvSpPr>
            <p:nvPr/>
          </p:nvSpPr>
          <p:spPr bwMode="auto">
            <a:xfrm>
              <a:off x="18" y="117"/>
              <a:ext cx="1296" cy="528"/>
            </a:xfrm>
            <a:prstGeom prst="ellipse">
              <a:avLst/>
            </a:prstGeom>
            <a:solidFill>
              <a:schemeClr val="accent2"/>
            </a:solidFill>
            <a:ln w="9525">
              <a:solidFill>
                <a:schemeClr val="tx1"/>
              </a:solidFill>
              <a:round/>
              <a:headEnd/>
              <a:tailEnd/>
            </a:ln>
          </p:spPr>
          <p:txBody>
            <a:bodyPr wrap="none" anchor="ctr"/>
            <a:lstStyle/>
            <a:p>
              <a:pPr algn="ctr" eaLnBrk="1" hangingPunct="1"/>
              <a:r>
                <a:rPr lang="en-US" sz="2400" b="0">
                  <a:latin typeface="Times New Roman" pitchFamily="18" charset="0"/>
                </a:rPr>
                <a:t>Z</a:t>
              </a:r>
            </a:p>
          </p:txBody>
        </p:sp>
        <p:sp>
          <p:nvSpPr>
            <p:cNvPr id="6207" name="Text Box 58"/>
            <p:cNvSpPr txBox="1">
              <a:spLocks noChangeArrowheads="1"/>
            </p:cNvSpPr>
            <p:nvPr/>
          </p:nvSpPr>
          <p:spPr bwMode="auto">
            <a:xfrm>
              <a:off x="106" y="173"/>
              <a:ext cx="1138" cy="366"/>
            </a:xfrm>
            <a:prstGeom prst="rect">
              <a:avLst/>
            </a:prstGeom>
            <a:noFill/>
            <a:ln w="9525">
              <a:noFill/>
              <a:miter lim="800000"/>
              <a:headEnd/>
              <a:tailEnd/>
            </a:ln>
          </p:spPr>
          <p:txBody>
            <a:bodyPr wrap="none">
              <a:spAutoFit/>
            </a:bodyPr>
            <a:lstStyle/>
            <a:p>
              <a:pPr algn="ctr" eaLnBrk="1" hangingPunct="1"/>
              <a:r>
                <a:rPr lang="en-US" dirty="0">
                  <a:solidFill>
                    <a:srgbClr val="FFFF00"/>
                  </a:solidFill>
                  <a:latin typeface="Arial" charset="0"/>
                </a:rPr>
                <a:t>STUDY </a:t>
              </a:r>
            </a:p>
            <a:p>
              <a:pPr algn="ctr" eaLnBrk="1" hangingPunct="1"/>
              <a:r>
                <a:rPr lang="en-US" dirty="0">
                  <a:solidFill>
                    <a:srgbClr val="FFFF00"/>
                  </a:solidFill>
                  <a:latin typeface="Arial" charset="0"/>
                </a:rPr>
                <a:t>ILLUSTRATIONS</a:t>
              </a:r>
            </a:p>
          </p:txBody>
        </p:sp>
      </p:grpSp>
      <p:grpSp>
        <p:nvGrpSpPr>
          <p:cNvPr id="5" name="Group 59"/>
          <p:cNvGrpSpPr>
            <a:grpSpLocks/>
          </p:cNvGrpSpPr>
          <p:nvPr/>
        </p:nvGrpSpPr>
        <p:grpSpPr bwMode="auto">
          <a:xfrm>
            <a:off x="3581400" y="228600"/>
            <a:ext cx="2514600" cy="2524125"/>
            <a:chOff x="2352" y="234"/>
            <a:chExt cx="1488" cy="1494"/>
          </a:xfrm>
        </p:grpSpPr>
        <p:sp>
          <p:nvSpPr>
            <p:cNvPr id="6204" name="Rectangle 60"/>
            <p:cNvSpPr>
              <a:spLocks noChangeArrowheads="1"/>
            </p:cNvSpPr>
            <p:nvPr/>
          </p:nvSpPr>
          <p:spPr bwMode="auto">
            <a:xfrm>
              <a:off x="2352" y="240"/>
              <a:ext cx="1488" cy="1488"/>
            </a:xfrm>
            <a:prstGeom prst="rect">
              <a:avLst/>
            </a:prstGeom>
            <a:solidFill>
              <a:schemeClr val="bg1"/>
            </a:solidFill>
            <a:ln w="3175">
              <a:solidFill>
                <a:schemeClr val="folHlink"/>
              </a:solidFill>
              <a:miter lim="800000"/>
              <a:headEnd/>
              <a:tailEnd/>
            </a:ln>
          </p:spPr>
          <p:txBody>
            <a:bodyPr wrap="none" anchor="ctr"/>
            <a:lstStyle/>
            <a:p>
              <a:endParaRPr lang="en-US"/>
            </a:p>
          </p:txBody>
        </p:sp>
        <p:sp>
          <p:nvSpPr>
            <p:cNvPr id="6205" name="Oval 61"/>
            <p:cNvSpPr>
              <a:spLocks noChangeArrowheads="1"/>
            </p:cNvSpPr>
            <p:nvPr/>
          </p:nvSpPr>
          <p:spPr bwMode="auto">
            <a:xfrm>
              <a:off x="2352" y="234"/>
              <a:ext cx="1488" cy="1488"/>
            </a:xfrm>
            <a:prstGeom prst="ellipse">
              <a:avLst/>
            </a:prstGeom>
            <a:solidFill>
              <a:schemeClr val="bg1"/>
            </a:solidFill>
            <a:ln w="28575">
              <a:solidFill>
                <a:schemeClr val="tx1"/>
              </a:solidFill>
              <a:round/>
              <a:headEnd/>
              <a:tailEnd/>
            </a:ln>
          </p:spPr>
          <p:txBody>
            <a:bodyPr wrap="none" anchor="ctr"/>
            <a:lstStyle/>
            <a:p>
              <a:endParaRPr lang="en-US"/>
            </a:p>
          </p:txBody>
        </p:sp>
      </p:grpSp>
      <p:sp>
        <p:nvSpPr>
          <p:cNvPr id="6194" name="Text Box 62"/>
          <p:cNvSpPr txBox="1">
            <a:spLocks noChangeArrowheads="1"/>
          </p:cNvSpPr>
          <p:nvPr/>
        </p:nvSpPr>
        <p:spPr bwMode="auto">
          <a:xfrm>
            <a:off x="92075" y="1143000"/>
            <a:ext cx="3108325" cy="1978025"/>
          </a:xfrm>
          <a:prstGeom prst="rect">
            <a:avLst/>
          </a:prstGeom>
          <a:noFill/>
          <a:ln w="9525">
            <a:noFill/>
            <a:miter lim="800000"/>
            <a:headEnd/>
            <a:tailEnd/>
          </a:ln>
        </p:spPr>
        <p:txBody>
          <a:bodyPr wrap="none">
            <a:spAutoFit/>
          </a:bodyPr>
          <a:lstStyle/>
          <a:p>
            <a:pPr eaLnBrk="1" hangingPunct="1"/>
            <a:r>
              <a:rPr lang="en-US" sz="1400">
                <a:latin typeface="Arial" charset="0"/>
              </a:rPr>
              <a:t>DRAW ISOMETRIC VIEW OF A </a:t>
            </a:r>
          </a:p>
          <a:p>
            <a:pPr eaLnBrk="1" hangingPunct="1"/>
            <a:r>
              <a:rPr lang="en-US" sz="1400">
                <a:latin typeface="Arial" charset="0"/>
              </a:rPr>
              <a:t>CIRCLE IF IT IS A TV OR FV.</a:t>
            </a:r>
          </a:p>
          <a:p>
            <a:pPr eaLnBrk="1" hangingPunct="1"/>
            <a:endParaRPr lang="en-US" sz="1200">
              <a:solidFill>
                <a:srgbClr val="FF3300"/>
              </a:solidFill>
              <a:latin typeface="Arial" charset="0"/>
            </a:endParaRPr>
          </a:p>
          <a:p>
            <a:pPr eaLnBrk="1" hangingPunct="1"/>
            <a:r>
              <a:rPr lang="en-US" sz="1200">
                <a:solidFill>
                  <a:srgbClr val="FF3300"/>
                </a:solidFill>
                <a:latin typeface="Arial" charset="0"/>
              </a:rPr>
              <a:t>FIRST ENCLOSE IT IN A SQUARE.</a:t>
            </a:r>
          </a:p>
          <a:p>
            <a:pPr eaLnBrk="1" hangingPunct="1"/>
            <a:r>
              <a:rPr lang="en-US" sz="1200">
                <a:solidFill>
                  <a:srgbClr val="FF3300"/>
                </a:solidFill>
                <a:latin typeface="Arial" charset="0"/>
              </a:rPr>
              <a:t>IT’S ISOMETRIC IS A  RHOMBUS WITH </a:t>
            </a:r>
          </a:p>
          <a:p>
            <a:pPr eaLnBrk="1" hangingPunct="1"/>
            <a:r>
              <a:rPr lang="en-US" sz="1200">
                <a:solidFill>
                  <a:srgbClr val="FF3300"/>
                </a:solidFill>
                <a:latin typeface="Arial" charset="0"/>
              </a:rPr>
              <a:t>D &amp; L AXES FOR TOP VIEW.</a:t>
            </a:r>
          </a:p>
          <a:p>
            <a:pPr eaLnBrk="1" hangingPunct="1"/>
            <a:r>
              <a:rPr lang="en-US" sz="1200">
                <a:solidFill>
                  <a:srgbClr val="FF3300"/>
                </a:solidFill>
                <a:latin typeface="Arial" charset="0"/>
              </a:rPr>
              <a:t>THEN USE H &amp; L AXES FOR ISOMETRIC</a:t>
            </a:r>
          </a:p>
          <a:p>
            <a:pPr eaLnBrk="1" hangingPunct="1"/>
            <a:r>
              <a:rPr lang="en-US" sz="1200">
                <a:solidFill>
                  <a:srgbClr val="FF3300"/>
                </a:solidFill>
                <a:latin typeface="Arial" charset="0"/>
              </a:rPr>
              <a:t>WHEN IT IS FRONT VIEW.</a:t>
            </a:r>
          </a:p>
          <a:p>
            <a:pPr eaLnBrk="1" hangingPunct="1"/>
            <a:r>
              <a:rPr lang="en-US" sz="1200">
                <a:solidFill>
                  <a:srgbClr val="FF3300"/>
                </a:solidFill>
                <a:latin typeface="Arial" charset="0"/>
              </a:rPr>
              <a:t>FOR CONSTRUCTION USE RHOMBUS</a:t>
            </a:r>
          </a:p>
          <a:p>
            <a:pPr eaLnBrk="1" hangingPunct="1"/>
            <a:r>
              <a:rPr lang="en-US" sz="1200">
                <a:solidFill>
                  <a:srgbClr val="FF3300"/>
                </a:solidFill>
                <a:latin typeface="Arial" charset="0"/>
              </a:rPr>
              <a:t>METHOD SHOWN HERE. STUDY IT.</a:t>
            </a:r>
          </a:p>
        </p:txBody>
      </p:sp>
      <p:sp>
        <p:nvSpPr>
          <p:cNvPr id="6195" name="AutoShape 63"/>
          <p:cNvSpPr>
            <a:spLocks noChangeArrowheads="1"/>
          </p:cNvSpPr>
          <p:nvPr/>
        </p:nvSpPr>
        <p:spPr bwMode="auto">
          <a:xfrm>
            <a:off x="2819400" y="1328738"/>
            <a:ext cx="533400" cy="304800"/>
          </a:xfrm>
          <a:prstGeom prst="rightArrow">
            <a:avLst>
              <a:gd name="adj1" fmla="val 50000"/>
              <a:gd name="adj2" fmla="val 43750"/>
            </a:avLst>
          </a:prstGeom>
          <a:solidFill>
            <a:schemeClr val="accent1"/>
          </a:solidFill>
          <a:ln w="9525">
            <a:solidFill>
              <a:schemeClr val="tx1"/>
            </a:solidFill>
            <a:miter lim="800000"/>
            <a:headEnd/>
            <a:tailEnd/>
          </a:ln>
        </p:spPr>
        <p:txBody>
          <a:bodyPr wrap="none" anchor="ctr"/>
          <a:lstStyle/>
          <a:p>
            <a:endParaRPr lang="en-US"/>
          </a:p>
        </p:txBody>
      </p:sp>
      <p:sp>
        <p:nvSpPr>
          <p:cNvPr id="6196" name="Oval 64"/>
          <p:cNvSpPr>
            <a:spLocks noChangeArrowheads="1"/>
          </p:cNvSpPr>
          <p:nvPr/>
        </p:nvSpPr>
        <p:spPr bwMode="auto">
          <a:xfrm>
            <a:off x="8558213" y="5715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dirty="0">
                <a:latin typeface="Times New Roman" pitchFamily="18" charset="0"/>
              </a:rPr>
              <a:t>3</a:t>
            </a:r>
            <a:endParaRPr lang="en-US" sz="1800" dirty="0">
              <a:latin typeface="Times New Roman" pitchFamily="18" charset="0"/>
            </a:endParaRPr>
          </a:p>
        </p:txBody>
      </p:sp>
      <p:grpSp>
        <p:nvGrpSpPr>
          <p:cNvPr id="6" name="Group 72"/>
          <p:cNvGrpSpPr>
            <a:grpSpLocks/>
          </p:cNvGrpSpPr>
          <p:nvPr/>
        </p:nvGrpSpPr>
        <p:grpSpPr bwMode="auto">
          <a:xfrm>
            <a:off x="7467600" y="46038"/>
            <a:ext cx="1096963" cy="182562"/>
            <a:chOff x="5050" y="0"/>
            <a:chExt cx="691" cy="115"/>
          </a:xfrm>
        </p:grpSpPr>
        <p:sp>
          <p:nvSpPr>
            <p:cNvPr id="6198" name="AutoShape 73">
              <a:hlinkClick r:id="rId2" action="ppaction://hlinksldjump" highlightClick="1"/>
            </p:cNvPr>
            <p:cNvSpPr>
              <a:spLocks noChangeAspect="1" noChangeArrowheads="1"/>
            </p:cNvSpPr>
            <p:nvPr/>
          </p:nvSpPr>
          <p:spPr bwMode="auto">
            <a:xfrm>
              <a:off x="5050" y="0"/>
              <a:ext cx="115" cy="115"/>
            </a:xfrm>
            <a:prstGeom prst="actionButtonHome">
              <a:avLst/>
            </a:prstGeom>
            <a:solidFill>
              <a:srgbClr val="C0C0C0"/>
            </a:solidFill>
            <a:ln w="12700">
              <a:solidFill>
                <a:schemeClr val="tx1"/>
              </a:solidFill>
              <a:miter lim="800000"/>
              <a:headEnd/>
              <a:tailEnd/>
            </a:ln>
          </p:spPr>
          <p:txBody>
            <a:bodyPr wrap="none" anchor="ctr"/>
            <a:lstStyle/>
            <a:p>
              <a:endParaRPr lang="en-US"/>
            </a:p>
          </p:txBody>
        </p:sp>
        <p:sp>
          <p:nvSpPr>
            <p:cNvPr id="6199" name="AutoShape 74">
              <a:hlinkClick r:id="" action="ppaction://hlinkshowjump?jump=previousslide" highlightClick="1"/>
            </p:cNvPr>
            <p:cNvSpPr>
              <a:spLocks noChangeAspect="1" noChangeArrowheads="1"/>
            </p:cNvSpPr>
            <p:nvPr/>
          </p:nvSpPr>
          <p:spPr bwMode="auto">
            <a:xfrm>
              <a:off x="5280" y="0"/>
              <a:ext cx="116" cy="115"/>
            </a:xfrm>
            <a:prstGeom prst="actionButtonBackPrevious">
              <a:avLst/>
            </a:prstGeom>
            <a:solidFill>
              <a:srgbClr val="C0C0C0"/>
            </a:solidFill>
            <a:ln w="12700">
              <a:solidFill>
                <a:schemeClr val="tx1"/>
              </a:solidFill>
              <a:miter lim="800000"/>
              <a:headEnd/>
              <a:tailEnd/>
            </a:ln>
          </p:spPr>
          <p:txBody>
            <a:bodyPr wrap="none" anchor="ctr"/>
            <a:lstStyle/>
            <a:p>
              <a:endParaRPr lang="en-US"/>
            </a:p>
          </p:txBody>
        </p:sp>
        <p:sp>
          <p:nvSpPr>
            <p:cNvPr id="6200" name="AutoShape 75">
              <a:hlinkClick r:id="" action="ppaction://hlinkshowjump?jump=nextslide" highlightClick="1"/>
            </p:cNvPr>
            <p:cNvSpPr>
              <a:spLocks noChangeAspect="1" noChangeArrowheads="1"/>
            </p:cNvSpPr>
            <p:nvPr/>
          </p:nvSpPr>
          <p:spPr bwMode="auto">
            <a:xfrm>
              <a:off x="5396" y="0"/>
              <a:ext cx="115" cy="115"/>
            </a:xfrm>
            <a:prstGeom prst="actionButtonForwardNext">
              <a:avLst/>
            </a:prstGeom>
            <a:solidFill>
              <a:srgbClr val="C0C0C0"/>
            </a:solidFill>
            <a:ln w="12700">
              <a:solidFill>
                <a:schemeClr val="tx1"/>
              </a:solidFill>
              <a:miter lim="800000"/>
              <a:headEnd/>
              <a:tailEnd/>
            </a:ln>
          </p:spPr>
          <p:txBody>
            <a:bodyPr wrap="none" anchor="ctr"/>
            <a:lstStyle/>
            <a:p>
              <a:endParaRPr lang="en-US"/>
            </a:p>
          </p:txBody>
        </p:sp>
        <p:sp>
          <p:nvSpPr>
            <p:cNvPr id="6201" name="AutoShape 76">
              <a:hlinkClick r:id="" action="ppaction://hlinkshowjump?jump=firstslide" highlightClick="1"/>
            </p:cNvPr>
            <p:cNvSpPr>
              <a:spLocks noChangeAspect="1" noChangeArrowheads="1"/>
            </p:cNvSpPr>
            <p:nvPr/>
          </p:nvSpPr>
          <p:spPr bwMode="auto">
            <a:xfrm>
              <a:off x="5165" y="0"/>
              <a:ext cx="115" cy="115"/>
            </a:xfrm>
            <a:prstGeom prst="actionButtonBeginning">
              <a:avLst/>
            </a:prstGeom>
            <a:solidFill>
              <a:srgbClr val="C0C0C0"/>
            </a:solidFill>
            <a:ln w="12700">
              <a:solidFill>
                <a:schemeClr val="tx1"/>
              </a:solidFill>
              <a:miter lim="800000"/>
              <a:headEnd/>
              <a:tailEnd/>
            </a:ln>
          </p:spPr>
          <p:txBody>
            <a:bodyPr wrap="none" anchor="ctr"/>
            <a:lstStyle/>
            <a:p>
              <a:endParaRPr lang="en-US"/>
            </a:p>
          </p:txBody>
        </p:sp>
        <p:sp>
          <p:nvSpPr>
            <p:cNvPr id="6202" name="AutoShape 77">
              <a:hlinkClick r:id="" action="ppaction://hlinkshowjump?jump=lastslide" highlightClick="1"/>
            </p:cNvPr>
            <p:cNvSpPr>
              <a:spLocks noChangeAspect="1" noChangeArrowheads="1"/>
            </p:cNvSpPr>
            <p:nvPr/>
          </p:nvSpPr>
          <p:spPr bwMode="auto">
            <a:xfrm>
              <a:off x="5511" y="0"/>
              <a:ext cx="115" cy="115"/>
            </a:xfrm>
            <a:prstGeom prst="actionButtonEnd">
              <a:avLst/>
            </a:prstGeom>
            <a:solidFill>
              <a:srgbClr val="C0C0C0"/>
            </a:solidFill>
            <a:ln w="12700">
              <a:solidFill>
                <a:schemeClr val="tx1"/>
              </a:solidFill>
              <a:miter lim="800000"/>
              <a:headEnd/>
              <a:tailEnd/>
            </a:ln>
          </p:spPr>
          <p:txBody>
            <a:bodyPr wrap="none" anchor="ctr"/>
            <a:lstStyle/>
            <a:p>
              <a:endParaRPr lang="en-US"/>
            </a:p>
          </p:txBody>
        </p:sp>
        <p:sp>
          <p:nvSpPr>
            <p:cNvPr id="6203" name="AutoShape 78">
              <a:hlinkClick r:id="" action="ppaction://hlinkshowjump?jump=endshow" highlightClick="1"/>
            </p:cNvPr>
            <p:cNvSpPr>
              <a:spLocks noChangeAspect="1" noChangeArrowheads="1"/>
            </p:cNvSpPr>
            <p:nvPr/>
          </p:nvSpPr>
          <p:spPr bwMode="auto">
            <a:xfrm>
              <a:off x="5626" y="0"/>
              <a:ext cx="115" cy="115"/>
            </a:xfrm>
            <a:prstGeom prst="actionButtonBlank">
              <a:avLst/>
            </a:prstGeom>
            <a:solidFill>
              <a:srgbClr val="FF0000"/>
            </a:solidFill>
            <a:ln w="12700">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57436"/>
                                        </p:tgtEl>
                                        <p:attrNameLst>
                                          <p:attrName>style.visibility</p:attrName>
                                        </p:attrNameLst>
                                      </p:cBhvr>
                                      <p:to>
                                        <p:strVal val="visible"/>
                                      </p:to>
                                    </p:set>
                                    <p:anim calcmode="lin" valueType="num">
                                      <p:cBhvr>
                                        <p:cTn id="7" dur="500" fill="hold"/>
                                        <p:tgtEl>
                                          <p:spTgt spid="657436"/>
                                        </p:tgtEl>
                                        <p:attrNameLst>
                                          <p:attrName>ppt_w</p:attrName>
                                        </p:attrNameLst>
                                      </p:cBhvr>
                                      <p:tavLst>
                                        <p:tav tm="0">
                                          <p:val>
                                            <p:fltVal val="0"/>
                                          </p:val>
                                        </p:tav>
                                        <p:tav tm="100000">
                                          <p:val>
                                            <p:strVal val="#ppt_w"/>
                                          </p:val>
                                        </p:tav>
                                      </p:tavLst>
                                    </p:anim>
                                    <p:anim calcmode="lin" valueType="num">
                                      <p:cBhvr>
                                        <p:cTn id="8" dur="500" fill="hold"/>
                                        <p:tgtEl>
                                          <p:spTgt spid="65743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57410"/>
                                        </p:tgtEl>
                                        <p:attrNameLst>
                                          <p:attrName>style.visibility</p:attrName>
                                        </p:attrNameLst>
                                      </p:cBhvr>
                                      <p:to>
                                        <p:strVal val="visible"/>
                                      </p:to>
                                    </p:set>
                                    <p:anim calcmode="lin" valueType="num">
                                      <p:cBhvr>
                                        <p:cTn id="13" dur="500" fill="hold"/>
                                        <p:tgtEl>
                                          <p:spTgt spid="657410"/>
                                        </p:tgtEl>
                                        <p:attrNameLst>
                                          <p:attrName>ppt_w</p:attrName>
                                        </p:attrNameLst>
                                      </p:cBhvr>
                                      <p:tavLst>
                                        <p:tav tm="0">
                                          <p:val>
                                            <p:fltVal val="0"/>
                                          </p:val>
                                        </p:tav>
                                        <p:tav tm="100000">
                                          <p:val>
                                            <p:strVal val="#ppt_w"/>
                                          </p:val>
                                        </p:tav>
                                      </p:tavLst>
                                    </p:anim>
                                    <p:anim calcmode="lin" valueType="num">
                                      <p:cBhvr>
                                        <p:cTn id="14" dur="500" fill="hold"/>
                                        <p:tgtEl>
                                          <p:spTgt spid="65741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657411"/>
                                        </p:tgtEl>
                                        <p:attrNameLst>
                                          <p:attrName>style.visibility</p:attrName>
                                        </p:attrNameLst>
                                      </p:cBhvr>
                                      <p:to>
                                        <p:strVal val="visible"/>
                                      </p:to>
                                    </p:set>
                                    <p:anim calcmode="lin" valueType="num">
                                      <p:cBhvr>
                                        <p:cTn id="19" dur="500" fill="hold"/>
                                        <p:tgtEl>
                                          <p:spTgt spid="657411"/>
                                        </p:tgtEl>
                                        <p:attrNameLst>
                                          <p:attrName>ppt_w</p:attrName>
                                        </p:attrNameLst>
                                      </p:cBhvr>
                                      <p:tavLst>
                                        <p:tav tm="0">
                                          <p:val>
                                            <p:strVal val="4*#ppt_w"/>
                                          </p:val>
                                        </p:tav>
                                        <p:tav tm="100000">
                                          <p:val>
                                            <p:strVal val="#ppt_w"/>
                                          </p:val>
                                        </p:tav>
                                      </p:tavLst>
                                    </p:anim>
                                    <p:anim calcmode="lin" valueType="num">
                                      <p:cBhvr>
                                        <p:cTn id="20" dur="500" fill="hold"/>
                                        <p:tgtEl>
                                          <p:spTgt spid="657411"/>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childTnLst>
                                    <p:set>
                                      <p:cBhvr>
                                        <p:cTn id="24" dur="1" fill="hold">
                                          <p:stCondLst>
                                            <p:cond delay="0"/>
                                          </p:stCondLst>
                                        </p:cTn>
                                        <p:tgtEl>
                                          <p:spTgt spid="657414"/>
                                        </p:tgtEl>
                                        <p:attrNameLst>
                                          <p:attrName>style.visibility</p:attrName>
                                        </p:attrNameLst>
                                      </p:cBhvr>
                                      <p:to>
                                        <p:strVal val="visible"/>
                                      </p:to>
                                    </p:set>
                                    <p:anim calcmode="lin" valueType="num">
                                      <p:cBhvr>
                                        <p:cTn id="25" dur="500" fill="hold"/>
                                        <p:tgtEl>
                                          <p:spTgt spid="657414"/>
                                        </p:tgtEl>
                                        <p:attrNameLst>
                                          <p:attrName>ppt_w</p:attrName>
                                        </p:attrNameLst>
                                      </p:cBhvr>
                                      <p:tavLst>
                                        <p:tav tm="0">
                                          <p:val>
                                            <p:strVal val="4*#ppt_w"/>
                                          </p:val>
                                        </p:tav>
                                        <p:tav tm="100000">
                                          <p:val>
                                            <p:strVal val="#ppt_w"/>
                                          </p:val>
                                        </p:tav>
                                      </p:tavLst>
                                    </p:anim>
                                    <p:anim calcmode="lin" valueType="num">
                                      <p:cBhvr>
                                        <p:cTn id="26" dur="500" fill="hold"/>
                                        <p:tgtEl>
                                          <p:spTgt spid="657414"/>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childTnLst>
                                    <p:set>
                                      <p:cBhvr>
                                        <p:cTn id="30" dur="1" fill="hold">
                                          <p:stCondLst>
                                            <p:cond delay="0"/>
                                          </p:stCondLst>
                                        </p:cTn>
                                        <p:tgtEl>
                                          <p:spTgt spid="657413"/>
                                        </p:tgtEl>
                                        <p:attrNameLst>
                                          <p:attrName>style.visibility</p:attrName>
                                        </p:attrNameLst>
                                      </p:cBhvr>
                                      <p:to>
                                        <p:strVal val="visible"/>
                                      </p:to>
                                    </p:set>
                                    <p:anim calcmode="lin" valueType="num">
                                      <p:cBhvr>
                                        <p:cTn id="31" dur="500" fill="hold"/>
                                        <p:tgtEl>
                                          <p:spTgt spid="657413"/>
                                        </p:tgtEl>
                                        <p:attrNameLst>
                                          <p:attrName>ppt_w</p:attrName>
                                        </p:attrNameLst>
                                      </p:cBhvr>
                                      <p:tavLst>
                                        <p:tav tm="0">
                                          <p:val>
                                            <p:strVal val="4*#ppt_w"/>
                                          </p:val>
                                        </p:tav>
                                        <p:tav tm="100000">
                                          <p:val>
                                            <p:strVal val="#ppt_w"/>
                                          </p:val>
                                        </p:tav>
                                      </p:tavLst>
                                    </p:anim>
                                    <p:anim calcmode="lin" valueType="num">
                                      <p:cBhvr>
                                        <p:cTn id="32" dur="500" fill="hold"/>
                                        <p:tgtEl>
                                          <p:spTgt spid="657413"/>
                                        </p:tgtEl>
                                        <p:attrNameLst>
                                          <p:attrName>ppt_h</p:attrName>
                                        </p:attrNameLst>
                                      </p:cBhvr>
                                      <p:tavLst>
                                        <p:tav tm="0">
                                          <p:val>
                                            <p:strVal val="4*#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childTnLst>
                                    <p:set>
                                      <p:cBhvr>
                                        <p:cTn id="36" dur="1" fill="hold">
                                          <p:stCondLst>
                                            <p:cond delay="0"/>
                                          </p:stCondLst>
                                        </p:cTn>
                                        <p:tgtEl>
                                          <p:spTgt spid="657412"/>
                                        </p:tgtEl>
                                        <p:attrNameLst>
                                          <p:attrName>style.visibility</p:attrName>
                                        </p:attrNameLst>
                                      </p:cBhvr>
                                      <p:to>
                                        <p:strVal val="visible"/>
                                      </p:to>
                                    </p:set>
                                    <p:anim calcmode="lin" valueType="num">
                                      <p:cBhvr>
                                        <p:cTn id="37" dur="500" fill="hold"/>
                                        <p:tgtEl>
                                          <p:spTgt spid="657412"/>
                                        </p:tgtEl>
                                        <p:attrNameLst>
                                          <p:attrName>ppt_w</p:attrName>
                                        </p:attrNameLst>
                                      </p:cBhvr>
                                      <p:tavLst>
                                        <p:tav tm="0">
                                          <p:val>
                                            <p:strVal val="4*#ppt_w"/>
                                          </p:val>
                                        </p:tav>
                                        <p:tav tm="100000">
                                          <p:val>
                                            <p:strVal val="#ppt_w"/>
                                          </p:val>
                                        </p:tav>
                                      </p:tavLst>
                                    </p:anim>
                                    <p:anim calcmode="lin" valueType="num">
                                      <p:cBhvr>
                                        <p:cTn id="38" dur="500" fill="hold"/>
                                        <p:tgtEl>
                                          <p:spTgt spid="657412"/>
                                        </p:tgtEl>
                                        <p:attrNameLst>
                                          <p:attrName>ppt_h</p:attrName>
                                        </p:attrNameLst>
                                      </p:cBhvr>
                                      <p:tavLst>
                                        <p:tav tm="0">
                                          <p:val>
                                            <p:strVal val="4*#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32"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strVal val="4*#ppt_w"/>
                                          </p:val>
                                        </p:tav>
                                        <p:tav tm="100000">
                                          <p:val>
                                            <p:strVal val="#ppt_w"/>
                                          </p:val>
                                        </p:tav>
                                      </p:tavLst>
                                    </p:anim>
                                    <p:anim calcmode="lin" valueType="num">
                                      <p:cBhvr>
                                        <p:cTn id="44"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32" fill="hold" grpId="0" nodeType="clickEffect">
                                  <p:stCondLst>
                                    <p:cond delay="0"/>
                                  </p:stCondLst>
                                  <p:childTnLst>
                                    <p:set>
                                      <p:cBhvr>
                                        <p:cTn id="48" dur="1" fill="hold">
                                          <p:stCondLst>
                                            <p:cond delay="0"/>
                                          </p:stCondLst>
                                        </p:cTn>
                                        <p:tgtEl>
                                          <p:spTgt spid="657415"/>
                                        </p:tgtEl>
                                        <p:attrNameLst>
                                          <p:attrName>style.visibility</p:attrName>
                                        </p:attrNameLst>
                                      </p:cBhvr>
                                      <p:to>
                                        <p:strVal val="visible"/>
                                      </p:to>
                                    </p:set>
                                    <p:anim calcmode="lin" valueType="num">
                                      <p:cBhvr>
                                        <p:cTn id="49" dur="500" fill="hold"/>
                                        <p:tgtEl>
                                          <p:spTgt spid="657415"/>
                                        </p:tgtEl>
                                        <p:attrNameLst>
                                          <p:attrName>ppt_w</p:attrName>
                                        </p:attrNameLst>
                                      </p:cBhvr>
                                      <p:tavLst>
                                        <p:tav tm="0">
                                          <p:val>
                                            <p:strVal val="4*#ppt_w"/>
                                          </p:val>
                                        </p:tav>
                                        <p:tav tm="100000">
                                          <p:val>
                                            <p:strVal val="#ppt_w"/>
                                          </p:val>
                                        </p:tav>
                                      </p:tavLst>
                                    </p:anim>
                                    <p:anim calcmode="lin" valueType="num">
                                      <p:cBhvr>
                                        <p:cTn id="50" dur="500" fill="hold"/>
                                        <p:tgtEl>
                                          <p:spTgt spid="657415"/>
                                        </p:tgtEl>
                                        <p:attrNameLst>
                                          <p:attrName>ppt_h</p:attrName>
                                        </p:attrNameLst>
                                      </p:cBhvr>
                                      <p:tavLst>
                                        <p:tav tm="0">
                                          <p:val>
                                            <p:strVal val="4*#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32" fill="hold" grpId="0" nodeType="clickEffect">
                                  <p:stCondLst>
                                    <p:cond delay="0"/>
                                  </p:stCondLst>
                                  <p:childTnLst>
                                    <p:set>
                                      <p:cBhvr>
                                        <p:cTn id="54" dur="1" fill="hold">
                                          <p:stCondLst>
                                            <p:cond delay="0"/>
                                          </p:stCondLst>
                                        </p:cTn>
                                        <p:tgtEl>
                                          <p:spTgt spid="657416"/>
                                        </p:tgtEl>
                                        <p:attrNameLst>
                                          <p:attrName>style.visibility</p:attrName>
                                        </p:attrNameLst>
                                      </p:cBhvr>
                                      <p:to>
                                        <p:strVal val="visible"/>
                                      </p:to>
                                    </p:set>
                                    <p:anim calcmode="lin" valueType="num">
                                      <p:cBhvr>
                                        <p:cTn id="55" dur="500" fill="hold"/>
                                        <p:tgtEl>
                                          <p:spTgt spid="657416"/>
                                        </p:tgtEl>
                                        <p:attrNameLst>
                                          <p:attrName>ppt_w</p:attrName>
                                        </p:attrNameLst>
                                      </p:cBhvr>
                                      <p:tavLst>
                                        <p:tav tm="0">
                                          <p:val>
                                            <p:strVal val="4*#ppt_w"/>
                                          </p:val>
                                        </p:tav>
                                        <p:tav tm="100000">
                                          <p:val>
                                            <p:strVal val="#ppt_w"/>
                                          </p:val>
                                        </p:tav>
                                      </p:tavLst>
                                    </p:anim>
                                    <p:anim calcmode="lin" valueType="num">
                                      <p:cBhvr>
                                        <p:cTn id="56" dur="500" fill="hold"/>
                                        <p:tgtEl>
                                          <p:spTgt spid="657416"/>
                                        </p:tgtEl>
                                        <p:attrNameLst>
                                          <p:attrName>ppt_h</p:attrName>
                                        </p:attrNameLst>
                                      </p:cBhvr>
                                      <p:tavLst>
                                        <p:tav tm="0">
                                          <p:val>
                                            <p:strVal val="4*#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8" presetClass="entr" presetSubtype="9" fill="hold" grpId="0" nodeType="clickEffect">
                                  <p:stCondLst>
                                    <p:cond delay="0"/>
                                  </p:stCondLst>
                                  <p:childTnLst>
                                    <p:set>
                                      <p:cBhvr>
                                        <p:cTn id="60" dur="1" fill="hold">
                                          <p:stCondLst>
                                            <p:cond delay="0"/>
                                          </p:stCondLst>
                                        </p:cTn>
                                        <p:tgtEl>
                                          <p:spTgt spid="657417"/>
                                        </p:tgtEl>
                                        <p:attrNameLst>
                                          <p:attrName>style.visibility</p:attrName>
                                        </p:attrNameLst>
                                      </p:cBhvr>
                                      <p:to>
                                        <p:strVal val="visible"/>
                                      </p:to>
                                    </p:set>
                                    <p:animEffect transition="in" filter="strips(upLeft)">
                                      <p:cBhvr>
                                        <p:cTn id="61" dur="500"/>
                                        <p:tgtEl>
                                          <p:spTgt spid="657417"/>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3" fill="hold" grpId="0" nodeType="clickEffect">
                                  <p:stCondLst>
                                    <p:cond delay="0"/>
                                  </p:stCondLst>
                                  <p:childTnLst>
                                    <p:set>
                                      <p:cBhvr>
                                        <p:cTn id="65" dur="1" fill="hold">
                                          <p:stCondLst>
                                            <p:cond delay="0"/>
                                          </p:stCondLst>
                                        </p:cTn>
                                        <p:tgtEl>
                                          <p:spTgt spid="657418"/>
                                        </p:tgtEl>
                                        <p:attrNameLst>
                                          <p:attrName>style.visibility</p:attrName>
                                        </p:attrNameLst>
                                      </p:cBhvr>
                                      <p:to>
                                        <p:strVal val="visible"/>
                                      </p:to>
                                    </p:set>
                                    <p:animEffect transition="in" filter="strips(upRight)">
                                      <p:cBhvr>
                                        <p:cTn id="66" dur="500"/>
                                        <p:tgtEl>
                                          <p:spTgt spid="657418"/>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12" fill="hold" grpId="0" nodeType="clickEffect">
                                  <p:stCondLst>
                                    <p:cond delay="0"/>
                                  </p:stCondLst>
                                  <p:childTnLst>
                                    <p:set>
                                      <p:cBhvr>
                                        <p:cTn id="70" dur="1" fill="hold">
                                          <p:stCondLst>
                                            <p:cond delay="0"/>
                                          </p:stCondLst>
                                        </p:cTn>
                                        <p:tgtEl>
                                          <p:spTgt spid="657419"/>
                                        </p:tgtEl>
                                        <p:attrNameLst>
                                          <p:attrName>style.visibility</p:attrName>
                                        </p:attrNameLst>
                                      </p:cBhvr>
                                      <p:to>
                                        <p:strVal val="visible"/>
                                      </p:to>
                                    </p:set>
                                    <p:animEffect transition="in" filter="strips(downLeft)">
                                      <p:cBhvr>
                                        <p:cTn id="71" dur="500"/>
                                        <p:tgtEl>
                                          <p:spTgt spid="657419"/>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657420"/>
                                        </p:tgtEl>
                                        <p:attrNameLst>
                                          <p:attrName>style.visibility</p:attrName>
                                        </p:attrNameLst>
                                      </p:cBhvr>
                                      <p:to>
                                        <p:strVal val="visible"/>
                                      </p:to>
                                    </p:set>
                                    <p:animEffect transition="in" filter="strips(downRight)">
                                      <p:cBhvr>
                                        <p:cTn id="76" dur="500"/>
                                        <p:tgtEl>
                                          <p:spTgt spid="657420"/>
                                        </p:tgtEl>
                                      </p:cBhvr>
                                    </p:animEffect>
                                  </p:childTnLst>
                                </p:cTn>
                              </p:par>
                            </p:childTnLst>
                          </p:cTn>
                        </p:par>
                      </p:childTnLst>
                    </p:cTn>
                  </p:par>
                  <p:par>
                    <p:cTn id="77" fill="hold">
                      <p:stCondLst>
                        <p:cond delay="indefinite"/>
                      </p:stCondLst>
                      <p:childTnLst>
                        <p:par>
                          <p:cTn id="78" fill="hold">
                            <p:stCondLst>
                              <p:cond delay="0"/>
                            </p:stCondLst>
                            <p:childTnLst>
                              <p:par>
                                <p:cTn id="79" presetID="23" presetClass="entr" presetSubtype="32" fill="hold" grpId="0" nodeType="clickEffect">
                                  <p:stCondLst>
                                    <p:cond delay="0"/>
                                  </p:stCondLst>
                                  <p:childTnLst>
                                    <p:set>
                                      <p:cBhvr>
                                        <p:cTn id="80" dur="1" fill="hold">
                                          <p:stCondLst>
                                            <p:cond delay="0"/>
                                          </p:stCondLst>
                                        </p:cTn>
                                        <p:tgtEl>
                                          <p:spTgt spid="657421"/>
                                        </p:tgtEl>
                                        <p:attrNameLst>
                                          <p:attrName>style.visibility</p:attrName>
                                        </p:attrNameLst>
                                      </p:cBhvr>
                                      <p:to>
                                        <p:strVal val="visible"/>
                                      </p:to>
                                    </p:set>
                                    <p:anim calcmode="lin" valueType="num">
                                      <p:cBhvr>
                                        <p:cTn id="81" dur="500" fill="hold"/>
                                        <p:tgtEl>
                                          <p:spTgt spid="657421"/>
                                        </p:tgtEl>
                                        <p:attrNameLst>
                                          <p:attrName>ppt_w</p:attrName>
                                        </p:attrNameLst>
                                      </p:cBhvr>
                                      <p:tavLst>
                                        <p:tav tm="0">
                                          <p:val>
                                            <p:strVal val="4*#ppt_w"/>
                                          </p:val>
                                        </p:tav>
                                        <p:tav tm="100000">
                                          <p:val>
                                            <p:strVal val="#ppt_w"/>
                                          </p:val>
                                        </p:tav>
                                      </p:tavLst>
                                    </p:anim>
                                    <p:anim calcmode="lin" valueType="num">
                                      <p:cBhvr>
                                        <p:cTn id="82" dur="500" fill="hold"/>
                                        <p:tgtEl>
                                          <p:spTgt spid="657421"/>
                                        </p:tgtEl>
                                        <p:attrNameLst>
                                          <p:attrName>ppt_h</p:attrName>
                                        </p:attrNameLst>
                                      </p:cBhvr>
                                      <p:tavLst>
                                        <p:tav tm="0">
                                          <p:val>
                                            <p:strVal val="4*#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32" fill="hold" grpId="0" nodeType="clickEffect">
                                  <p:stCondLst>
                                    <p:cond delay="0"/>
                                  </p:stCondLst>
                                  <p:childTnLst>
                                    <p:set>
                                      <p:cBhvr>
                                        <p:cTn id="86" dur="1" fill="hold">
                                          <p:stCondLst>
                                            <p:cond delay="0"/>
                                          </p:stCondLst>
                                        </p:cTn>
                                        <p:tgtEl>
                                          <p:spTgt spid="657422"/>
                                        </p:tgtEl>
                                        <p:attrNameLst>
                                          <p:attrName>style.visibility</p:attrName>
                                        </p:attrNameLst>
                                      </p:cBhvr>
                                      <p:to>
                                        <p:strVal val="visible"/>
                                      </p:to>
                                    </p:set>
                                    <p:anim calcmode="lin" valueType="num">
                                      <p:cBhvr>
                                        <p:cTn id="87" dur="500" fill="hold"/>
                                        <p:tgtEl>
                                          <p:spTgt spid="657422"/>
                                        </p:tgtEl>
                                        <p:attrNameLst>
                                          <p:attrName>ppt_w</p:attrName>
                                        </p:attrNameLst>
                                      </p:cBhvr>
                                      <p:tavLst>
                                        <p:tav tm="0">
                                          <p:val>
                                            <p:strVal val="4*#ppt_w"/>
                                          </p:val>
                                        </p:tav>
                                        <p:tav tm="100000">
                                          <p:val>
                                            <p:strVal val="#ppt_w"/>
                                          </p:val>
                                        </p:tav>
                                      </p:tavLst>
                                    </p:anim>
                                    <p:anim calcmode="lin" valueType="num">
                                      <p:cBhvr>
                                        <p:cTn id="88" dur="500" fill="hold"/>
                                        <p:tgtEl>
                                          <p:spTgt spid="657422"/>
                                        </p:tgtEl>
                                        <p:attrNameLst>
                                          <p:attrName>ppt_h</p:attrName>
                                        </p:attrNameLst>
                                      </p:cBhvr>
                                      <p:tavLst>
                                        <p:tav tm="0">
                                          <p:val>
                                            <p:strVal val="4*#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3" presetClass="entr" presetSubtype="528" fill="hold" grpId="0" nodeType="clickEffect">
                                  <p:stCondLst>
                                    <p:cond delay="0"/>
                                  </p:stCondLst>
                                  <p:childTnLst>
                                    <p:set>
                                      <p:cBhvr>
                                        <p:cTn id="92" dur="1" fill="hold">
                                          <p:stCondLst>
                                            <p:cond delay="0"/>
                                          </p:stCondLst>
                                        </p:cTn>
                                        <p:tgtEl>
                                          <p:spTgt spid="657423"/>
                                        </p:tgtEl>
                                        <p:attrNameLst>
                                          <p:attrName>style.visibility</p:attrName>
                                        </p:attrNameLst>
                                      </p:cBhvr>
                                      <p:to>
                                        <p:strVal val="visible"/>
                                      </p:to>
                                    </p:set>
                                    <p:anim calcmode="lin" valueType="num">
                                      <p:cBhvr>
                                        <p:cTn id="93" dur="500" fill="hold"/>
                                        <p:tgtEl>
                                          <p:spTgt spid="657423"/>
                                        </p:tgtEl>
                                        <p:attrNameLst>
                                          <p:attrName>ppt_w</p:attrName>
                                        </p:attrNameLst>
                                      </p:cBhvr>
                                      <p:tavLst>
                                        <p:tav tm="0">
                                          <p:val>
                                            <p:fltVal val="0"/>
                                          </p:val>
                                        </p:tav>
                                        <p:tav tm="100000">
                                          <p:val>
                                            <p:strVal val="#ppt_w"/>
                                          </p:val>
                                        </p:tav>
                                      </p:tavLst>
                                    </p:anim>
                                    <p:anim calcmode="lin" valueType="num">
                                      <p:cBhvr>
                                        <p:cTn id="94" dur="500" fill="hold"/>
                                        <p:tgtEl>
                                          <p:spTgt spid="657423"/>
                                        </p:tgtEl>
                                        <p:attrNameLst>
                                          <p:attrName>ppt_h</p:attrName>
                                        </p:attrNameLst>
                                      </p:cBhvr>
                                      <p:tavLst>
                                        <p:tav tm="0">
                                          <p:val>
                                            <p:fltVal val="0"/>
                                          </p:val>
                                        </p:tav>
                                        <p:tav tm="100000">
                                          <p:val>
                                            <p:strVal val="#ppt_h"/>
                                          </p:val>
                                        </p:tav>
                                      </p:tavLst>
                                    </p:anim>
                                    <p:anim calcmode="lin" valueType="num">
                                      <p:cBhvr>
                                        <p:cTn id="95" dur="500" fill="hold"/>
                                        <p:tgtEl>
                                          <p:spTgt spid="657423"/>
                                        </p:tgtEl>
                                        <p:attrNameLst>
                                          <p:attrName>ppt_x</p:attrName>
                                        </p:attrNameLst>
                                      </p:cBhvr>
                                      <p:tavLst>
                                        <p:tav tm="0">
                                          <p:val>
                                            <p:fltVal val="0.5"/>
                                          </p:val>
                                        </p:tav>
                                        <p:tav tm="100000">
                                          <p:val>
                                            <p:strVal val="#ppt_x"/>
                                          </p:val>
                                        </p:tav>
                                      </p:tavLst>
                                    </p:anim>
                                    <p:anim calcmode="lin" valueType="num">
                                      <p:cBhvr>
                                        <p:cTn id="96" dur="500" fill="hold"/>
                                        <p:tgtEl>
                                          <p:spTgt spid="657423"/>
                                        </p:tgtEl>
                                        <p:attrNameLst>
                                          <p:attrName>ppt_y</p:attrName>
                                        </p:attrNameLst>
                                      </p:cBhvr>
                                      <p:tavLst>
                                        <p:tav tm="0">
                                          <p:val>
                                            <p:fltVal val="0.5"/>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3" presetClass="entr" presetSubtype="528" fill="hold" grpId="0" nodeType="clickEffect">
                                  <p:stCondLst>
                                    <p:cond delay="0"/>
                                  </p:stCondLst>
                                  <p:childTnLst>
                                    <p:set>
                                      <p:cBhvr>
                                        <p:cTn id="100" dur="1" fill="hold">
                                          <p:stCondLst>
                                            <p:cond delay="0"/>
                                          </p:stCondLst>
                                        </p:cTn>
                                        <p:tgtEl>
                                          <p:spTgt spid="657425"/>
                                        </p:tgtEl>
                                        <p:attrNameLst>
                                          <p:attrName>style.visibility</p:attrName>
                                        </p:attrNameLst>
                                      </p:cBhvr>
                                      <p:to>
                                        <p:strVal val="visible"/>
                                      </p:to>
                                    </p:set>
                                    <p:anim calcmode="lin" valueType="num">
                                      <p:cBhvr>
                                        <p:cTn id="101" dur="500" fill="hold"/>
                                        <p:tgtEl>
                                          <p:spTgt spid="657425"/>
                                        </p:tgtEl>
                                        <p:attrNameLst>
                                          <p:attrName>ppt_w</p:attrName>
                                        </p:attrNameLst>
                                      </p:cBhvr>
                                      <p:tavLst>
                                        <p:tav tm="0">
                                          <p:val>
                                            <p:fltVal val="0"/>
                                          </p:val>
                                        </p:tav>
                                        <p:tav tm="100000">
                                          <p:val>
                                            <p:strVal val="#ppt_w"/>
                                          </p:val>
                                        </p:tav>
                                      </p:tavLst>
                                    </p:anim>
                                    <p:anim calcmode="lin" valueType="num">
                                      <p:cBhvr>
                                        <p:cTn id="102" dur="500" fill="hold"/>
                                        <p:tgtEl>
                                          <p:spTgt spid="657425"/>
                                        </p:tgtEl>
                                        <p:attrNameLst>
                                          <p:attrName>ppt_h</p:attrName>
                                        </p:attrNameLst>
                                      </p:cBhvr>
                                      <p:tavLst>
                                        <p:tav tm="0">
                                          <p:val>
                                            <p:fltVal val="0"/>
                                          </p:val>
                                        </p:tav>
                                        <p:tav tm="100000">
                                          <p:val>
                                            <p:strVal val="#ppt_h"/>
                                          </p:val>
                                        </p:tav>
                                      </p:tavLst>
                                    </p:anim>
                                    <p:anim calcmode="lin" valueType="num">
                                      <p:cBhvr>
                                        <p:cTn id="103" dur="500" fill="hold"/>
                                        <p:tgtEl>
                                          <p:spTgt spid="657425"/>
                                        </p:tgtEl>
                                        <p:attrNameLst>
                                          <p:attrName>ppt_x</p:attrName>
                                        </p:attrNameLst>
                                      </p:cBhvr>
                                      <p:tavLst>
                                        <p:tav tm="0">
                                          <p:val>
                                            <p:fltVal val="0.5"/>
                                          </p:val>
                                        </p:tav>
                                        <p:tav tm="100000">
                                          <p:val>
                                            <p:strVal val="#ppt_x"/>
                                          </p:val>
                                        </p:tav>
                                      </p:tavLst>
                                    </p:anim>
                                    <p:anim calcmode="lin" valueType="num">
                                      <p:cBhvr>
                                        <p:cTn id="104" dur="500" fill="hold"/>
                                        <p:tgtEl>
                                          <p:spTgt spid="657425"/>
                                        </p:tgtEl>
                                        <p:attrNameLst>
                                          <p:attrName>ppt_y</p:attrName>
                                        </p:attrNameLst>
                                      </p:cBhvr>
                                      <p:tavLst>
                                        <p:tav tm="0">
                                          <p:val>
                                            <p:fltVal val="0.5"/>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528" fill="hold" grpId="0" nodeType="clickEffect">
                                  <p:stCondLst>
                                    <p:cond delay="0"/>
                                  </p:stCondLst>
                                  <p:childTnLst>
                                    <p:set>
                                      <p:cBhvr>
                                        <p:cTn id="108" dur="1" fill="hold">
                                          <p:stCondLst>
                                            <p:cond delay="0"/>
                                          </p:stCondLst>
                                        </p:cTn>
                                        <p:tgtEl>
                                          <p:spTgt spid="657426"/>
                                        </p:tgtEl>
                                        <p:attrNameLst>
                                          <p:attrName>style.visibility</p:attrName>
                                        </p:attrNameLst>
                                      </p:cBhvr>
                                      <p:to>
                                        <p:strVal val="visible"/>
                                      </p:to>
                                    </p:set>
                                    <p:anim calcmode="lin" valueType="num">
                                      <p:cBhvr>
                                        <p:cTn id="109" dur="500" fill="hold"/>
                                        <p:tgtEl>
                                          <p:spTgt spid="657426"/>
                                        </p:tgtEl>
                                        <p:attrNameLst>
                                          <p:attrName>ppt_w</p:attrName>
                                        </p:attrNameLst>
                                      </p:cBhvr>
                                      <p:tavLst>
                                        <p:tav tm="0">
                                          <p:val>
                                            <p:fltVal val="0"/>
                                          </p:val>
                                        </p:tav>
                                        <p:tav tm="100000">
                                          <p:val>
                                            <p:strVal val="#ppt_w"/>
                                          </p:val>
                                        </p:tav>
                                      </p:tavLst>
                                    </p:anim>
                                    <p:anim calcmode="lin" valueType="num">
                                      <p:cBhvr>
                                        <p:cTn id="110" dur="500" fill="hold"/>
                                        <p:tgtEl>
                                          <p:spTgt spid="657426"/>
                                        </p:tgtEl>
                                        <p:attrNameLst>
                                          <p:attrName>ppt_h</p:attrName>
                                        </p:attrNameLst>
                                      </p:cBhvr>
                                      <p:tavLst>
                                        <p:tav tm="0">
                                          <p:val>
                                            <p:fltVal val="0"/>
                                          </p:val>
                                        </p:tav>
                                        <p:tav tm="100000">
                                          <p:val>
                                            <p:strVal val="#ppt_h"/>
                                          </p:val>
                                        </p:tav>
                                      </p:tavLst>
                                    </p:anim>
                                    <p:anim calcmode="lin" valueType="num">
                                      <p:cBhvr>
                                        <p:cTn id="111" dur="500" fill="hold"/>
                                        <p:tgtEl>
                                          <p:spTgt spid="657426"/>
                                        </p:tgtEl>
                                        <p:attrNameLst>
                                          <p:attrName>ppt_x</p:attrName>
                                        </p:attrNameLst>
                                      </p:cBhvr>
                                      <p:tavLst>
                                        <p:tav tm="0">
                                          <p:val>
                                            <p:fltVal val="0.5"/>
                                          </p:val>
                                        </p:tav>
                                        <p:tav tm="100000">
                                          <p:val>
                                            <p:strVal val="#ppt_x"/>
                                          </p:val>
                                        </p:tav>
                                      </p:tavLst>
                                    </p:anim>
                                    <p:anim calcmode="lin" valueType="num">
                                      <p:cBhvr>
                                        <p:cTn id="112" dur="500" fill="hold"/>
                                        <p:tgtEl>
                                          <p:spTgt spid="657426"/>
                                        </p:tgtEl>
                                        <p:attrNameLst>
                                          <p:attrName>ppt_y</p:attrName>
                                        </p:attrNameLst>
                                      </p:cBhvr>
                                      <p:tavLst>
                                        <p:tav tm="0">
                                          <p:val>
                                            <p:fltVal val="0.5"/>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3" presetClass="entr" presetSubtype="528" fill="hold" grpId="0" nodeType="clickEffect">
                                  <p:stCondLst>
                                    <p:cond delay="0"/>
                                  </p:stCondLst>
                                  <p:childTnLst>
                                    <p:set>
                                      <p:cBhvr>
                                        <p:cTn id="116" dur="1" fill="hold">
                                          <p:stCondLst>
                                            <p:cond delay="0"/>
                                          </p:stCondLst>
                                        </p:cTn>
                                        <p:tgtEl>
                                          <p:spTgt spid="657424"/>
                                        </p:tgtEl>
                                        <p:attrNameLst>
                                          <p:attrName>style.visibility</p:attrName>
                                        </p:attrNameLst>
                                      </p:cBhvr>
                                      <p:to>
                                        <p:strVal val="visible"/>
                                      </p:to>
                                    </p:set>
                                    <p:anim calcmode="lin" valueType="num">
                                      <p:cBhvr>
                                        <p:cTn id="117" dur="500" fill="hold"/>
                                        <p:tgtEl>
                                          <p:spTgt spid="657424"/>
                                        </p:tgtEl>
                                        <p:attrNameLst>
                                          <p:attrName>ppt_w</p:attrName>
                                        </p:attrNameLst>
                                      </p:cBhvr>
                                      <p:tavLst>
                                        <p:tav tm="0">
                                          <p:val>
                                            <p:fltVal val="0"/>
                                          </p:val>
                                        </p:tav>
                                        <p:tav tm="100000">
                                          <p:val>
                                            <p:strVal val="#ppt_w"/>
                                          </p:val>
                                        </p:tav>
                                      </p:tavLst>
                                    </p:anim>
                                    <p:anim calcmode="lin" valueType="num">
                                      <p:cBhvr>
                                        <p:cTn id="118" dur="500" fill="hold"/>
                                        <p:tgtEl>
                                          <p:spTgt spid="657424"/>
                                        </p:tgtEl>
                                        <p:attrNameLst>
                                          <p:attrName>ppt_h</p:attrName>
                                        </p:attrNameLst>
                                      </p:cBhvr>
                                      <p:tavLst>
                                        <p:tav tm="0">
                                          <p:val>
                                            <p:fltVal val="0"/>
                                          </p:val>
                                        </p:tav>
                                        <p:tav tm="100000">
                                          <p:val>
                                            <p:strVal val="#ppt_h"/>
                                          </p:val>
                                        </p:tav>
                                      </p:tavLst>
                                    </p:anim>
                                    <p:anim calcmode="lin" valueType="num">
                                      <p:cBhvr>
                                        <p:cTn id="119" dur="500" fill="hold"/>
                                        <p:tgtEl>
                                          <p:spTgt spid="657424"/>
                                        </p:tgtEl>
                                        <p:attrNameLst>
                                          <p:attrName>ppt_x</p:attrName>
                                        </p:attrNameLst>
                                      </p:cBhvr>
                                      <p:tavLst>
                                        <p:tav tm="0">
                                          <p:val>
                                            <p:fltVal val="0.5"/>
                                          </p:val>
                                        </p:tav>
                                        <p:tav tm="100000">
                                          <p:val>
                                            <p:strVal val="#ppt_x"/>
                                          </p:val>
                                        </p:tav>
                                      </p:tavLst>
                                    </p:anim>
                                    <p:anim calcmode="lin" valueType="num">
                                      <p:cBhvr>
                                        <p:cTn id="120" dur="500" fill="hold"/>
                                        <p:tgtEl>
                                          <p:spTgt spid="657424"/>
                                        </p:tgtEl>
                                        <p:attrNameLst>
                                          <p:attrName>ppt_y</p:attrName>
                                        </p:attrNameLst>
                                      </p:cBhvr>
                                      <p:tavLst>
                                        <p:tav tm="0">
                                          <p:val>
                                            <p:fltVal val="0.5"/>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8" presetClass="entr" presetSubtype="6" fill="hold" grpId="0" nodeType="clickEffect">
                                  <p:stCondLst>
                                    <p:cond delay="0"/>
                                  </p:stCondLst>
                                  <p:childTnLst>
                                    <p:set>
                                      <p:cBhvr>
                                        <p:cTn id="124" dur="1" fill="hold">
                                          <p:stCondLst>
                                            <p:cond delay="0"/>
                                          </p:stCondLst>
                                        </p:cTn>
                                        <p:tgtEl>
                                          <p:spTgt spid="657432"/>
                                        </p:tgtEl>
                                        <p:attrNameLst>
                                          <p:attrName>style.visibility</p:attrName>
                                        </p:attrNameLst>
                                      </p:cBhvr>
                                      <p:to>
                                        <p:strVal val="visible"/>
                                      </p:to>
                                    </p:set>
                                    <p:animEffect transition="in" filter="strips(downRight)">
                                      <p:cBhvr>
                                        <p:cTn id="125" dur="500"/>
                                        <p:tgtEl>
                                          <p:spTgt spid="657432"/>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9" fill="hold" grpId="0" nodeType="clickEffect">
                                  <p:stCondLst>
                                    <p:cond delay="0"/>
                                  </p:stCondLst>
                                  <p:childTnLst>
                                    <p:set>
                                      <p:cBhvr>
                                        <p:cTn id="129" dur="1" fill="hold">
                                          <p:stCondLst>
                                            <p:cond delay="0"/>
                                          </p:stCondLst>
                                        </p:cTn>
                                        <p:tgtEl>
                                          <p:spTgt spid="657433"/>
                                        </p:tgtEl>
                                        <p:attrNameLst>
                                          <p:attrName>style.visibility</p:attrName>
                                        </p:attrNameLst>
                                      </p:cBhvr>
                                      <p:to>
                                        <p:strVal val="visible"/>
                                      </p:to>
                                    </p:set>
                                    <p:animEffect transition="in" filter="strips(upLeft)">
                                      <p:cBhvr>
                                        <p:cTn id="130" dur="500"/>
                                        <p:tgtEl>
                                          <p:spTgt spid="657433"/>
                                        </p:tgtEl>
                                      </p:cBhvr>
                                    </p:animEffect>
                                  </p:childTnLst>
                                </p:cTn>
                              </p:par>
                            </p:childTnLst>
                          </p:cTn>
                        </p:par>
                      </p:childTnLst>
                    </p:cTn>
                  </p:par>
                  <p:par>
                    <p:cTn id="131" fill="hold">
                      <p:stCondLst>
                        <p:cond delay="indefinite"/>
                      </p:stCondLst>
                      <p:childTnLst>
                        <p:par>
                          <p:cTn id="132" fill="hold">
                            <p:stCondLst>
                              <p:cond delay="0"/>
                            </p:stCondLst>
                            <p:childTnLst>
                              <p:par>
                                <p:cTn id="133" presetID="18" presetClass="entr" presetSubtype="3" fill="hold" grpId="0" nodeType="clickEffect">
                                  <p:stCondLst>
                                    <p:cond delay="0"/>
                                  </p:stCondLst>
                                  <p:childTnLst>
                                    <p:set>
                                      <p:cBhvr>
                                        <p:cTn id="134" dur="1" fill="hold">
                                          <p:stCondLst>
                                            <p:cond delay="0"/>
                                          </p:stCondLst>
                                        </p:cTn>
                                        <p:tgtEl>
                                          <p:spTgt spid="657434"/>
                                        </p:tgtEl>
                                        <p:attrNameLst>
                                          <p:attrName>style.visibility</p:attrName>
                                        </p:attrNameLst>
                                      </p:cBhvr>
                                      <p:to>
                                        <p:strVal val="visible"/>
                                      </p:to>
                                    </p:set>
                                    <p:animEffect transition="in" filter="strips(upRight)">
                                      <p:cBhvr>
                                        <p:cTn id="135" dur="500"/>
                                        <p:tgtEl>
                                          <p:spTgt spid="657434"/>
                                        </p:tgtEl>
                                      </p:cBhvr>
                                    </p:animEffect>
                                  </p:childTnLst>
                                </p:cTn>
                              </p:par>
                            </p:childTnLst>
                          </p:cTn>
                        </p:par>
                      </p:childTnLst>
                    </p:cTn>
                  </p:par>
                  <p:par>
                    <p:cTn id="136" fill="hold">
                      <p:stCondLst>
                        <p:cond delay="indefinite"/>
                      </p:stCondLst>
                      <p:childTnLst>
                        <p:par>
                          <p:cTn id="137" fill="hold">
                            <p:stCondLst>
                              <p:cond delay="0"/>
                            </p:stCondLst>
                            <p:childTnLst>
                              <p:par>
                                <p:cTn id="138" presetID="18" presetClass="entr" presetSubtype="6" fill="hold" grpId="0" nodeType="clickEffect">
                                  <p:stCondLst>
                                    <p:cond delay="0"/>
                                  </p:stCondLst>
                                  <p:childTnLst>
                                    <p:set>
                                      <p:cBhvr>
                                        <p:cTn id="139" dur="1" fill="hold">
                                          <p:stCondLst>
                                            <p:cond delay="0"/>
                                          </p:stCondLst>
                                        </p:cTn>
                                        <p:tgtEl>
                                          <p:spTgt spid="657435"/>
                                        </p:tgtEl>
                                        <p:attrNameLst>
                                          <p:attrName>style.visibility</p:attrName>
                                        </p:attrNameLst>
                                      </p:cBhvr>
                                      <p:to>
                                        <p:strVal val="visible"/>
                                      </p:to>
                                    </p:set>
                                    <p:animEffect transition="in" filter="strips(downRight)">
                                      <p:cBhvr>
                                        <p:cTn id="140" dur="500"/>
                                        <p:tgtEl>
                                          <p:spTgt spid="657435"/>
                                        </p:tgtEl>
                                      </p:cBhvr>
                                    </p:animEffect>
                                  </p:childTnLst>
                                </p:cTn>
                              </p:par>
                            </p:childTnLst>
                          </p:cTn>
                        </p:par>
                      </p:childTnLst>
                    </p:cTn>
                  </p:par>
                  <p:par>
                    <p:cTn id="141" fill="hold">
                      <p:stCondLst>
                        <p:cond delay="indefinite"/>
                      </p:stCondLst>
                      <p:childTnLst>
                        <p:par>
                          <p:cTn id="142" fill="hold">
                            <p:stCondLst>
                              <p:cond delay="0"/>
                            </p:stCondLst>
                            <p:childTnLst>
                              <p:par>
                                <p:cTn id="143" presetID="17" presetClass="entr" presetSubtype="10" fill="hold" grpId="0" nodeType="clickEffect">
                                  <p:stCondLst>
                                    <p:cond delay="0"/>
                                  </p:stCondLst>
                                  <p:childTnLst>
                                    <p:set>
                                      <p:cBhvr>
                                        <p:cTn id="144" dur="1" fill="hold">
                                          <p:stCondLst>
                                            <p:cond delay="0"/>
                                          </p:stCondLst>
                                        </p:cTn>
                                        <p:tgtEl>
                                          <p:spTgt spid="657463"/>
                                        </p:tgtEl>
                                        <p:attrNameLst>
                                          <p:attrName>style.visibility</p:attrName>
                                        </p:attrNameLst>
                                      </p:cBhvr>
                                      <p:to>
                                        <p:strVal val="visible"/>
                                      </p:to>
                                    </p:set>
                                    <p:anim calcmode="lin" valueType="num">
                                      <p:cBhvr>
                                        <p:cTn id="145" dur="500" fill="hold"/>
                                        <p:tgtEl>
                                          <p:spTgt spid="657463"/>
                                        </p:tgtEl>
                                        <p:attrNameLst>
                                          <p:attrName>ppt_w</p:attrName>
                                        </p:attrNameLst>
                                      </p:cBhvr>
                                      <p:tavLst>
                                        <p:tav tm="0">
                                          <p:val>
                                            <p:fltVal val="0"/>
                                          </p:val>
                                        </p:tav>
                                        <p:tav tm="100000">
                                          <p:val>
                                            <p:strVal val="#ppt_w"/>
                                          </p:val>
                                        </p:tav>
                                      </p:tavLst>
                                    </p:anim>
                                    <p:anim calcmode="lin" valueType="num">
                                      <p:cBhvr>
                                        <p:cTn id="146" dur="500" fill="hold"/>
                                        <p:tgtEl>
                                          <p:spTgt spid="657463"/>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23" presetClass="entr" presetSubtype="16" fill="hold" grpId="0" nodeType="clickEffect">
                                  <p:stCondLst>
                                    <p:cond delay="0"/>
                                  </p:stCondLst>
                                  <p:childTnLst>
                                    <p:set>
                                      <p:cBhvr>
                                        <p:cTn id="150" dur="1" fill="hold">
                                          <p:stCondLst>
                                            <p:cond delay="0"/>
                                          </p:stCondLst>
                                        </p:cTn>
                                        <p:tgtEl>
                                          <p:spTgt spid="657437"/>
                                        </p:tgtEl>
                                        <p:attrNameLst>
                                          <p:attrName>style.visibility</p:attrName>
                                        </p:attrNameLst>
                                      </p:cBhvr>
                                      <p:to>
                                        <p:strVal val="visible"/>
                                      </p:to>
                                    </p:set>
                                    <p:anim calcmode="lin" valueType="num">
                                      <p:cBhvr>
                                        <p:cTn id="151" dur="500" fill="hold"/>
                                        <p:tgtEl>
                                          <p:spTgt spid="657437"/>
                                        </p:tgtEl>
                                        <p:attrNameLst>
                                          <p:attrName>ppt_w</p:attrName>
                                        </p:attrNameLst>
                                      </p:cBhvr>
                                      <p:tavLst>
                                        <p:tav tm="0">
                                          <p:val>
                                            <p:fltVal val="0"/>
                                          </p:val>
                                        </p:tav>
                                        <p:tav tm="100000">
                                          <p:val>
                                            <p:strVal val="#ppt_w"/>
                                          </p:val>
                                        </p:tav>
                                      </p:tavLst>
                                    </p:anim>
                                    <p:anim calcmode="lin" valueType="num">
                                      <p:cBhvr>
                                        <p:cTn id="152" dur="500" fill="hold"/>
                                        <p:tgtEl>
                                          <p:spTgt spid="657437"/>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23" presetClass="entr" presetSubtype="32" fill="hold" grpId="0" nodeType="clickEffect">
                                  <p:stCondLst>
                                    <p:cond delay="0"/>
                                  </p:stCondLst>
                                  <p:childTnLst>
                                    <p:set>
                                      <p:cBhvr>
                                        <p:cTn id="156" dur="1" fill="hold">
                                          <p:stCondLst>
                                            <p:cond delay="0"/>
                                          </p:stCondLst>
                                        </p:cTn>
                                        <p:tgtEl>
                                          <p:spTgt spid="657438"/>
                                        </p:tgtEl>
                                        <p:attrNameLst>
                                          <p:attrName>style.visibility</p:attrName>
                                        </p:attrNameLst>
                                      </p:cBhvr>
                                      <p:to>
                                        <p:strVal val="visible"/>
                                      </p:to>
                                    </p:set>
                                    <p:anim calcmode="lin" valueType="num">
                                      <p:cBhvr>
                                        <p:cTn id="157" dur="500" fill="hold"/>
                                        <p:tgtEl>
                                          <p:spTgt spid="657438"/>
                                        </p:tgtEl>
                                        <p:attrNameLst>
                                          <p:attrName>ppt_w</p:attrName>
                                        </p:attrNameLst>
                                      </p:cBhvr>
                                      <p:tavLst>
                                        <p:tav tm="0">
                                          <p:val>
                                            <p:strVal val="4*#ppt_w"/>
                                          </p:val>
                                        </p:tav>
                                        <p:tav tm="100000">
                                          <p:val>
                                            <p:strVal val="#ppt_w"/>
                                          </p:val>
                                        </p:tav>
                                      </p:tavLst>
                                    </p:anim>
                                    <p:anim calcmode="lin" valueType="num">
                                      <p:cBhvr>
                                        <p:cTn id="158" dur="500" fill="hold"/>
                                        <p:tgtEl>
                                          <p:spTgt spid="657438"/>
                                        </p:tgtEl>
                                        <p:attrNameLst>
                                          <p:attrName>ppt_h</p:attrName>
                                        </p:attrNameLst>
                                      </p:cBhvr>
                                      <p:tavLst>
                                        <p:tav tm="0">
                                          <p:val>
                                            <p:strVal val="4*#ppt_h"/>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23" presetClass="entr" presetSubtype="32" fill="hold" grpId="0" nodeType="clickEffect">
                                  <p:stCondLst>
                                    <p:cond delay="0"/>
                                  </p:stCondLst>
                                  <p:childTnLst>
                                    <p:set>
                                      <p:cBhvr>
                                        <p:cTn id="162" dur="1" fill="hold">
                                          <p:stCondLst>
                                            <p:cond delay="0"/>
                                          </p:stCondLst>
                                        </p:cTn>
                                        <p:tgtEl>
                                          <p:spTgt spid="657441"/>
                                        </p:tgtEl>
                                        <p:attrNameLst>
                                          <p:attrName>style.visibility</p:attrName>
                                        </p:attrNameLst>
                                      </p:cBhvr>
                                      <p:to>
                                        <p:strVal val="visible"/>
                                      </p:to>
                                    </p:set>
                                    <p:anim calcmode="lin" valueType="num">
                                      <p:cBhvr>
                                        <p:cTn id="163" dur="500" fill="hold"/>
                                        <p:tgtEl>
                                          <p:spTgt spid="657441"/>
                                        </p:tgtEl>
                                        <p:attrNameLst>
                                          <p:attrName>ppt_w</p:attrName>
                                        </p:attrNameLst>
                                      </p:cBhvr>
                                      <p:tavLst>
                                        <p:tav tm="0">
                                          <p:val>
                                            <p:strVal val="4*#ppt_w"/>
                                          </p:val>
                                        </p:tav>
                                        <p:tav tm="100000">
                                          <p:val>
                                            <p:strVal val="#ppt_w"/>
                                          </p:val>
                                        </p:tav>
                                      </p:tavLst>
                                    </p:anim>
                                    <p:anim calcmode="lin" valueType="num">
                                      <p:cBhvr>
                                        <p:cTn id="164" dur="500" fill="hold"/>
                                        <p:tgtEl>
                                          <p:spTgt spid="657441"/>
                                        </p:tgtEl>
                                        <p:attrNameLst>
                                          <p:attrName>ppt_h</p:attrName>
                                        </p:attrNameLst>
                                      </p:cBhvr>
                                      <p:tavLst>
                                        <p:tav tm="0">
                                          <p:val>
                                            <p:strVal val="4*#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23" presetClass="entr" presetSubtype="32" fill="hold" grpId="0" nodeType="clickEffect">
                                  <p:stCondLst>
                                    <p:cond delay="0"/>
                                  </p:stCondLst>
                                  <p:childTnLst>
                                    <p:set>
                                      <p:cBhvr>
                                        <p:cTn id="168" dur="1" fill="hold">
                                          <p:stCondLst>
                                            <p:cond delay="0"/>
                                          </p:stCondLst>
                                        </p:cTn>
                                        <p:tgtEl>
                                          <p:spTgt spid="657440"/>
                                        </p:tgtEl>
                                        <p:attrNameLst>
                                          <p:attrName>style.visibility</p:attrName>
                                        </p:attrNameLst>
                                      </p:cBhvr>
                                      <p:to>
                                        <p:strVal val="visible"/>
                                      </p:to>
                                    </p:set>
                                    <p:anim calcmode="lin" valueType="num">
                                      <p:cBhvr>
                                        <p:cTn id="169" dur="500" fill="hold"/>
                                        <p:tgtEl>
                                          <p:spTgt spid="657440"/>
                                        </p:tgtEl>
                                        <p:attrNameLst>
                                          <p:attrName>ppt_w</p:attrName>
                                        </p:attrNameLst>
                                      </p:cBhvr>
                                      <p:tavLst>
                                        <p:tav tm="0">
                                          <p:val>
                                            <p:strVal val="4*#ppt_w"/>
                                          </p:val>
                                        </p:tav>
                                        <p:tav tm="100000">
                                          <p:val>
                                            <p:strVal val="#ppt_w"/>
                                          </p:val>
                                        </p:tav>
                                      </p:tavLst>
                                    </p:anim>
                                    <p:anim calcmode="lin" valueType="num">
                                      <p:cBhvr>
                                        <p:cTn id="170" dur="500" fill="hold"/>
                                        <p:tgtEl>
                                          <p:spTgt spid="657440"/>
                                        </p:tgtEl>
                                        <p:attrNameLst>
                                          <p:attrName>ppt_h</p:attrName>
                                        </p:attrNameLst>
                                      </p:cBhvr>
                                      <p:tavLst>
                                        <p:tav tm="0">
                                          <p:val>
                                            <p:strVal val="4*#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23" presetClass="entr" presetSubtype="32" fill="hold" grpId="0" nodeType="clickEffect">
                                  <p:stCondLst>
                                    <p:cond delay="0"/>
                                  </p:stCondLst>
                                  <p:childTnLst>
                                    <p:set>
                                      <p:cBhvr>
                                        <p:cTn id="174" dur="1" fill="hold">
                                          <p:stCondLst>
                                            <p:cond delay="0"/>
                                          </p:stCondLst>
                                        </p:cTn>
                                        <p:tgtEl>
                                          <p:spTgt spid="657439"/>
                                        </p:tgtEl>
                                        <p:attrNameLst>
                                          <p:attrName>style.visibility</p:attrName>
                                        </p:attrNameLst>
                                      </p:cBhvr>
                                      <p:to>
                                        <p:strVal val="visible"/>
                                      </p:to>
                                    </p:set>
                                    <p:anim calcmode="lin" valueType="num">
                                      <p:cBhvr>
                                        <p:cTn id="175" dur="500" fill="hold"/>
                                        <p:tgtEl>
                                          <p:spTgt spid="657439"/>
                                        </p:tgtEl>
                                        <p:attrNameLst>
                                          <p:attrName>ppt_w</p:attrName>
                                        </p:attrNameLst>
                                      </p:cBhvr>
                                      <p:tavLst>
                                        <p:tav tm="0">
                                          <p:val>
                                            <p:strVal val="4*#ppt_w"/>
                                          </p:val>
                                        </p:tav>
                                        <p:tav tm="100000">
                                          <p:val>
                                            <p:strVal val="#ppt_w"/>
                                          </p:val>
                                        </p:tav>
                                      </p:tavLst>
                                    </p:anim>
                                    <p:anim calcmode="lin" valueType="num">
                                      <p:cBhvr>
                                        <p:cTn id="176" dur="500" fill="hold"/>
                                        <p:tgtEl>
                                          <p:spTgt spid="657439"/>
                                        </p:tgtEl>
                                        <p:attrNameLst>
                                          <p:attrName>ppt_h</p:attrName>
                                        </p:attrNameLst>
                                      </p:cBhvr>
                                      <p:tavLst>
                                        <p:tav tm="0">
                                          <p:val>
                                            <p:strVal val="4*#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23" presetClass="entr" presetSubtype="32" fill="hold" nodeType="clickEffect">
                                  <p:stCondLst>
                                    <p:cond delay="0"/>
                                  </p:stCondLst>
                                  <p:childTnLst>
                                    <p:set>
                                      <p:cBhvr>
                                        <p:cTn id="180" dur="1" fill="hold">
                                          <p:stCondLst>
                                            <p:cond delay="0"/>
                                          </p:stCondLst>
                                        </p:cTn>
                                        <p:tgtEl>
                                          <p:spTgt spid="3"/>
                                        </p:tgtEl>
                                        <p:attrNameLst>
                                          <p:attrName>style.visibility</p:attrName>
                                        </p:attrNameLst>
                                      </p:cBhvr>
                                      <p:to>
                                        <p:strVal val="visible"/>
                                      </p:to>
                                    </p:set>
                                    <p:anim calcmode="lin" valueType="num">
                                      <p:cBhvr>
                                        <p:cTn id="181" dur="500" fill="hold"/>
                                        <p:tgtEl>
                                          <p:spTgt spid="3"/>
                                        </p:tgtEl>
                                        <p:attrNameLst>
                                          <p:attrName>ppt_w</p:attrName>
                                        </p:attrNameLst>
                                      </p:cBhvr>
                                      <p:tavLst>
                                        <p:tav tm="0">
                                          <p:val>
                                            <p:strVal val="4*#ppt_w"/>
                                          </p:val>
                                        </p:tav>
                                        <p:tav tm="100000">
                                          <p:val>
                                            <p:strVal val="#ppt_w"/>
                                          </p:val>
                                        </p:tav>
                                      </p:tavLst>
                                    </p:anim>
                                    <p:anim calcmode="lin" valueType="num">
                                      <p:cBhvr>
                                        <p:cTn id="182"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23" presetClass="entr" presetSubtype="32" fill="hold" grpId="0" nodeType="clickEffect">
                                  <p:stCondLst>
                                    <p:cond delay="0"/>
                                  </p:stCondLst>
                                  <p:childTnLst>
                                    <p:set>
                                      <p:cBhvr>
                                        <p:cTn id="186" dur="1" fill="hold">
                                          <p:stCondLst>
                                            <p:cond delay="0"/>
                                          </p:stCondLst>
                                        </p:cTn>
                                        <p:tgtEl>
                                          <p:spTgt spid="657442"/>
                                        </p:tgtEl>
                                        <p:attrNameLst>
                                          <p:attrName>style.visibility</p:attrName>
                                        </p:attrNameLst>
                                      </p:cBhvr>
                                      <p:to>
                                        <p:strVal val="visible"/>
                                      </p:to>
                                    </p:set>
                                    <p:anim calcmode="lin" valueType="num">
                                      <p:cBhvr>
                                        <p:cTn id="187" dur="500" fill="hold"/>
                                        <p:tgtEl>
                                          <p:spTgt spid="657442"/>
                                        </p:tgtEl>
                                        <p:attrNameLst>
                                          <p:attrName>ppt_w</p:attrName>
                                        </p:attrNameLst>
                                      </p:cBhvr>
                                      <p:tavLst>
                                        <p:tav tm="0">
                                          <p:val>
                                            <p:strVal val="4*#ppt_w"/>
                                          </p:val>
                                        </p:tav>
                                        <p:tav tm="100000">
                                          <p:val>
                                            <p:strVal val="#ppt_w"/>
                                          </p:val>
                                        </p:tav>
                                      </p:tavLst>
                                    </p:anim>
                                    <p:anim calcmode="lin" valueType="num">
                                      <p:cBhvr>
                                        <p:cTn id="188" dur="500" fill="hold"/>
                                        <p:tgtEl>
                                          <p:spTgt spid="657442"/>
                                        </p:tgtEl>
                                        <p:attrNameLst>
                                          <p:attrName>ppt_h</p:attrName>
                                        </p:attrNameLst>
                                      </p:cBhvr>
                                      <p:tavLst>
                                        <p:tav tm="0">
                                          <p:val>
                                            <p:strVal val="4*#ppt_h"/>
                                          </p:val>
                                        </p:tav>
                                        <p:tav tm="100000">
                                          <p:val>
                                            <p:strVal val="#ppt_h"/>
                                          </p:val>
                                        </p:tav>
                                      </p:tavLst>
                                    </p:anim>
                                  </p:childTnLst>
                                </p:cTn>
                              </p:par>
                            </p:childTnLst>
                          </p:cTn>
                        </p:par>
                      </p:childTnLst>
                    </p:cTn>
                  </p:par>
                  <p:par>
                    <p:cTn id="189" fill="hold">
                      <p:stCondLst>
                        <p:cond delay="indefinite"/>
                      </p:stCondLst>
                      <p:childTnLst>
                        <p:par>
                          <p:cTn id="190" fill="hold">
                            <p:stCondLst>
                              <p:cond delay="0"/>
                            </p:stCondLst>
                            <p:childTnLst>
                              <p:par>
                                <p:cTn id="191" presetID="23" presetClass="entr" presetSubtype="32" fill="hold" grpId="0" nodeType="clickEffect">
                                  <p:stCondLst>
                                    <p:cond delay="0"/>
                                  </p:stCondLst>
                                  <p:childTnLst>
                                    <p:set>
                                      <p:cBhvr>
                                        <p:cTn id="192" dur="1" fill="hold">
                                          <p:stCondLst>
                                            <p:cond delay="0"/>
                                          </p:stCondLst>
                                        </p:cTn>
                                        <p:tgtEl>
                                          <p:spTgt spid="657443"/>
                                        </p:tgtEl>
                                        <p:attrNameLst>
                                          <p:attrName>style.visibility</p:attrName>
                                        </p:attrNameLst>
                                      </p:cBhvr>
                                      <p:to>
                                        <p:strVal val="visible"/>
                                      </p:to>
                                    </p:set>
                                    <p:anim calcmode="lin" valueType="num">
                                      <p:cBhvr>
                                        <p:cTn id="193" dur="500" fill="hold"/>
                                        <p:tgtEl>
                                          <p:spTgt spid="657443"/>
                                        </p:tgtEl>
                                        <p:attrNameLst>
                                          <p:attrName>ppt_w</p:attrName>
                                        </p:attrNameLst>
                                      </p:cBhvr>
                                      <p:tavLst>
                                        <p:tav tm="0">
                                          <p:val>
                                            <p:strVal val="4*#ppt_w"/>
                                          </p:val>
                                        </p:tav>
                                        <p:tav tm="100000">
                                          <p:val>
                                            <p:strVal val="#ppt_w"/>
                                          </p:val>
                                        </p:tav>
                                      </p:tavLst>
                                    </p:anim>
                                    <p:anim calcmode="lin" valueType="num">
                                      <p:cBhvr>
                                        <p:cTn id="194" dur="500" fill="hold"/>
                                        <p:tgtEl>
                                          <p:spTgt spid="657443"/>
                                        </p:tgtEl>
                                        <p:attrNameLst>
                                          <p:attrName>ppt_h</p:attrName>
                                        </p:attrNameLst>
                                      </p:cBhvr>
                                      <p:tavLst>
                                        <p:tav tm="0">
                                          <p:val>
                                            <p:strVal val="4*#ppt_h"/>
                                          </p:val>
                                        </p:tav>
                                        <p:tav tm="100000">
                                          <p:val>
                                            <p:strVal val="#ppt_h"/>
                                          </p:val>
                                        </p:tav>
                                      </p:tavLst>
                                    </p:anim>
                                  </p:childTnLst>
                                </p:cTn>
                              </p:par>
                            </p:childTnLst>
                          </p:cTn>
                        </p:par>
                      </p:childTnLst>
                    </p:cTn>
                  </p:par>
                  <p:par>
                    <p:cTn id="195" fill="hold">
                      <p:stCondLst>
                        <p:cond delay="indefinite"/>
                      </p:stCondLst>
                      <p:childTnLst>
                        <p:par>
                          <p:cTn id="196" fill="hold">
                            <p:stCondLst>
                              <p:cond delay="0"/>
                            </p:stCondLst>
                            <p:childTnLst>
                              <p:par>
                                <p:cTn id="197" presetID="18" presetClass="entr" presetSubtype="9" fill="hold" grpId="0" nodeType="clickEffect">
                                  <p:stCondLst>
                                    <p:cond delay="0"/>
                                  </p:stCondLst>
                                  <p:childTnLst>
                                    <p:set>
                                      <p:cBhvr>
                                        <p:cTn id="198" dur="1" fill="hold">
                                          <p:stCondLst>
                                            <p:cond delay="0"/>
                                          </p:stCondLst>
                                        </p:cTn>
                                        <p:tgtEl>
                                          <p:spTgt spid="657444"/>
                                        </p:tgtEl>
                                        <p:attrNameLst>
                                          <p:attrName>style.visibility</p:attrName>
                                        </p:attrNameLst>
                                      </p:cBhvr>
                                      <p:to>
                                        <p:strVal val="visible"/>
                                      </p:to>
                                    </p:set>
                                    <p:animEffect transition="in" filter="strips(upLeft)">
                                      <p:cBhvr>
                                        <p:cTn id="199" dur="500"/>
                                        <p:tgtEl>
                                          <p:spTgt spid="657444"/>
                                        </p:tgtEl>
                                      </p:cBhvr>
                                    </p:animEffect>
                                  </p:childTnLst>
                                </p:cTn>
                              </p:par>
                            </p:childTnLst>
                          </p:cTn>
                        </p:par>
                      </p:childTnLst>
                    </p:cTn>
                  </p:par>
                  <p:par>
                    <p:cTn id="200" fill="hold">
                      <p:stCondLst>
                        <p:cond delay="indefinite"/>
                      </p:stCondLst>
                      <p:childTnLst>
                        <p:par>
                          <p:cTn id="201" fill="hold">
                            <p:stCondLst>
                              <p:cond delay="0"/>
                            </p:stCondLst>
                            <p:childTnLst>
                              <p:par>
                                <p:cTn id="202" presetID="18" presetClass="entr" presetSubtype="3" fill="hold" grpId="0" nodeType="clickEffect">
                                  <p:stCondLst>
                                    <p:cond delay="0"/>
                                  </p:stCondLst>
                                  <p:childTnLst>
                                    <p:set>
                                      <p:cBhvr>
                                        <p:cTn id="203" dur="1" fill="hold">
                                          <p:stCondLst>
                                            <p:cond delay="0"/>
                                          </p:stCondLst>
                                        </p:cTn>
                                        <p:tgtEl>
                                          <p:spTgt spid="657445"/>
                                        </p:tgtEl>
                                        <p:attrNameLst>
                                          <p:attrName>style.visibility</p:attrName>
                                        </p:attrNameLst>
                                      </p:cBhvr>
                                      <p:to>
                                        <p:strVal val="visible"/>
                                      </p:to>
                                    </p:set>
                                    <p:animEffect transition="in" filter="strips(upRight)">
                                      <p:cBhvr>
                                        <p:cTn id="204" dur="500"/>
                                        <p:tgtEl>
                                          <p:spTgt spid="657445"/>
                                        </p:tgtEl>
                                      </p:cBhvr>
                                    </p:animEffect>
                                  </p:childTnLst>
                                </p:cTn>
                              </p:par>
                            </p:childTnLst>
                          </p:cTn>
                        </p:par>
                      </p:childTnLst>
                    </p:cTn>
                  </p:par>
                  <p:par>
                    <p:cTn id="205" fill="hold">
                      <p:stCondLst>
                        <p:cond delay="indefinite"/>
                      </p:stCondLst>
                      <p:childTnLst>
                        <p:par>
                          <p:cTn id="206" fill="hold">
                            <p:stCondLst>
                              <p:cond delay="0"/>
                            </p:stCondLst>
                            <p:childTnLst>
                              <p:par>
                                <p:cTn id="207" presetID="18" presetClass="entr" presetSubtype="12" fill="hold" grpId="0" nodeType="clickEffect">
                                  <p:stCondLst>
                                    <p:cond delay="0"/>
                                  </p:stCondLst>
                                  <p:childTnLst>
                                    <p:set>
                                      <p:cBhvr>
                                        <p:cTn id="208" dur="1" fill="hold">
                                          <p:stCondLst>
                                            <p:cond delay="0"/>
                                          </p:stCondLst>
                                        </p:cTn>
                                        <p:tgtEl>
                                          <p:spTgt spid="657446"/>
                                        </p:tgtEl>
                                        <p:attrNameLst>
                                          <p:attrName>style.visibility</p:attrName>
                                        </p:attrNameLst>
                                      </p:cBhvr>
                                      <p:to>
                                        <p:strVal val="visible"/>
                                      </p:to>
                                    </p:set>
                                    <p:animEffect transition="in" filter="strips(downLeft)">
                                      <p:cBhvr>
                                        <p:cTn id="209" dur="500"/>
                                        <p:tgtEl>
                                          <p:spTgt spid="657446"/>
                                        </p:tgtEl>
                                      </p:cBhvr>
                                    </p:animEffect>
                                  </p:childTnLst>
                                </p:cTn>
                              </p:par>
                            </p:childTnLst>
                          </p:cTn>
                        </p:par>
                      </p:childTnLst>
                    </p:cTn>
                  </p:par>
                  <p:par>
                    <p:cTn id="210" fill="hold">
                      <p:stCondLst>
                        <p:cond delay="indefinite"/>
                      </p:stCondLst>
                      <p:childTnLst>
                        <p:par>
                          <p:cTn id="211" fill="hold">
                            <p:stCondLst>
                              <p:cond delay="0"/>
                            </p:stCondLst>
                            <p:childTnLst>
                              <p:par>
                                <p:cTn id="212" presetID="18" presetClass="entr" presetSubtype="6" fill="hold" grpId="0" nodeType="clickEffect">
                                  <p:stCondLst>
                                    <p:cond delay="0"/>
                                  </p:stCondLst>
                                  <p:childTnLst>
                                    <p:set>
                                      <p:cBhvr>
                                        <p:cTn id="213" dur="1" fill="hold">
                                          <p:stCondLst>
                                            <p:cond delay="0"/>
                                          </p:stCondLst>
                                        </p:cTn>
                                        <p:tgtEl>
                                          <p:spTgt spid="657447"/>
                                        </p:tgtEl>
                                        <p:attrNameLst>
                                          <p:attrName>style.visibility</p:attrName>
                                        </p:attrNameLst>
                                      </p:cBhvr>
                                      <p:to>
                                        <p:strVal val="visible"/>
                                      </p:to>
                                    </p:set>
                                    <p:animEffect transition="in" filter="strips(downRight)">
                                      <p:cBhvr>
                                        <p:cTn id="214" dur="500"/>
                                        <p:tgtEl>
                                          <p:spTgt spid="657447"/>
                                        </p:tgtEl>
                                      </p:cBhvr>
                                    </p:animEffect>
                                  </p:childTnLst>
                                </p:cTn>
                              </p:par>
                            </p:childTnLst>
                          </p:cTn>
                        </p:par>
                      </p:childTnLst>
                    </p:cTn>
                  </p:par>
                  <p:par>
                    <p:cTn id="215" fill="hold">
                      <p:stCondLst>
                        <p:cond delay="indefinite"/>
                      </p:stCondLst>
                      <p:childTnLst>
                        <p:par>
                          <p:cTn id="216" fill="hold">
                            <p:stCondLst>
                              <p:cond delay="0"/>
                            </p:stCondLst>
                            <p:childTnLst>
                              <p:par>
                                <p:cTn id="217" presetID="23" presetClass="entr" presetSubtype="32" fill="hold" grpId="0" nodeType="clickEffect">
                                  <p:stCondLst>
                                    <p:cond delay="0"/>
                                  </p:stCondLst>
                                  <p:childTnLst>
                                    <p:set>
                                      <p:cBhvr>
                                        <p:cTn id="218" dur="1" fill="hold">
                                          <p:stCondLst>
                                            <p:cond delay="0"/>
                                          </p:stCondLst>
                                        </p:cTn>
                                        <p:tgtEl>
                                          <p:spTgt spid="657448"/>
                                        </p:tgtEl>
                                        <p:attrNameLst>
                                          <p:attrName>style.visibility</p:attrName>
                                        </p:attrNameLst>
                                      </p:cBhvr>
                                      <p:to>
                                        <p:strVal val="visible"/>
                                      </p:to>
                                    </p:set>
                                    <p:anim calcmode="lin" valueType="num">
                                      <p:cBhvr>
                                        <p:cTn id="219" dur="500" fill="hold"/>
                                        <p:tgtEl>
                                          <p:spTgt spid="657448"/>
                                        </p:tgtEl>
                                        <p:attrNameLst>
                                          <p:attrName>ppt_w</p:attrName>
                                        </p:attrNameLst>
                                      </p:cBhvr>
                                      <p:tavLst>
                                        <p:tav tm="0">
                                          <p:val>
                                            <p:strVal val="4*#ppt_w"/>
                                          </p:val>
                                        </p:tav>
                                        <p:tav tm="100000">
                                          <p:val>
                                            <p:strVal val="#ppt_w"/>
                                          </p:val>
                                        </p:tav>
                                      </p:tavLst>
                                    </p:anim>
                                    <p:anim calcmode="lin" valueType="num">
                                      <p:cBhvr>
                                        <p:cTn id="220" dur="500" fill="hold"/>
                                        <p:tgtEl>
                                          <p:spTgt spid="657448"/>
                                        </p:tgtEl>
                                        <p:attrNameLst>
                                          <p:attrName>ppt_h</p:attrName>
                                        </p:attrNameLst>
                                      </p:cBhvr>
                                      <p:tavLst>
                                        <p:tav tm="0">
                                          <p:val>
                                            <p:strVal val="4*#ppt_h"/>
                                          </p:val>
                                        </p:tav>
                                        <p:tav tm="100000">
                                          <p:val>
                                            <p:strVal val="#ppt_h"/>
                                          </p:val>
                                        </p:tav>
                                      </p:tavLst>
                                    </p:anim>
                                  </p:childTnLst>
                                </p:cTn>
                              </p:par>
                            </p:childTnLst>
                          </p:cTn>
                        </p:par>
                      </p:childTnLst>
                    </p:cTn>
                  </p:par>
                  <p:par>
                    <p:cTn id="221" fill="hold">
                      <p:stCondLst>
                        <p:cond delay="indefinite"/>
                      </p:stCondLst>
                      <p:childTnLst>
                        <p:par>
                          <p:cTn id="222" fill="hold">
                            <p:stCondLst>
                              <p:cond delay="0"/>
                            </p:stCondLst>
                            <p:childTnLst>
                              <p:par>
                                <p:cTn id="223" presetID="23" presetClass="entr" presetSubtype="32" fill="hold" grpId="0" nodeType="clickEffect">
                                  <p:stCondLst>
                                    <p:cond delay="0"/>
                                  </p:stCondLst>
                                  <p:childTnLst>
                                    <p:set>
                                      <p:cBhvr>
                                        <p:cTn id="224" dur="1" fill="hold">
                                          <p:stCondLst>
                                            <p:cond delay="0"/>
                                          </p:stCondLst>
                                        </p:cTn>
                                        <p:tgtEl>
                                          <p:spTgt spid="657449"/>
                                        </p:tgtEl>
                                        <p:attrNameLst>
                                          <p:attrName>style.visibility</p:attrName>
                                        </p:attrNameLst>
                                      </p:cBhvr>
                                      <p:to>
                                        <p:strVal val="visible"/>
                                      </p:to>
                                    </p:set>
                                    <p:anim calcmode="lin" valueType="num">
                                      <p:cBhvr>
                                        <p:cTn id="225" dur="500" fill="hold"/>
                                        <p:tgtEl>
                                          <p:spTgt spid="657449"/>
                                        </p:tgtEl>
                                        <p:attrNameLst>
                                          <p:attrName>ppt_w</p:attrName>
                                        </p:attrNameLst>
                                      </p:cBhvr>
                                      <p:tavLst>
                                        <p:tav tm="0">
                                          <p:val>
                                            <p:strVal val="4*#ppt_w"/>
                                          </p:val>
                                        </p:tav>
                                        <p:tav tm="100000">
                                          <p:val>
                                            <p:strVal val="#ppt_w"/>
                                          </p:val>
                                        </p:tav>
                                      </p:tavLst>
                                    </p:anim>
                                    <p:anim calcmode="lin" valueType="num">
                                      <p:cBhvr>
                                        <p:cTn id="226" dur="500" fill="hold"/>
                                        <p:tgtEl>
                                          <p:spTgt spid="657449"/>
                                        </p:tgtEl>
                                        <p:attrNameLst>
                                          <p:attrName>ppt_h</p:attrName>
                                        </p:attrNameLst>
                                      </p:cBhvr>
                                      <p:tavLst>
                                        <p:tav tm="0">
                                          <p:val>
                                            <p:strVal val="4*#ppt_h"/>
                                          </p:val>
                                        </p:tav>
                                        <p:tav tm="100000">
                                          <p:val>
                                            <p:strVal val="#ppt_h"/>
                                          </p:val>
                                        </p:tav>
                                      </p:tavLst>
                                    </p:anim>
                                  </p:childTnLst>
                                </p:cTn>
                              </p:par>
                            </p:childTnLst>
                          </p:cTn>
                        </p:par>
                      </p:childTnLst>
                    </p:cTn>
                  </p:par>
                  <p:par>
                    <p:cTn id="227" fill="hold">
                      <p:stCondLst>
                        <p:cond delay="indefinite"/>
                      </p:stCondLst>
                      <p:childTnLst>
                        <p:par>
                          <p:cTn id="228" fill="hold">
                            <p:stCondLst>
                              <p:cond delay="0"/>
                            </p:stCondLst>
                            <p:childTnLst>
                              <p:par>
                                <p:cTn id="229" presetID="23" presetClass="entr" presetSubtype="528" fill="hold" grpId="0" nodeType="clickEffect">
                                  <p:stCondLst>
                                    <p:cond delay="0"/>
                                  </p:stCondLst>
                                  <p:childTnLst>
                                    <p:set>
                                      <p:cBhvr>
                                        <p:cTn id="230" dur="1" fill="hold">
                                          <p:stCondLst>
                                            <p:cond delay="0"/>
                                          </p:stCondLst>
                                        </p:cTn>
                                        <p:tgtEl>
                                          <p:spTgt spid="657450"/>
                                        </p:tgtEl>
                                        <p:attrNameLst>
                                          <p:attrName>style.visibility</p:attrName>
                                        </p:attrNameLst>
                                      </p:cBhvr>
                                      <p:to>
                                        <p:strVal val="visible"/>
                                      </p:to>
                                    </p:set>
                                    <p:anim calcmode="lin" valueType="num">
                                      <p:cBhvr>
                                        <p:cTn id="231" dur="500" fill="hold"/>
                                        <p:tgtEl>
                                          <p:spTgt spid="657450"/>
                                        </p:tgtEl>
                                        <p:attrNameLst>
                                          <p:attrName>ppt_w</p:attrName>
                                        </p:attrNameLst>
                                      </p:cBhvr>
                                      <p:tavLst>
                                        <p:tav tm="0">
                                          <p:val>
                                            <p:fltVal val="0"/>
                                          </p:val>
                                        </p:tav>
                                        <p:tav tm="100000">
                                          <p:val>
                                            <p:strVal val="#ppt_w"/>
                                          </p:val>
                                        </p:tav>
                                      </p:tavLst>
                                    </p:anim>
                                    <p:anim calcmode="lin" valueType="num">
                                      <p:cBhvr>
                                        <p:cTn id="232" dur="500" fill="hold"/>
                                        <p:tgtEl>
                                          <p:spTgt spid="657450"/>
                                        </p:tgtEl>
                                        <p:attrNameLst>
                                          <p:attrName>ppt_h</p:attrName>
                                        </p:attrNameLst>
                                      </p:cBhvr>
                                      <p:tavLst>
                                        <p:tav tm="0">
                                          <p:val>
                                            <p:fltVal val="0"/>
                                          </p:val>
                                        </p:tav>
                                        <p:tav tm="100000">
                                          <p:val>
                                            <p:strVal val="#ppt_h"/>
                                          </p:val>
                                        </p:tav>
                                      </p:tavLst>
                                    </p:anim>
                                    <p:anim calcmode="lin" valueType="num">
                                      <p:cBhvr>
                                        <p:cTn id="233" dur="500" fill="hold"/>
                                        <p:tgtEl>
                                          <p:spTgt spid="657450"/>
                                        </p:tgtEl>
                                        <p:attrNameLst>
                                          <p:attrName>ppt_x</p:attrName>
                                        </p:attrNameLst>
                                      </p:cBhvr>
                                      <p:tavLst>
                                        <p:tav tm="0">
                                          <p:val>
                                            <p:fltVal val="0.5"/>
                                          </p:val>
                                        </p:tav>
                                        <p:tav tm="100000">
                                          <p:val>
                                            <p:strVal val="#ppt_x"/>
                                          </p:val>
                                        </p:tav>
                                      </p:tavLst>
                                    </p:anim>
                                    <p:anim calcmode="lin" valueType="num">
                                      <p:cBhvr>
                                        <p:cTn id="234" dur="500" fill="hold"/>
                                        <p:tgtEl>
                                          <p:spTgt spid="657450"/>
                                        </p:tgtEl>
                                        <p:attrNameLst>
                                          <p:attrName>ppt_y</p:attrName>
                                        </p:attrNameLst>
                                      </p:cBhvr>
                                      <p:tavLst>
                                        <p:tav tm="0">
                                          <p:val>
                                            <p:fltVal val="0.5"/>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3" presetClass="entr" presetSubtype="528" fill="hold" grpId="0" nodeType="clickEffect">
                                  <p:stCondLst>
                                    <p:cond delay="0"/>
                                  </p:stCondLst>
                                  <p:childTnLst>
                                    <p:set>
                                      <p:cBhvr>
                                        <p:cTn id="238" dur="1" fill="hold">
                                          <p:stCondLst>
                                            <p:cond delay="0"/>
                                          </p:stCondLst>
                                        </p:cTn>
                                        <p:tgtEl>
                                          <p:spTgt spid="657452"/>
                                        </p:tgtEl>
                                        <p:attrNameLst>
                                          <p:attrName>style.visibility</p:attrName>
                                        </p:attrNameLst>
                                      </p:cBhvr>
                                      <p:to>
                                        <p:strVal val="visible"/>
                                      </p:to>
                                    </p:set>
                                    <p:anim calcmode="lin" valueType="num">
                                      <p:cBhvr>
                                        <p:cTn id="239" dur="500" fill="hold"/>
                                        <p:tgtEl>
                                          <p:spTgt spid="657452"/>
                                        </p:tgtEl>
                                        <p:attrNameLst>
                                          <p:attrName>ppt_w</p:attrName>
                                        </p:attrNameLst>
                                      </p:cBhvr>
                                      <p:tavLst>
                                        <p:tav tm="0">
                                          <p:val>
                                            <p:fltVal val="0"/>
                                          </p:val>
                                        </p:tav>
                                        <p:tav tm="100000">
                                          <p:val>
                                            <p:strVal val="#ppt_w"/>
                                          </p:val>
                                        </p:tav>
                                      </p:tavLst>
                                    </p:anim>
                                    <p:anim calcmode="lin" valueType="num">
                                      <p:cBhvr>
                                        <p:cTn id="240" dur="500" fill="hold"/>
                                        <p:tgtEl>
                                          <p:spTgt spid="657452"/>
                                        </p:tgtEl>
                                        <p:attrNameLst>
                                          <p:attrName>ppt_h</p:attrName>
                                        </p:attrNameLst>
                                      </p:cBhvr>
                                      <p:tavLst>
                                        <p:tav tm="0">
                                          <p:val>
                                            <p:fltVal val="0"/>
                                          </p:val>
                                        </p:tav>
                                        <p:tav tm="100000">
                                          <p:val>
                                            <p:strVal val="#ppt_h"/>
                                          </p:val>
                                        </p:tav>
                                      </p:tavLst>
                                    </p:anim>
                                    <p:anim calcmode="lin" valueType="num">
                                      <p:cBhvr>
                                        <p:cTn id="241" dur="500" fill="hold"/>
                                        <p:tgtEl>
                                          <p:spTgt spid="657452"/>
                                        </p:tgtEl>
                                        <p:attrNameLst>
                                          <p:attrName>ppt_x</p:attrName>
                                        </p:attrNameLst>
                                      </p:cBhvr>
                                      <p:tavLst>
                                        <p:tav tm="0">
                                          <p:val>
                                            <p:fltVal val="0.5"/>
                                          </p:val>
                                        </p:tav>
                                        <p:tav tm="100000">
                                          <p:val>
                                            <p:strVal val="#ppt_x"/>
                                          </p:val>
                                        </p:tav>
                                      </p:tavLst>
                                    </p:anim>
                                    <p:anim calcmode="lin" valueType="num">
                                      <p:cBhvr>
                                        <p:cTn id="242" dur="500" fill="hold"/>
                                        <p:tgtEl>
                                          <p:spTgt spid="657452"/>
                                        </p:tgtEl>
                                        <p:attrNameLst>
                                          <p:attrName>ppt_y</p:attrName>
                                        </p:attrNameLst>
                                      </p:cBhvr>
                                      <p:tavLst>
                                        <p:tav tm="0">
                                          <p:val>
                                            <p:fltVal val="0.5"/>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3" presetClass="entr" presetSubtype="528" fill="hold" grpId="0" nodeType="clickEffect">
                                  <p:stCondLst>
                                    <p:cond delay="0"/>
                                  </p:stCondLst>
                                  <p:childTnLst>
                                    <p:set>
                                      <p:cBhvr>
                                        <p:cTn id="246" dur="1" fill="hold">
                                          <p:stCondLst>
                                            <p:cond delay="0"/>
                                          </p:stCondLst>
                                        </p:cTn>
                                        <p:tgtEl>
                                          <p:spTgt spid="657453"/>
                                        </p:tgtEl>
                                        <p:attrNameLst>
                                          <p:attrName>style.visibility</p:attrName>
                                        </p:attrNameLst>
                                      </p:cBhvr>
                                      <p:to>
                                        <p:strVal val="visible"/>
                                      </p:to>
                                    </p:set>
                                    <p:anim calcmode="lin" valueType="num">
                                      <p:cBhvr>
                                        <p:cTn id="247" dur="500" fill="hold"/>
                                        <p:tgtEl>
                                          <p:spTgt spid="657453"/>
                                        </p:tgtEl>
                                        <p:attrNameLst>
                                          <p:attrName>ppt_w</p:attrName>
                                        </p:attrNameLst>
                                      </p:cBhvr>
                                      <p:tavLst>
                                        <p:tav tm="0">
                                          <p:val>
                                            <p:fltVal val="0"/>
                                          </p:val>
                                        </p:tav>
                                        <p:tav tm="100000">
                                          <p:val>
                                            <p:strVal val="#ppt_w"/>
                                          </p:val>
                                        </p:tav>
                                      </p:tavLst>
                                    </p:anim>
                                    <p:anim calcmode="lin" valueType="num">
                                      <p:cBhvr>
                                        <p:cTn id="248" dur="500" fill="hold"/>
                                        <p:tgtEl>
                                          <p:spTgt spid="657453"/>
                                        </p:tgtEl>
                                        <p:attrNameLst>
                                          <p:attrName>ppt_h</p:attrName>
                                        </p:attrNameLst>
                                      </p:cBhvr>
                                      <p:tavLst>
                                        <p:tav tm="0">
                                          <p:val>
                                            <p:fltVal val="0"/>
                                          </p:val>
                                        </p:tav>
                                        <p:tav tm="100000">
                                          <p:val>
                                            <p:strVal val="#ppt_h"/>
                                          </p:val>
                                        </p:tav>
                                      </p:tavLst>
                                    </p:anim>
                                    <p:anim calcmode="lin" valueType="num">
                                      <p:cBhvr>
                                        <p:cTn id="249" dur="500" fill="hold"/>
                                        <p:tgtEl>
                                          <p:spTgt spid="657453"/>
                                        </p:tgtEl>
                                        <p:attrNameLst>
                                          <p:attrName>ppt_x</p:attrName>
                                        </p:attrNameLst>
                                      </p:cBhvr>
                                      <p:tavLst>
                                        <p:tav tm="0">
                                          <p:val>
                                            <p:fltVal val="0.5"/>
                                          </p:val>
                                        </p:tav>
                                        <p:tav tm="100000">
                                          <p:val>
                                            <p:strVal val="#ppt_x"/>
                                          </p:val>
                                        </p:tav>
                                      </p:tavLst>
                                    </p:anim>
                                    <p:anim calcmode="lin" valueType="num">
                                      <p:cBhvr>
                                        <p:cTn id="250" dur="500" fill="hold"/>
                                        <p:tgtEl>
                                          <p:spTgt spid="657453"/>
                                        </p:tgtEl>
                                        <p:attrNameLst>
                                          <p:attrName>ppt_y</p:attrName>
                                        </p:attrNameLst>
                                      </p:cBhvr>
                                      <p:tavLst>
                                        <p:tav tm="0">
                                          <p:val>
                                            <p:fltVal val="0.5"/>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23" presetClass="entr" presetSubtype="528" fill="hold" grpId="0" nodeType="clickEffect">
                                  <p:stCondLst>
                                    <p:cond delay="0"/>
                                  </p:stCondLst>
                                  <p:childTnLst>
                                    <p:set>
                                      <p:cBhvr>
                                        <p:cTn id="254" dur="1" fill="hold">
                                          <p:stCondLst>
                                            <p:cond delay="0"/>
                                          </p:stCondLst>
                                        </p:cTn>
                                        <p:tgtEl>
                                          <p:spTgt spid="657451"/>
                                        </p:tgtEl>
                                        <p:attrNameLst>
                                          <p:attrName>style.visibility</p:attrName>
                                        </p:attrNameLst>
                                      </p:cBhvr>
                                      <p:to>
                                        <p:strVal val="visible"/>
                                      </p:to>
                                    </p:set>
                                    <p:anim calcmode="lin" valueType="num">
                                      <p:cBhvr>
                                        <p:cTn id="255" dur="500" fill="hold"/>
                                        <p:tgtEl>
                                          <p:spTgt spid="657451"/>
                                        </p:tgtEl>
                                        <p:attrNameLst>
                                          <p:attrName>ppt_w</p:attrName>
                                        </p:attrNameLst>
                                      </p:cBhvr>
                                      <p:tavLst>
                                        <p:tav tm="0">
                                          <p:val>
                                            <p:fltVal val="0"/>
                                          </p:val>
                                        </p:tav>
                                        <p:tav tm="100000">
                                          <p:val>
                                            <p:strVal val="#ppt_w"/>
                                          </p:val>
                                        </p:tav>
                                      </p:tavLst>
                                    </p:anim>
                                    <p:anim calcmode="lin" valueType="num">
                                      <p:cBhvr>
                                        <p:cTn id="256" dur="500" fill="hold"/>
                                        <p:tgtEl>
                                          <p:spTgt spid="657451"/>
                                        </p:tgtEl>
                                        <p:attrNameLst>
                                          <p:attrName>ppt_h</p:attrName>
                                        </p:attrNameLst>
                                      </p:cBhvr>
                                      <p:tavLst>
                                        <p:tav tm="0">
                                          <p:val>
                                            <p:fltVal val="0"/>
                                          </p:val>
                                        </p:tav>
                                        <p:tav tm="100000">
                                          <p:val>
                                            <p:strVal val="#ppt_h"/>
                                          </p:val>
                                        </p:tav>
                                      </p:tavLst>
                                    </p:anim>
                                    <p:anim calcmode="lin" valueType="num">
                                      <p:cBhvr>
                                        <p:cTn id="257" dur="500" fill="hold"/>
                                        <p:tgtEl>
                                          <p:spTgt spid="657451"/>
                                        </p:tgtEl>
                                        <p:attrNameLst>
                                          <p:attrName>ppt_x</p:attrName>
                                        </p:attrNameLst>
                                      </p:cBhvr>
                                      <p:tavLst>
                                        <p:tav tm="0">
                                          <p:val>
                                            <p:fltVal val="0.5"/>
                                          </p:val>
                                        </p:tav>
                                        <p:tav tm="100000">
                                          <p:val>
                                            <p:strVal val="#ppt_x"/>
                                          </p:val>
                                        </p:tav>
                                      </p:tavLst>
                                    </p:anim>
                                    <p:anim calcmode="lin" valueType="num">
                                      <p:cBhvr>
                                        <p:cTn id="258" dur="500" fill="hold"/>
                                        <p:tgtEl>
                                          <p:spTgt spid="657451"/>
                                        </p:tgtEl>
                                        <p:attrNameLst>
                                          <p:attrName>ppt_y</p:attrName>
                                        </p:attrNameLst>
                                      </p:cBhvr>
                                      <p:tavLst>
                                        <p:tav tm="0">
                                          <p:val>
                                            <p:fltVal val="0.5"/>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18" presetClass="entr" presetSubtype="6" fill="hold" grpId="0" nodeType="clickEffect">
                                  <p:stCondLst>
                                    <p:cond delay="0"/>
                                  </p:stCondLst>
                                  <p:childTnLst>
                                    <p:set>
                                      <p:cBhvr>
                                        <p:cTn id="262" dur="1" fill="hold">
                                          <p:stCondLst>
                                            <p:cond delay="0"/>
                                          </p:stCondLst>
                                        </p:cTn>
                                        <p:tgtEl>
                                          <p:spTgt spid="657459"/>
                                        </p:tgtEl>
                                        <p:attrNameLst>
                                          <p:attrName>style.visibility</p:attrName>
                                        </p:attrNameLst>
                                      </p:cBhvr>
                                      <p:to>
                                        <p:strVal val="visible"/>
                                      </p:to>
                                    </p:set>
                                    <p:animEffect transition="in" filter="strips(downRight)">
                                      <p:cBhvr>
                                        <p:cTn id="263" dur="500"/>
                                        <p:tgtEl>
                                          <p:spTgt spid="657459"/>
                                        </p:tgtEl>
                                      </p:cBhvr>
                                    </p:animEffect>
                                  </p:childTnLst>
                                </p:cTn>
                              </p:par>
                            </p:childTnLst>
                          </p:cTn>
                        </p:par>
                      </p:childTnLst>
                    </p:cTn>
                  </p:par>
                  <p:par>
                    <p:cTn id="264" fill="hold">
                      <p:stCondLst>
                        <p:cond delay="indefinite"/>
                      </p:stCondLst>
                      <p:childTnLst>
                        <p:par>
                          <p:cTn id="265" fill="hold">
                            <p:stCondLst>
                              <p:cond delay="0"/>
                            </p:stCondLst>
                            <p:childTnLst>
                              <p:par>
                                <p:cTn id="266" presetID="18" presetClass="entr" presetSubtype="9" fill="hold" grpId="0" nodeType="clickEffect">
                                  <p:stCondLst>
                                    <p:cond delay="0"/>
                                  </p:stCondLst>
                                  <p:childTnLst>
                                    <p:set>
                                      <p:cBhvr>
                                        <p:cTn id="267" dur="1" fill="hold">
                                          <p:stCondLst>
                                            <p:cond delay="0"/>
                                          </p:stCondLst>
                                        </p:cTn>
                                        <p:tgtEl>
                                          <p:spTgt spid="657460"/>
                                        </p:tgtEl>
                                        <p:attrNameLst>
                                          <p:attrName>style.visibility</p:attrName>
                                        </p:attrNameLst>
                                      </p:cBhvr>
                                      <p:to>
                                        <p:strVal val="visible"/>
                                      </p:to>
                                    </p:set>
                                    <p:animEffect transition="in" filter="strips(upLeft)">
                                      <p:cBhvr>
                                        <p:cTn id="268" dur="500"/>
                                        <p:tgtEl>
                                          <p:spTgt spid="657460"/>
                                        </p:tgtEl>
                                      </p:cBhvr>
                                    </p:animEffect>
                                  </p:childTnLst>
                                </p:cTn>
                              </p:par>
                            </p:childTnLst>
                          </p:cTn>
                        </p:par>
                      </p:childTnLst>
                    </p:cTn>
                  </p:par>
                  <p:par>
                    <p:cTn id="269" fill="hold">
                      <p:stCondLst>
                        <p:cond delay="indefinite"/>
                      </p:stCondLst>
                      <p:childTnLst>
                        <p:par>
                          <p:cTn id="270" fill="hold">
                            <p:stCondLst>
                              <p:cond delay="0"/>
                            </p:stCondLst>
                            <p:childTnLst>
                              <p:par>
                                <p:cTn id="271" presetID="18" presetClass="entr" presetSubtype="6" fill="hold" grpId="0" nodeType="clickEffect">
                                  <p:stCondLst>
                                    <p:cond delay="0"/>
                                  </p:stCondLst>
                                  <p:childTnLst>
                                    <p:set>
                                      <p:cBhvr>
                                        <p:cTn id="272" dur="1" fill="hold">
                                          <p:stCondLst>
                                            <p:cond delay="0"/>
                                          </p:stCondLst>
                                        </p:cTn>
                                        <p:tgtEl>
                                          <p:spTgt spid="657462"/>
                                        </p:tgtEl>
                                        <p:attrNameLst>
                                          <p:attrName>style.visibility</p:attrName>
                                        </p:attrNameLst>
                                      </p:cBhvr>
                                      <p:to>
                                        <p:strVal val="visible"/>
                                      </p:to>
                                    </p:set>
                                    <p:animEffect transition="in" filter="strips(downRight)">
                                      <p:cBhvr>
                                        <p:cTn id="273" dur="500"/>
                                        <p:tgtEl>
                                          <p:spTgt spid="657462"/>
                                        </p:tgtEl>
                                      </p:cBhvr>
                                    </p:animEffect>
                                  </p:childTnLst>
                                </p:cTn>
                              </p:par>
                            </p:childTnLst>
                          </p:cTn>
                        </p:par>
                      </p:childTnLst>
                    </p:cTn>
                  </p:par>
                  <p:par>
                    <p:cTn id="274" fill="hold">
                      <p:stCondLst>
                        <p:cond delay="indefinite"/>
                      </p:stCondLst>
                      <p:childTnLst>
                        <p:par>
                          <p:cTn id="275" fill="hold">
                            <p:stCondLst>
                              <p:cond delay="0"/>
                            </p:stCondLst>
                            <p:childTnLst>
                              <p:par>
                                <p:cTn id="276" presetID="18" presetClass="entr" presetSubtype="3" fill="hold" grpId="0" nodeType="clickEffect">
                                  <p:stCondLst>
                                    <p:cond delay="0"/>
                                  </p:stCondLst>
                                  <p:childTnLst>
                                    <p:set>
                                      <p:cBhvr>
                                        <p:cTn id="277" dur="1" fill="hold">
                                          <p:stCondLst>
                                            <p:cond delay="0"/>
                                          </p:stCondLst>
                                        </p:cTn>
                                        <p:tgtEl>
                                          <p:spTgt spid="657461"/>
                                        </p:tgtEl>
                                        <p:attrNameLst>
                                          <p:attrName>style.visibility</p:attrName>
                                        </p:attrNameLst>
                                      </p:cBhvr>
                                      <p:to>
                                        <p:strVal val="visible"/>
                                      </p:to>
                                    </p:set>
                                    <p:animEffect transition="in" filter="strips(upRight)">
                                      <p:cBhvr>
                                        <p:cTn id="278" dur="500"/>
                                        <p:tgtEl>
                                          <p:spTgt spid="65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0" grpId="0" animBg="1"/>
      <p:bldP spid="657411" grpId="0" animBg="1"/>
      <p:bldP spid="657412" grpId="0" animBg="1"/>
      <p:bldP spid="657413" grpId="0" animBg="1"/>
      <p:bldP spid="657414" grpId="0" animBg="1"/>
      <p:bldP spid="657415" grpId="0" animBg="1"/>
      <p:bldP spid="657416" grpId="0" animBg="1"/>
      <p:bldP spid="657417" grpId="0" animBg="1"/>
      <p:bldP spid="657418" grpId="0" animBg="1"/>
      <p:bldP spid="657419" grpId="0" animBg="1"/>
      <p:bldP spid="657420" grpId="0" animBg="1"/>
      <p:bldP spid="657421" grpId="0" animBg="1"/>
      <p:bldP spid="657422" grpId="0" animBg="1"/>
      <p:bldP spid="657423" grpId="0" autoUpdateAnimBg="0"/>
      <p:bldP spid="657424" grpId="0" autoUpdateAnimBg="0"/>
      <p:bldP spid="657425" grpId="0" autoUpdateAnimBg="0"/>
      <p:bldP spid="657426" grpId="0" autoUpdateAnimBg="0"/>
      <p:bldP spid="657432" grpId="0" animBg="1"/>
      <p:bldP spid="657433" grpId="0" animBg="1"/>
      <p:bldP spid="657434" grpId="0" animBg="1"/>
      <p:bldP spid="657435" grpId="0" animBg="1"/>
      <p:bldP spid="657436" grpId="0" animBg="1"/>
      <p:bldP spid="657437" grpId="0" animBg="1"/>
      <p:bldP spid="657438" grpId="0" animBg="1"/>
      <p:bldP spid="657439" grpId="0" animBg="1"/>
      <p:bldP spid="657440" grpId="0" animBg="1"/>
      <p:bldP spid="657441" grpId="0" animBg="1"/>
      <p:bldP spid="657442" grpId="0" animBg="1"/>
      <p:bldP spid="657443" grpId="0" animBg="1"/>
      <p:bldP spid="657444" grpId="0" animBg="1"/>
      <p:bldP spid="657445" grpId="0" animBg="1"/>
      <p:bldP spid="657446" grpId="0" animBg="1"/>
      <p:bldP spid="657447" grpId="0" animBg="1"/>
      <p:bldP spid="657448" grpId="0" animBg="1"/>
      <p:bldP spid="657449" grpId="0" animBg="1"/>
      <p:bldP spid="657450" grpId="0" autoUpdateAnimBg="0"/>
      <p:bldP spid="657451" grpId="0" autoUpdateAnimBg="0"/>
      <p:bldP spid="657452" grpId="0" autoUpdateAnimBg="0"/>
      <p:bldP spid="657453" grpId="0" autoUpdateAnimBg="0"/>
      <p:bldP spid="657459" grpId="0" animBg="1"/>
      <p:bldP spid="657460" grpId="0" animBg="1"/>
      <p:bldP spid="657461" grpId="0" animBg="1"/>
      <p:bldP spid="657462" grpId="0" animBg="1"/>
      <p:bldP spid="65746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343400" y="762000"/>
            <a:ext cx="4533900" cy="2486025"/>
            <a:chOff x="192" y="1026"/>
            <a:chExt cx="2856" cy="1566"/>
          </a:xfrm>
        </p:grpSpPr>
        <p:grpSp>
          <p:nvGrpSpPr>
            <p:cNvPr id="3" name="Group 3"/>
            <p:cNvGrpSpPr>
              <a:grpSpLocks/>
            </p:cNvGrpSpPr>
            <p:nvPr/>
          </p:nvGrpSpPr>
          <p:grpSpPr bwMode="auto">
            <a:xfrm>
              <a:off x="300" y="1255"/>
              <a:ext cx="2352" cy="1011"/>
              <a:chOff x="768" y="144"/>
              <a:chExt cx="2352" cy="1011"/>
            </a:xfrm>
          </p:grpSpPr>
          <p:sp>
            <p:nvSpPr>
              <p:cNvPr id="7239" name="Line 4"/>
              <p:cNvSpPr>
                <a:spLocks noChangeShapeType="1"/>
              </p:cNvSpPr>
              <p:nvPr/>
            </p:nvSpPr>
            <p:spPr bwMode="auto">
              <a:xfrm>
                <a:off x="768" y="1152"/>
                <a:ext cx="2352" cy="0"/>
              </a:xfrm>
              <a:prstGeom prst="line">
                <a:avLst/>
              </a:prstGeom>
              <a:noFill/>
              <a:ln w="28575">
                <a:solidFill>
                  <a:schemeClr val="tx1"/>
                </a:solidFill>
                <a:round/>
                <a:headEnd/>
                <a:tailEnd/>
              </a:ln>
            </p:spPr>
            <p:txBody>
              <a:bodyPr/>
              <a:lstStyle/>
              <a:p>
                <a:endParaRPr lang="en-US"/>
              </a:p>
            </p:txBody>
          </p:sp>
          <p:sp>
            <p:nvSpPr>
              <p:cNvPr id="7240" name="Oval 5"/>
              <p:cNvSpPr>
                <a:spLocks noChangeArrowheads="1"/>
              </p:cNvSpPr>
              <p:nvPr/>
            </p:nvSpPr>
            <p:spPr bwMode="auto">
              <a:xfrm>
                <a:off x="789" y="147"/>
                <a:ext cx="1008" cy="1008"/>
              </a:xfrm>
              <a:prstGeom prst="ellipse">
                <a:avLst/>
              </a:prstGeom>
              <a:solidFill>
                <a:schemeClr val="bg1"/>
              </a:solidFill>
              <a:ln w="28575">
                <a:solidFill>
                  <a:schemeClr val="tx1"/>
                </a:solidFill>
                <a:round/>
                <a:headEnd/>
                <a:tailEnd/>
              </a:ln>
            </p:spPr>
            <p:txBody>
              <a:bodyPr wrap="none" anchor="ctr"/>
              <a:lstStyle/>
              <a:p>
                <a:endParaRPr lang="en-US"/>
              </a:p>
            </p:txBody>
          </p:sp>
          <p:sp>
            <p:nvSpPr>
              <p:cNvPr id="7241" name="Oval 6"/>
              <p:cNvSpPr>
                <a:spLocks noChangeArrowheads="1"/>
              </p:cNvSpPr>
              <p:nvPr/>
            </p:nvSpPr>
            <p:spPr bwMode="auto">
              <a:xfrm>
                <a:off x="2112" y="144"/>
                <a:ext cx="1008" cy="1008"/>
              </a:xfrm>
              <a:prstGeom prst="ellipse">
                <a:avLst/>
              </a:prstGeom>
              <a:solidFill>
                <a:schemeClr val="bg1"/>
              </a:solidFill>
              <a:ln w="28575">
                <a:solidFill>
                  <a:schemeClr val="tx1"/>
                </a:solidFill>
                <a:round/>
                <a:headEnd/>
                <a:tailEnd/>
              </a:ln>
            </p:spPr>
            <p:txBody>
              <a:bodyPr wrap="none" anchor="ctr"/>
              <a:lstStyle/>
              <a:p>
                <a:endParaRPr lang="en-US"/>
              </a:p>
            </p:txBody>
          </p:sp>
          <p:sp>
            <p:nvSpPr>
              <p:cNvPr id="7242" name="Rectangle 7"/>
              <p:cNvSpPr>
                <a:spLocks noChangeArrowheads="1"/>
              </p:cNvSpPr>
              <p:nvPr/>
            </p:nvSpPr>
            <p:spPr bwMode="auto">
              <a:xfrm>
                <a:off x="768" y="672"/>
                <a:ext cx="2352" cy="480"/>
              </a:xfrm>
              <a:prstGeom prst="rect">
                <a:avLst/>
              </a:prstGeom>
              <a:solidFill>
                <a:schemeClr val="bg1"/>
              </a:solidFill>
              <a:ln w="9525">
                <a:noFill/>
                <a:miter lim="800000"/>
                <a:headEnd/>
                <a:tailEnd/>
              </a:ln>
            </p:spPr>
            <p:txBody>
              <a:bodyPr wrap="none" anchor="ctr"/>
              <a:lstStyle/>
              <a:p>
                <a:endParaRPr lang="en-US"/>
              </a:p>
            </p:txBody>
          </p:sp>
          <p:sp>
            <p:nvSpPr>
              <p:cNvPr id="7243" name="Line 8"/>
              <p:cNvSpPr>
                <a:spLocks noChangeShapeType="1"/>
              </p:cNvSpPr>
              <p:nvPr/>
            </p:nvSpPr>
            <p:spPr bwMode="auto">
              <a:xfrm flipV="1">
                <a:off x="768" y="144"/>
                <a:ext cx="0" cy="1008"/>
              </a:xfrm>
              <a:prstGeom prst="line">
                <a:avLst/>
              </a:prstGeom>
              <a:noFill/>
              <a:ln w="3175">
                <a:solidFill>
                  <a:schemeClr val="folHlink"/>
                </a:solidFill>
                <a:round/>
                <a:headEnd/>
                <a:tailEnd/>
              </a:ln>
            </p:spPr>
            <p:txBody>
              <a:bodyPr/>
              <a:lstStyle/>
              <a:p>
                <a:endParaRPr lang="en-US"/>
              </a:p>
            </p:txBody>
          </p:sp>
          <p:sp>
            <p:nvSpPr>
              <p:cNvPr id="7244" name="Line 9"/>
              <p:cNvSpPr>
                <a:spLocks noChangeShapeType="1"/>
              </p:cNvSpPr>
              <p:nvPr/>
            </p:nvSpPr>
            <p:spPr bwMode="auto">
              <a:xfrm>
                <a:off x="3120" y="144"/>
                <a:ext cx="0" cy="1008"/>
              </a:xfrm>
              <a:prstGeom prst="line">
                <a:avLst/>
              </a:prstGeom>
              <a:noFill/>
              <a:ln w="3175">
                <a:solidFill>
                  <a:schemeClr val="folHlink"/>
                </a:solidFill>
                <a:round/>
                <a:headEnd/>
                <a:tailEnd/>
              </a:ln>
            </p:spPr>
            <p:txBody>
              <a:bodyPr/>
              <a:lstStyle/>
              <a:p>
                <a:endParaRPr lang="en-US"/>
              </a:p>
            </p:txBody>
          </p:sp>
          <p:sp>
            <p:nvSpPr>
              <p:cNvPr id="7245" name="Rectangle 10"/>
              <p:cNvSpPr>
                <a:spLocks noChangeArrowheads="1"/>
              </p:cNvSpPr>
              <p:nvPr/>
            </p:nvSpPr>
            <p:spPr bwMode="auto">
              <a:xfrm>
                <a:off x="1344" y="156"/>
                <a:ext cx="1248" cy="576"/>
              </a:xfrm>
              <a:prstGeom prst="rect">
                <a:avLst/>
              </a:prstGeom>
              <a:solidFill>
                <a:schemeClr val="bg1"/>
              </a:solidFill>
              <a:ln w="9525">
                <a:noFill/>
                <a:miter lim="800000"/>
                <a:headEnd/>
                <a:tailEnd/>
              </a:ln>
            </p:spPr>
            <p:txBody>
              <a:bodyPr wrap="none" anchor="ctr"/>
              <a:lstStyle/>
              <a:p>
                <a:endParaRPr lang="en-US"/>
              </a:p>
            </p:txBody>
          </p:sp>
          <p:sp>
            <p:nvSpPr>
              <p:cNvPr id="7246" name="Line 11"/>
              <p:cNvSpPr>
                <a:spLocks noChangeShapeType="1"/>
              </p:cNvSpPr>
              <p:nvPr/>
            </p:nvSpPr>
            <p:spPr bwMode="auto">
              <a:xfrm>
                <a:off x="768" y="144"/>
                <a:ext cx="2352" cy="0"/>
              </a:xfrm>
              <a:prstGeom prst="line">
                <a:avLst/>
              </a:prstGeom>
              <a:noFill/>
              <a:ln w="3175">
                <a:solidFill>
                  <a:schemeClr val="folHlink"/>
                </a:solidFill>
                <a:round/>
                <a:headEnd/>
                <a:tailEnd/>
              </a:ln>
            </p:spPr>
            <p:txBody>
              <a:bodyPr/>
              <a:lstStyle/>
              <a:p>
                <a:endParaRPr lang="en-US"/>
              </a:p>
            </p:txBody>
          </p:sp>
          <p:sp>
            <p:nvSpPr>
              <p:cNvPr id="7247" name="Line 12"/>
              <p:cNvSpPr>
                <a:spLocks noChangeShapeType="1"/>
              </p:cNvSpPr>
              <p:nvPr/>
            </p:nvSpPr>
            <p:spPr bwMode="auto">
              <a:xfrm>
                <a:off x="1200" y="144"/>
                <a:ext cx="1488" cy="0"/>
              </a:xfrm>
              <a:prstGeom prst="line">
                <a:avLst/>
              </a:prstGeom>
              <a:noFill/>
              <a:ln w="28575">
                <a:solidFill>
                  <a:schemeClr val="tx1"/>
                </a:solidFill>
                <a:round/>
                <a:headEnd/>
                <a:tailEnd/>
              </a:ln>
            </p:spPr>
            <p:txBody>
              <a:bodyPr/>
              <a:lstStyle/>
              <a:p>
                <a:endParaRPr lang="en-US"/>
              </a:p>
            </p:txBody>
          </p:sp>
          <p:sp>
            <p:nvSpPr>
              <p:cNvPr id="7248" name="Line 13"/>
              <p:cNvSpPr>
                <a:spLocks noChangeShapeType="1"/>
              </p:cNvSpPr>
              <p:nvPr/>
            </p:nvSpPr>
            <p:spPr bwMode="auto">
              <a:xfrm>
                <a:off x="768" y="624"/>
                <a:ext cx="0" cy="528"/>
              </a:xfrm>
              <a:prstGeom prst="line">
                <a:avLst/>
              </a:prstGeom>
              <a:noFill/>
              <a:ln w="28575">
                <a:solidFill>
                  <a:schemeClr val="tx1"/>
                </a:solidFill>
                <a:round/>
                <a:headEnd/>
                <a:tailEnd/>
              </a:ln>
            </p:spPr>
            <p:txBody>
              <a:bodyPr/>
              <a:lstStyle/>
              <a:p>
                <a:endParaRPr lang="en-US"/>
              </a:p>
            </p:txBody>
          </p:sp>
          <p:sp>
            <p:nvSpPr>
              <p:cNvPr id="7249" name="Line 14"/>
              <p:cNvSpPr>
                <a:spLocks noChangeShapeType="1"/>
              </p:cNvSpPr>
              <p:nvPr/>
            </p:nvSpPr>
            <p:spPr bwMode="auto">
              <a:xfrm>
                <a:off x="3120" y="624"/>
                <a:ext cx="0" cy="528"/>
              </a:xfrm>
              <a:prstGeom prst="line">
                <a:avLst/>
              </a:prstGeom>
              <a:noFill/>
              <a:ln w="28575">
                <a:solidFill>
                  <a:schemeClr val="tx1"/>
                </a:solidFill>
                <a:round/>
                <a:headEnd/>
                <a:tailEnd/>
              </a:ln>
            </p:spPr>
            <p:txBody>
              <a:bodyPr/>
              <a:lstStyle/>
              <a:p>
                <a:endParaRPr lang="en-US"/>
              </a:p>
            </p:txBody>
          </p:sp>
        </p:grpSp>
        <p:sp>
          <p:nvSpPr>
            <p:cNvPr id="7221" name="Line 15"/>
            <p:cNvSpPr>
              <a:spLocks noChangeShapeType="1"/>
            </p:cNvSpPr>
            <p:nvPr/>
          </p:nvSpPr>
          <p:spPr bwMode="auto">
            <a:xfrm>
              <a:off x="300" y="1783"/>
              <a:ext cx="528" cy="0"/>
            </a:xfrm>
            <a:prstGeom prst="line">
              <a:avLst/>
            </a:prstGeom>
            <a:noFill/>
            <a:ln w="9525">
              <a:solidFill>
                <a:schemeClr val="folHlink"/>
              </a:solidFill>
              <a:round/>
              <a:headEnd/>
              <a:tailEnd/>
            </a:ln>
          </p:spPr>
          <p:txBody>
            <a:bodyPr/>
            <a:lstStyle/>
            <a:p>
              <a:endParaRPr lang="en-US"/>
            </a:p>
          </p:txBody>
        </p:sp>
        <p:sp>
          <p:nvSpPr>
            <p:cNvPr id="7222" name="Line 16"/>
            <p:cNvSpPr>
              <a:spLocks noChangeShapeType="1"/>
            </p:cNvSpPr>
            <p:nvPr/>
          </p:nvSpPr>
          <p:spPr bwMode="auto">
            <a:xfrm>
              <a:off x="840" y="1255"/>
              <a:ext cx="0" cy="528"/>
            </a:xfrm>
            <a:prstGeom prst="line">
              <a:avLst/>
            </a:prstGeom>
            <a:noFill/>
            <a:ln w="9525">
              <a:solidFill>
                <a:schemeClr val="folHlink"/>
              </a:solidFill>
              <a:round/>
              <a:headEnd/>
              <a:tailEnd/>
            </a:ln>
          </p:spPr>
          <p:txBody>
            <a:bodyPr/>
            <a:lstStyle/>
            <a:p>
              <a:endParaRPr lang="en-US"/>
            </a:p>
          </p:txBody>
        </p:sp>
        <p:sp>
          <p:nvSpPr>
            <p:cNvPr id="7223" name="Line 17"/>
            <p:cNvSpPr>
              <a:spLocks noChangeShapeType="1"/>
            </p:cNvSpPr>
            <p:nvPr/>
          </p:nvSpPr>
          <p:spPr bwMode="auto">
            <a:xfrm>
              <a:off x="2046" y="1255"/>
              <a:ext cx="0" cy="528"/>
            </a:xfrm>
            <a:prstGeom prst="line">
              <a:avLst/>
            </a:prstGeom>
            <a:noFill/>
            <a:ln w="9525">
              <a:solidFill>
                <a:schemeClr val="folHlink"/>
              </a:solidFill>
              <a:round/>
              <a:headEnd/>
              <a:tailEnd/>
            </a:ln>
          </p:spPr>
          <p:txBody>
            <a:bodyPr/>
            <a:lstStyle/>
            <a:p>
              <a:endParaRPr lang="en-US"/>
            </a:p>
          </p:txBody>
        </p:sp>
        <p:sp>
          <p:nvSpPr>
            <p:cNvPr id="7224" name="Line 18"/>
            <p:cNvSpPr>
              <a:spLocks noChangeShapeType="1"/>
            </p:cNvSpPr>
            <p:nvPr/>
          </p:nvSpPr>
          <p:spPr bwMode="auto">
            <a:xfrm>
              <a:off x="2058" y="1783"/>
              <a:ext cx="528" cy="0"/>
            </a:xfrm>
            <a:prstGeom prst="line">
              <a:avLst/>
            </a:prstGeom>
            <a:noFill/>
            <a:ln w="9525">
              <a:solidFill>
                <a:schemeClr val="folHlink"/>
              </a:solidFill>
              <a:round/>
              <a:headEnd/>
              <a:tailEnd/>
            </a:ln>
          </p:spPr>
          <p:txBody>
            <a:bodyPr/>
            <a:lstStyle/>
            <a:p>
              <a:endParaRPr lang="en-US"/>
            </a:p>
          </p:txBody>
        </p:sp>
        <p:sp>
          <p:nvSpPr>
            <p:cNvPr id="7225" name="Line 19"/>
            <p:cNvSpPr>
              <a:spLocks noChangeShapeType="1"/>
            </p:cNvSpPr>
            <p:nvPr/>
          </p:nvSpPr>
          <p:spPr bwMode="auto">
            <a:xfrm flipH="1" flipV="1">
              <a:off x="444" y="1399"/>
              <a:ext cx="384" cy="384"/>
            </a:xfrm>
            <a:prstGeom prst="line">
              <a:avLst/>
            </a:prstGeom>
            <a:noFill/>
            <a:ln w="9525">
              <a:solidFill>
                <a:schemeClr val="tx1"/>
              </a:solidFill>
              <a:round/>
              <a:headEnd/>
              <a:tailEnd type="triangle" w="med" len="med"/>
            </a:ln>
          </p:spPr>
          <p:txBody>
            <a:bodyPr/>
            <a:lstStyle/>
            <a:p>
              <a:endParaRPr lang="en-US"/>
            </a:p>
          </p:txBody>
        </p:sp>
        <p:sp>
          <p:nvSpPr>
            <p:cNvPr id="7226" name="Line 20"/>
            <p:cNvSpPr>
              <a:spLocks noChangeShapeType="1"/>
            </p:cNvSpPr>
            <p:nvPr/>
          </p:nvSpPr>
          <p:spPr bwMode="auto">
            <a:xfrm>
              <a:off x="204" y="1159"/>
              <a:ext cx="240" cy="240"/>
            </a:xfrm>
            <a:prstGeom prst="line">
              <a:avLst/>
            </a:prstGeom>
            <a:noFill/>
            <a:ln w="9525">
              <a:solidFill>
                <a:schemeClr val="tx1"/>
              </a:solidFill>
              <a:round/>
              <a:headEnd/>
              <a:tailEnd type="triangle" w="med" len="med"/>
            </a:ln>
          </p:spPr>
          <p:txBody>
            <a:bodyPr/>
            <a:lstStyle/>
            <a:p>
              <a:endParaRPr lang="en-US"/>
            </a:p>
          </p:txBody>
        </p:sp>
        <p:sp>
          <p:nvSpPr>
            <p:cNvPr id="7227" name="Line 21"/>
            <p:cNvSpPr>
              <a:spLocks noChangeShapeType="1"/>
            </p:cNvSpPr>
            <p:nvPr/>
          </p:nvSpPr>
          <p:spPr bwMode="auto">
            <a:xfrm>
              <a:off x="207" y="1159"/>
              <a:ext cx="336" cy="0"/>
            </a:xfrm>
            <a:prstGeom prst="line">
              <a:avLst/>
            </a:prstGeom>
            <a:noFill/>
            <a:ln w="9525">
              <a:solidFill>
                <a:schemeClr val="tx1"/>
              </a:solidFill>
              <a:round/>
              <a:headEnd/>
              <a:tailEnd/>
            </a:ln>
          </p:spPr>
          <p:txBody>
            <a:bodyPr/>
            <a:lstStyle/>
            <a:p>
              <a:endParaRPr lang="en-US"/>
            </a:p>
          </p:txBody>
        </p:sp>
        <p:sp>
          <p:nvSpPr>
            <p:cNvPr id="7228" name="Text Box 22"/>
            <p:cNvSpPr txBox="1">
              <a:spLocks noChangeArrowheads="1"/>
            </p:cNvSpPr>
            <p:nvPr/>
          </p:nvSpPr>
          <p:spPr bwMode="auto">
            <a:xfrm>
              <a:off x="192" y="1026"/>
              <a:ext cx="300" cy="173"/>
            </a:xfrm>
            <a:prstGeom prst="rect">
              <a:avLst/>
            </a:prstGeom>
            <a:noFill/>
            <a:ln w="9525">
              <a:noFill/>
              <a:miter lim="800000"/>
              <a:headEnd/>
              <a:tailEnd/>
            </a:ln>
          </p:spPr>
          <p:txBody>
            <a:bodyPr wrap="none">
              <a:spAutoFit/>
            </a:bodyPr>
            <a:lstStyle/>
            <a:p>
              <a:pPr algn="ctr" eaLnBrk="1" hangingPunct="1"/>
              <a:r>
                <a:rPr lang="en-US" sz="1200" b="0">
                  <a:latin typeface="Times New Roman" pitchFamily="18" charset="0"/>
                </a:rPr>
                <a:t>25 R</a:t>
              </a:r>
            </a:p>
          </p:txBody>
        </p:sp>
        <p:sp>
          <p:nvSpPr>
            <p:cNvPr id="7229" name="Line 23"/>
            <p:cNvSpPr>
              <a:spLocks noChangeShapeType="1"/>
            </p:cNvSpPr>
            <p:nvPr/>
          </p:nvSpPr>
          <p:spPr bwMode="auto">
            <a:xfrm>
              <a:off x="300" y="2343"/>
              <a:ext cx="0" cy="240"/>
            </a:xfrm>
            <a:prstGeom prst="line">
              <a:avLst/>
            </a:prstGeom>
            <a:noFill/>
            <a:ln w="9525">
              <a:solidFill>
                <a:schemeClr val="tx1"/>
              </a:solidFill>
              <a:round/>
              <a:headEnd/>
              <a:tailEnd/>
            </a:ln>
          </p:spPr>
          <p:txBody>
            <a:bodyPr/>
            <a:lstStyle/>
            <a:p>
              <a:endParaRPr lang="en-US"/>
            </a:p>
          </p:txBody>
        </p:sp>
        <p:sp>
          <p:nvSpPr>
            <p:cNvPr id="7230" name="Line 24"/>
            <p:cNvSpPr>
              <a:spLocks noChangeShapeType="1"/>
            </p:cNvSpPr>
            <p:nvPr/>
          </p:nvSpPr>
          <p:spPr bwMode="auto">
            <a:xfrm>
              <a:off x="2643" y="2352"/>
              <a:ext cx="0" cy="240"/>
            </a:xfrm>
            <a:prstGeom prst="line">
              <a:avLst/>
            </a:prstGeom>
            <a:noFill/>
            <a:ln w="9525">
              <a:solidFill>
                <a:schemeClr val="tx1"/>
              </a:solidFill>
              <a:round/>
              <a:headEnd/>
              <a:tailEnd/>
            </a:ln>
          </p:spPr>
          <p:txBody>
            <a:bodyPr/>
            <a:lstStyle/>
            <a:p>
              <a:endParaRPr lang="en-US"/>
            </a:p>
          </p:txBody>
        </p:sp>
        <p:sp>
          <p:nvSpPr>
            <p:cNvPr id="7231" name="Line 25"/>
            <p:cNvSpPr>
              <a:spLocks noChangeShapeType="1"/>
            </p:cNvSpPr>
            <p:nvPr/>
          </p:nvSpPr>
          <p:spPr bwMode="auto">
            <a:xfrm flipH="1">
              <a:off x="300" y="2466"/>
              <a:ext cx="864" cy="0"/>
            </a:xfrm>
            <a:prstGeom prst="line">
              <a:avLst/>
            </a:prstGeom>
            <a:noFill/>
            <a:ln w="9525">
              <a:solidFill>
                <a:schemeClr val="tx1"/>
              </a:solidFill>
              <a:round/>
              <a:headEnd/>
              <a:tailEnd type="triangle" w="med" len="med"/>
            </a:ln>
          </p:spPr>
          <p:txBody>
            <a:bodyPr/>
            <a:lstStyle/>
            <a:p>
              <a:endParaRPr lang="en-US"/>
            </a:p>
          </p:txBody>
        </p:sp>
        <p:sp>
          <p:nvSpPr>
            <p:cNvPr id="7232" name="Line 26"/>
            <p:cNvSpPr>
              <a:spLocks noChangeShapeType="1"/>
            </p:cNvSpPr>
            <p:nvPr/>
          </p:nvSpPr>
          <p:spPr bwMode="auto">
            <a:xfrm>
              <a:off x="1548" y="2466"/>
              <a:ext cx="1104" cy="0"/>
            </a:xfrm>
            <a:prstGeom prst="line">
              <a:avLst/>
            </a:prstGeom>
            <a:noFill/>
            <a:ln w="9525">
              <a:solidFill>
                <a:schemeClr val="tx1"/>
              </a:solidFill>
              <a:round/>
              <a:headEnd/>
              <a:tailEnd type="triangle" w="med" len="med"/>
            </a:ln>
          </p:spPr>
          <p:txBody>
            <a:bodyPr/>
            <a:lstStyle/>
            <a:p>
              <a:endParaRPr lang="en-US"/>
            </a:p>
          </p:txBody>
        </p:sp>
        <p:sp>
          <p:nvSpPr>
            <p:cNvPr id="7233" name="Text Box 27"/>
            <p:cNvSpPr txBox="1">
              <a:spLocks noChangeArrowheads="1"/>
            </p:cNvSpPr>
            <p:nvPr/>
          </p:nvSpPr>
          <p:spPr bwMode="auto">
            <a:xfrm>
              <a:off x="1116" y="2393"/>
              <a:ext cx="454" cy="173"/>
            </a:xfrm>
            <a:prstGeom prst="rect">
              <a:avLst/>
            </a:prstGeom>
            <a:noFill/>
            <a:ln w="9525">
              <a:noFill/>
              <a:miter lim="800000"/>
              <a:headEnd/>
              <a:tailEnd/>
            </a:ln>
          </p:spPr>
          <p:txBody>
            <a:bodyPr wrap="none">
              <a:spAutoFit/>
            </a:bodyPr>
            <a:lstStyle/>
            <a:p>
              <a:pPr algn="ctr" eaLnBrk="1" hangingPunct="1"/>
              <a:r>
                <a:rPr lang="en-US" sz="1200" b="0">
                  <a:latin typeface="Times New Roman" pitchFamily="18" charset="0"/>
                </a:rPr>
                <a:t>100 MM</a:t>
              </a:r>
            </a:p>
          </p:txBody>
        </p:sp>
        <p:sp>
          <p:nvSpPr>
            <p:cNvPr id="7234" name="Line 28"/>
            <p:cNvSpPr>
              <a:spLocks noChangeShapeType="1"/>
            </p:cNvSpPr>
            <p:nvPr/>
          </p:nvSpPr>
          <p:spPr bwMode="auto">
            <a:xfrm>
              <a:off x="2724" y="1266"/>
              <a:ext cx="240" cy="0"/>
            </a:xfrm>
            <a:prstGeom prst="line">
              <a:avLst/>
            </a:prstGeom>
            <a:noFill/>
            <a:ln w="9525">
              <a:solidFill>
                <a:schemeClr val="tx1"/>
              </a:solidFill>
              <a:round/>
              <a:headEnd/>
              <a:tailEnd/>
            </a:ln>
          </p:spPr>
          <p:txBody>
            <a:bodyPr/>
            <a:lstStyle/>
            <a:p>
              <a:endParaRPr lang="en-US"/>
            </a:p>
          </p:txBody>
        </p:sp>
        <p:sp>
          <p:nvSpPr>
            <p:cNvPr id="7235" name="Line 29"/>
            <p:cNvSpPr>
              <a:spLocks noChangeShapeType="1"/>
            </p:cNvSpPr>
            <p:nvPr/>
          </p:nvSpPr>
          <p:spPr bwMode="auto">
            <a:xfrm>
              <a:off x="2724" y="2274"/>
              <a:ext cx="240" cy="0"/>
            </a:xfrm>
            <a:prstGeom prst="line">
              <a:avLst/>
            </a:prstGeom>
            <a:noFill/>
            <a:ln w="9525">
              <a:solidFill>
                <a:schemeClr val="tx1"/>
              </a:solidFill>
              <a:round/>
              <a:headEnd/>
              <a:tailEnd/>
            </a:ln>
          </p:spPr>
          <p:txBody>
            <a:bodyPr/>
            <a:lstStyle/>
            <a:p>
              <a:endParaRPr lang="en-US"/>
            </a:p>
          </p:txBody>
        </p:sp>
        <p:sp>
          <p:nvSpPr>
            <p:cNvPr id="7236" name="Line 30"/>
            <p:cNvSpPr>
              <a:spLocks noChangeShapeType="1"/>
            </p:cNvSpPr>
            <p:nvPr/>
          </p:nvSpPr>
          <p:spPr bwMode="auto">
            <a:xfrm>
              <a:off x="2844" y="1890"/>
              <a:ext cx="0" cy="384"/>
            </a:xfrm>
            <a:prstGeom prst="line">
              <a:avLst/>
            </a:prstGeom>
            <a:noFill/>
            <a:ln w="9525">
              <a:solidFill>
                <a:schemeClr val="tx1"/>
              </a:solidFill>
              <a:round/>
              <a:headEnd/>
              <a:tailEnd type="triangle" w="med" len="med"/>
            </a:ln>
          </p:spPr>
          <p:txBody>
            <a:bodyPr/>
            <a:lstStyle/>
            <a:p>
              <a:endParaRPr lang="en-US"/>
            </a:p>
          </p:txBody>
        </p:sp>
        <p:sp>
          <p:nvSpPr>
            <p:cNvPr id="7237" name="Line 31"/>
            <p:cNvSpPr>
              <a:spLocks noChangeShapeType="1"/>
            </p:cNvSpPr>
            <p:nvPr/>
          </p:nvSpPr>
          <p:spPr bwMode="auto">
            <a:xfrm flipV="1">
              <a:off x="2844" y="1266"/>
              <a:ext cx="0" cy="336"/>
            </a:xfrm>
            <a:prstGeom prst="line">
              <a:avLst/>
            </a:prstGeom>
            <a:noFill/>
            <a:ln w="9525">
              <a:solidFill>
                <a:schemeClr val="tx1"/>
              </a:solidFill>
              <a:round/>
              <a:headEnd/>
              <a:tailEnd type="triangle" w="med" len="med"/>
            </a:ln>
          </p:spPr>
          <p:txBody>
            <a:bodyPr/>
            <a:lstStyle/>
            <a:p>
              <a:endParaRPr lang="en-US"/>
            </a:p>
          </p:txBody>
        </p:sp>
        <p:sp>
          <p:nvSpPr>
            <p:cNvPr id="7238" name="Text Box 32"/>
            <p:cNvSpPr txBox="1">
              <a:spLocks noChangeArrowheads="1"/>
            </p:cNvSpPr>
            <p:nvPr/>
          </p:nvSpPr>
          <p:spPr bwMode="auto">
            <a:xfrm>
              <a:off x="2642" y="1673"/>
              <a:ext cx="406" cy="173"/>
            </a:xfrm>
            <a:prstGeom prst="rect">
              <a:avLst/>
            </a:prstGeom>
            <a:noFill/>
            <a:ln w="9525">
              <a:noFill/>
              <a:miter lim="800000"/>
              <a:headEnd/>
              <a:tailEnd/>
            </a:ln>
          </p:spPr>
          <p:txBody>
            <a:bodyPr wrap="none">
              <a:spAutoFit/>
            </a:bodyPr>
            <a:lstStyle/>
            <a:p>
              <a:pPr algn="ctr" eaLnBrk="1" hangingPunct="1"/>
              <a:r>
                <a:rPr lang="en-US" sz="1200" b="0">
                  <a:latin typeface="Times New Roman" pitchFamily="18" charset="0"/>
                </a:rPr>
                <a:t>50 MM</a:t>
              </a:r>
            </a:p>
          </p:txBody>
        </p:sp>
      </p:grpSp>
      <p:sp>
        <p:nvSpPr>
          <p:cNvPr id="658465" name="Freeform 33"/>
          <p:cNvSpPr>
            <a:spLocks noEditPoints="1"/>
          </p:cNvSpPr>
          <p:nvPr/>
        </p:nvSpPr>
        <p:spPr bwMode="auto">
          <a:xfrm rot="70861">
            <a:off x="893763" y="4197350"/>
            <a:ext cx="885825" cy="1366838"/>
          </a:xfrm>
          <a:custGeom>
            <a:avLst/>
            <a:gdLst>
              <a:gd name="T0" fmla="*/ 2147483647 w 730"/>
              <a:gd name="T1" fmla="*/ 2147483647 h 987"/>
              <a:gd name="T2" fmla="*/ 0 w 730"/>
              <a:gd name="T3" fmla="*/ 2147483647 h 987"/>
              <a:gd name="T4" fmla="*/ 0 w 730"/>
              <a:gd name="T5" fmla="*/ 2147483647 h 987"/>
              <a:gd name="T6" fmla="*/ 2147483647 w 730"/>
              <a:gd name="T7" fmla="*/ 2147483647 h 987"/>
              <a:gd name="T8" fmla="*/ 2147483647 w 730"/>
              <a:gd name="T9" fmla="*/ 2147483647 h 987"/>
              <a:gd name="T10" fmla="*/ 2147483647 w 730"/>
              <a:gd name="T11" fmla="*/ 2147483647 h 987"/>
              <a:gd name="T12" fmla="*/ 2147483647 w 730"/>
              <a:gd name="T13" fmla="*/ 2147483647 h 987"/>
              <a:gd name="T14" fmla="*/ 2147483647 w 730"/>
              <a:gd name="T15" fmla="*/ 2147483647 h 987"/>
              <a:gd name="T16" fmla="*/ 2147483647 w 730"/>
              <a:gd name="T17" fmla="*/ 2147483647 h 987"/>
              <a:gd name="T18" fmla="*/ 2147483647 w 730"/>
              <a:gd name="T19" fmla="*/ 2147483647 h 987"/>
              <a:gd name="T20" fmla="*/ 2147483647 w 730"/>
              <a:gd name="T21" fmla="*/ 2147483647 h 987"/>
              <a:gd name="T22" fmla="*/ 2147483647 w 730"/>
              <a:gd name="T23" fmla="*/ 2147483647 h 987"/>
              <a:gd name="T24" fmla="*/ 2147483647 w 730"/>
              <a:gd name="T25" fmla="*/ 2147483647 h 987"/>
              <a:gd name="T26" fmla="*/ 2147483647 w 730"/>
              <a:gd name="T27" fmla="*/ 2147483647 h 987"/>
              <a:gd name="T28" fmla="*/ 2147483647 w 730"/>
              <a:gd name="T29" fmla="*/ 2147483647 h 987"/>
              <a:gd name="T30" fmla="*/ 2147483647 w 730"/>
              <a:gd name="T31" fmla="*/ 2147483647 h 987"/>
              <a:gd name="T32" fmla="*/ 2147483647 w 730"/>
              <a:gd name="T33" fmla="*/ 2147483647 h 987"/>
              <a:gd name="T34" fmla="*/ 2147483647 w 730"/>
              <a:gd name="T35" fmla="*/ 2147483647 h 987"/>
              <a:gd name="T36" fmla="*/ 2147483647 w 730"/>
              <a:gd name="T37" fmla="*/ 2147483647 h 987"/>
              <a:gd name="T38" fmla="*/ 2147483647 w 730"/>
              <a:gd name="T39" fmla="*/ 2147483647 h 987"/>
              <a:gd name="T40" fmla="*/ 2147483647 w 730"/>
              <a:gd name="T41" fmla="*/ 2147483647 h 987"/>
              <a:gd name="T42" fmla="*/ 2147483647 w 730"/>
              <a:gd name="T43" fmla="*/ 2147483647 h 987"/>
              <a:gd name="T44" fmla="*/ 2147483647 w 730"/>
              <a:gd name="T45" fmla="*/ 2147483647 h 987"/>
              <a:gd name="T46" fmla="*/ 2147483647 w 730"/>
              <a:gd name="T47" fmla="*/ 2147483647 h 987"/>
              <a:gd name="T48" fmla="*/ 2147483647 w 730"/>
              <a:gd name="T49" fmla="*/ 2147483647 h 987"/>
              <a:gd name="T50" fmla="*/ 2147483647 w 730"/>
              <a:gd name="T51" fmla="*/ 2147483647 h 987"/>
              <a:gd name="T52" fmla="*/ 2147483647 w 730"/>
              <a:gd name="T53" fmla="*/ 2147483647 h 987"/>
              <a:gd name="T54" fmla="*/ 2147483647 w 730"/>
              <a:gd name="T55" fmla="*/ 2147483647 h 987"/>
              <a:gd name="T56" fmla="*/ 2147483647 w 730"/>
              <a:gd name="T57" fmla="*/ 2147483647 h 987"/>
              <a:gd name="T58" fmla="*/ 2147483647 w 730"/>
              <a:gd name="T59" fmla="*/ 2147483647 h 987"/>
              <a:gd name="T60" fmla="*/ 2147483647 w 730"/>
              <a:gd name="T61" fmla="*/ 2147483647 h 987"/>
              <a:gd name="T62" fmla="*/ 2147483647 w 730"/>
              <a:gd name="T63" fmla="*/ 2147483647 h 987"/>
              <a:gd name="T64" fmla="*/ 2147483647 w 730"/>
              <a:gd name="T65" fmla="*/ 2147483647 h 987"/>
              <a:gd name="T66" fmla="*/ 2147483647 w 730"/>
              <a:gd name="T67" fmla="*/ 2147483647 h 987"/>
              <a:gd name="T68" fmla="*/ 2147483647 w 730"/>
              <a:gd name="T69" fmla="*/ 2147483647 h 987"/>
              <a:gd name="T70" fmla="*/ 2147483647 w 730"/>
              <a:gd name="T71" fmla="*/ 2147483647 h 987"/>
              <a:gd name="T72" fmla="*/ 2147483647 w 730"/>
              <a:gd name="T73" fmla="*/ 2147483647 h 987"/>
              <a:gd name="T74" fmla="*/ 2147483647 w 730"/>
              <a:gd name="T75" fmla="*/ 2147483647 h 987"/>
              <a:gd name="T76" fmla="*/ 2147483647 w 730"/>
              <a:gd name="T77" fmla="*/ 2147483647 h 987"/>
              <a:gd name="T78" fmla="*/ 2147483647 w 730"/>
              <a:gd name="T79" fmla="*/ 2147483647 h 987"/>
              <a:gd name="T80" fmla="*/ 2147483647 w 730"/>
              <a:gd name="T81" fmla="*/ 2147483647 h 987"/>
              <a:gd name="T82" fmla="*/ 2147483647 w 730"/>
              <a:gd name="T83" fmla="*/ 2147483647 h 987"/>
              <a:gd name="T84" fmla="*/ 2147483647 w 730"/>
              <a:gd name="T85" fmla="*/ 2147483647 h 987"/>
              <a:gd name="T86" fmla="*/ 2147483647 w 730"/>
              <a:gd name="T87" fmla="*/ 2147483647 h 987"/>
              <a:gd name="T88" fmla="*/ 2147483647 w 730"/>
              <a:gd name="T89" fmla="*/ 2147483647 h 987"/>
              <a:gd name="T90" fmla="*/ 2147483647 w 730"/>
              <a:gd name="T91" fmla="*/ 2147483647 h 987"/>
              <a:gd name="T92" fmla="*/ 2147483647 w 730"/>
              <a:gd name="T93" fmla="*/ 2147483647 h 987"/>
              <a:gd name="T94" fmla="*/ 2147483647 w 730"/>
              <a:gd name="T95" fmla="*/ 2147483647 h 987"/>
              <a:gd name="T96" fmla="*/ 2147483647 w 730"/>
              <a:gd name="T97" fmla="*/ 0 h 987"/>
              <a:gd name="T98" fmla="*/ 2147483647 w 730"/>
              <a:gd name="T99" fmla="*/ 2147483647 h 987"/>
              <a:gd name="T100" fmla="*/ 2147483647 w 730"/>
              <a:gd name="T101" fmla="*/ 2147483647 h 987"/>
              <a:gd name="T102" fmla="*/ 2147483647 w 730"/>
              <a:gd name="T103" fmla="*/ 2147483647 h 987"/>
              <a:gd name="T104" fmla="*/ 2147483647 w 730"/>
              <a:gd name="T105" fmla="*/ 2147483647 h 987"/>
              <a:gd name="T106" fmla="*/ 2147483647 w 730"/>
              <a:gd name="T107" fmla="*/ 2147483647 h 9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30"/>
              <a:gd name="T163" fmla="*/ 0 h 987"/>
              <a:gd name="T164" fmla="*/ 730 w 730"/>
              <a:gd name="T165" fmla="*/ 987 h 9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30" h="987">
                <a:moveTo>
                  <a:pt x="6" y="987"/>
                </a:moveTo>
                <a:lnTo>
                  <a:pt x="3" y="965"/>
                </a:lnTo>
                <a:lnTo>
                  <a:pt x="0" y="943"/>
                </a:lnTo>
                <a:lnTo>
                  <a:pt x="0" y="920"/>
                </a:lnTo>
                <a:lnTo>
                  <a:pt x="0" y="898"/>
                </a:lnTo>
                <a:lnTo>
                  <a:pt x="0" y="875"/>
                </a:lnTo>
                <a:lnTo>
                  <a:pt x="1" y="852"/>
                </a:lnTo>
                <a:lnTo>
                  <a:pt x="4" y="828"/>
                </a:lnTo>
                <a:lnTo>
                  <a:pt x="7" y="804"/>
                </a:lnTo>
                <a:lnTo>
                  <a:pt x="13" y="780"/>
                </a:lnTo>
                <a:lnTo>
                  <a:pt x="17" y="757"/>
                </a:lnTo>
                <a:lnTo>
                  <a:pt x="23" y="733"/>
                </a:lnTo>
                <a:lnTo>
                  <a:pt x="30" y="708"/>
                </a:lnTo>
                <a:lnTo>
                  <a:pt x="39" y="684"/>
                </a:lnTo>
                <a:lnTo>
                  <a:pt x="46" y="659"/>
                </a:lnTo>
                <a:lnTo>
                  <a:pt x="56" y="635"/>
                </a:lnTo>
                <a:lnTo>
                  <a:pt x="67" y="611"/>
                </a:lnTo>
                <a:lnTo>
                  <a:pt x="78" y="614"/>
                </a:lnTo>
                <a:lnTo>
                  <a:pt x="68" y="639"/>
                </a:lnTo>
                <a:lnTo>
                  <a:pt x="58" y="663"/>
                </a:lnTo>
                <a:lnTo>
                  <a:pt x="51" y="686"/>
                </a:lnTo>
                <a:lnTo>
                  <a:pt x="42" y="711"/>
                </a:lnTo>
                <a:lnTo>
                  <a:pt x="36" y="735"/>
                </a:lnTo>
                <a:lnTo>
                  <a:pt x="29" y="758"/>
                </a:lnTo>
                <a:lnTo>
                  <a:pt x="25" y="782"/>
                </a:lnTo>
                <a:lnTo>
                  <a:pt x="20" y="806"/>
                </a:lnTo>
                <a:lnTo>
                  <a:pt x="16" y="829"/>
                </a:lnTo>
                <a:lnTo>
                  <a:pt x="14" y="852"/>
                </a:lnTo>
                <a:lnTo>
                  <a:pt x="12" y="875"/>
                </a:lnTo>
                <a:lnTo>
                  <a:pt x="12" y="897"/>
                </a:lnTo>
                <a:lnTo>
                  <a:pt x="12" y="920"/>
                </a:lnTo>
                <a:lnTo>
                  <a:pt x="13" y="942"/>
                </a:lnTo>
                <a:lnTo>
                  <a:pt x="14" y="964"/>
                </a:lnTo>
                <a:lnTo>
                  <a:pt x="17" y="986"/>
                </a:lnTo>
                <a:lnTo>
                  <a:pt x="6" y="987"/>
                </a:lnTo>
                <a:close/>
                <a:moveTo>
                  <a:pt x="67" y="611"/>
                </a:moveTo>
                <a:lnTo>
                  <a:pt x="78" y="586"/>
                </a:lnTo>
                <a:lnTo>
                  <a:pt x="90" y="562"/>
                </a:lnTo>
                <a:lnTo>
                  <a:pt x="103" y="538"/>
                </a:lnTo>
                <a:lnTo>
                  <a:pt x="116" y="514"/>
                </a:lnTo>
                <a:lnTo>
                  <a:pt x="129" y="490"/>
                </a:lnTo>
                <a:lnTo>
                  <a:pt x="145" y="467"/>
                </a:lnTo>
                <a:lnTo>
                  <a:pt x="159" y="443"/>
                </a:lnTo>
                <a:lnTo>
                  <a:pt x="177" y="419"/>
                </a:lnTo>
                <a:lnTo>
                  <a:pt x="193" y="396"/>
                </a:lnTo>
                <a:lnTo>
                  <a:pt x="210" y="373"/>
                </a:lnTo>
                <a:lnTo>
                  <a:pt x="229" y="351"/>
                </a:lnTo>
                <a:lnTo>
                  <a:pt x="248" y="329"/>
                </a:lnTo>
                <a:lnTo>
                  <a:pt x="268" y="307"/>
                </a:lnTo>
                <a:lnTo>
                  <a:pt x="288" y="285"/>
                </a:lnTo>
                <a:lnTo>
                  <a:pt x="308" y="265"/>
                </a:lnTo>
                <a:lnTo>
                  <a:pt x="330" y="244"/>
                </a:lnTo>
                <a:lnTo>
                  <a:pt x="339" y="251"/>
                </a:lnTo>
                <a:lnTo>
                  <a:pt x="317" y="272"/>
                </a:lnTo>
                <a:lnTo>
                  <a:pt x="297" y="293"/>
                </a:lnTo>
                <a:lnTo>
                  <a:pt x="276" y="313"/>
                </a:lnTo>
                <a:lnTo>
                  <a:pt x="258" y="335"/>
                </a:lnTo>
                <a:lnTo>
                  <a:pt x="239" y="357"/>
                </a:lnTo>
                <a:lnTo>
                  <a:pt x="220" y="379"/>
                </a:lnTo>
                <a:lnTo>
                  <a:pt x="203" y="402"/>
                </a:lnTo>
                <a:lnTo>
                  <a:pt x="187" y="424"/>
                </a:lnTo>
                <a:lnTo>
                  <a:pt x="171" y="447"/>
                </a:lnTo>
                <a:lnTo>
                  <a:pt x="155" y="472"/>
                </a:lnTo>
                <a:lnTo>
                  <a:pt x="140" y="495"/>
                </a:lnTo>
                <a:lnTo>
                  <a:pt x="126" y="518"/>
                </a:lnTo>
                <a:lnTo>
                  <a:pt x="113" y="542"/>
                </a:lnTo>
                <a:lnTo>
                  <a:pt x="101" y="567"/>
                </a:lnTo>
                <a:lnTo>
                  <a:pt x="88" y="590"/>
                </a:lnTo>
                <a:lnTo>
                  <a:pt x="78" y="614"/>
                </a:lnTo>
                <a:lnTo>
                  <a:pt x="67" y="611"/>
                </a:lnTo>
                <a:close/>
                <a:moveTo>
                  <a:pt x="330" y="244"/>
                </a:moveTo>
                <a:lnTo>
                  <a:pt x="352" y="224"/>
                </a:lnTo>
                <a:lnTo>
                  <a:pt x="373" y="205"/>
                </a:lnTo>
                <a:lnTo>
                  <a:pt x="397" y="185"/>
                </a:lnTo>
                <a:lnTo>
                  <a:pt x="421" y="167"/>
                </a:lnTo>
                <a:lnTo>
                  <a:pt x="444" y="150"/>
                </a:lnTo>
                <a:lnTo>
                  <a:pt x="469" y="132"/>
                </a:lnTo>
                <a:lnTo>
                  <a:pt x="494" y="116"/>
                </a:lnTo>
                <a:lnTo>
                  <a:pt x="518" y="100"/>
                </a:lnTo>
                <a:lnTo>
                  <a:pt x="525" y="109"/>
                </a:lnTo>
                <a:lnTo>
                  <a:pt x="501" y="125"/>
                </a:lnTo>
                <a:lnTo>
                  <a:pt x="476" y="140"/>
                </a:lnTo>
                <a:lnTo>
                  <a:pt x="453" y="157"/>
                </a:lnTo>
                <a:lnTo>
                  <a:pt x="428" y="174"/>
                </a:lnTo>
                <a:lnTo>
                  <a:pt x="405" y="193"/>
                </a:lnTo>
                <a:lnTo>
                  <a:pt x="382" y="212"/>
                </a:lnTo>
                <a:lnTo>
                  <a:pt x="360" y="231"/>
                </a:lnTo>
                <a:lnTo>
                  <a:pt x="339" y="251"/>
                </a:lnTo>
                <a:lnTo>
                  <a:pt x="330" y="244"/>
                </a:lnTo>
                <a:close/>
                <a:moveTo>
                  <a:pt x="518" y="100"/>
                </a:moveTo>
                <a:lnTo>
                  <a:pt x="544" y="84"/>
                </a:lnTo>
                <a:lnTo>
                  <a:pt x="570" y="70"/>
                </a:lnTo>
                <a:lnTo>
                  <a:pt x="595" y="56"/>
                </a:lnTo>
                <a:lnTo>
                  <a:pt x="621" y="43"/>
                </a:lnTo>
                <a:lnTo>
                  <a:pt x="647" y="31"/>
                </a:lnTo>
                <a:lnTo>
                  <a:pt x="673" y="20"/>
                </a:lnTo>
                <a:lnTo>
                  <a:pt x="699" y="10"/>
                </a:lnTo>
                <a:lnTo>
                  <a:pt x="725" y="0"/>
                </a:lnTo>
                <a:lnTo>
                  <a:pt x="730" y="9"/>
                </a:lnTo>
                <a:lnTo>
                  <a:pt x="705" y="19"/>
                </a:lnTo>
                <a:lnTo>
                  <a:pt x="679" y="30"/>
                </a:lnTo>
                <a:lnTo>
                  <a:pt x="653" y="40"/>
                </a:lnTo>
                <a:lnTo>
                  <a:pt x="627" y="53"/>
                </a:lnTo>
                <a:lnTo>
                  <a:pt x="602" y="65"/>
                </a:lnTo>
                <a:lnTo>
                  <a:pt x="576" y="78"/>
                </a:lnTo>
                <a:lnTo>
                  <a:pt x="550" y="93"/>
                </a:lnTo>
                <a:lnTo>
                  <a:pt x="525" y="109"/>
                </a:lnTo>
                <a:lnTo>
                  <a:pt x="518" y="100"/>
                </a:lnTo>
                <a:close/>
              </a:path>
            </a:pathLst>
          </a:custGeom>
          <a:solidFill>
            <a:srgbClr val="1F1A17"/>
          </a:solidFill>
          <a:ln w="12700">
            <a:solidFill>
              <a:srgbClr val="000000"/>
            </a:solidFill>
            <a:round/>
            <a:headEnd/>
            <a:tailEnd/>
          </a:ln>
        </p:spPr>
        <p:txBody>
          <a:bodyPr/>
          <a:lstStyle/>
          <a:p>
            <a:endParaRPr lang="en-US"/>
          </a:p>
        </p:txBody>
      </p:sp>
      <p:sp>
        <p:nvSpPr>
          <p:cNvPr id="658466" name="Freeform 34"/>
          <p:cNvSpPr>
            <a:spLocks noEditPoints="1"/>
          </p:cNvSpPr>
          <p:nvPr/>
        </p:nvSpPr>
        <p:spPr bwMode="auto">
          <a:xfrm rot="70861">
            <a:off x="3219450" y="3319463"/>
            <a:ext cx="838200" cy="465137"/>
          </a:xfrm>
          <a:custGeom>
            <a:avLst/>
            <a:gdLst>
              <a:gd name="T0" fmla="*/ 2147483647 w 690"/>
              <a:gd name="T1" fmla="*/ 2147483647 h 336"/>
              <a:gd name="T2" fmla="*/ 2147483647 w 690"/>
              <a:gd name="T3" fmla="*/ 2147483647 h 336"/>
              <a:gd name="T4" fmla="*/ 2147483647 w 690"/>
              <a:gd name="T5" fmla="*/ 2147483647 h 336"/>
              <a:gd name="T6" fmla="*/ 2147483647 w 690"/>
              <a:gd name="T7" fmla="*/ 2147483647 h 336"/>
              <a:gd name="T8" fmla="*/ 2147483647 w 690"/>
              <a:gd name="T9" fmla="*/ 2147483647 h 336"/>
              <a:gd name="T10" fmla="*/ 2147483647 w 690"/>
              <a:gd name="T11" fmla="*/ 2147483647 h 336"/>
              <a:gd name="T12" fmla="*/ 2147483647 w 690"/>
              <a:gd name="T13" fmla="*/ 2147483647 h 336"/>
              <a:gd name="T14" fmla="*/ 2147483647 w 690"/>
              <a:gd name="T15" fmla="*/ 2147483647 h 336"/>
              <a:gd name="T16" fmla="*/ 2147483647 w 690"/>
              <a:gd name="T17" fmla="*/ 2147483647 h 336"/>
              <a:gd name="T18" fmla="*/ 2147483647 w 690"/>
              <a:gd name="T19" fmla="*/ 2147483647 h 336"/>
              <a:gd name="T20" fmla="*/ 2147483647 w 690"/>
              <a:gd name="T21" fmla="*/ 2147483647 h 336"/>
              <a:gd name="T22" fmla="*/ 2147483647 w 690"/>
              <a:gd name="T23" fmla="*/ 2147483647 h 336"/>
              <a:gd name="T24" fmla="*/ 2147483647 w 690"/>
              <a:gd name="T25" fmla="*/ 2147483647 h 336"/>
              <a:gd name="T26" fmla="*/ 2147483647 w 690"/>
              <a:gd name="T27" fmla="*/ 2147483647 h 336"/>
              <a:gd name="T28" fmla="*/ 2147483647 w 690"/>
              <a:gd name="T29" fmla="*/ 2147483647 h 336"/>
              <a:gd name="T30" fmla="*/ 2147483647 w 690"/>
              <a:gd name="T31" fmla="*/ 2147483647 h 336"/>
              <a:gd name="T32" fmla="*/ 2147483647 w 690"/>
              <a:gd name="T33" fmla="*/ 2147483647 h 336"/>
              <a:gd name="T34" fmla="*/ 2147483647 w 690"/>
              <a:gd name="T35" fmla="*/ 2147483647 h 336"/>
              <a:gd name="T36" fmla="*/ 2147483647 w 690"/>
              <a:gd name="T37" fmla="*/ 2147483647 h 336"/>
              <a:gd name="T38" fmla="*/ 2147483647 w 690"/>
              <a:gd name="T39" fmla="*/ 2147483647 h 336"/>
              <a:gd name="T40" fmla="*/ 2147483647 w 690"/>
              <a:gd name="T41" fmla="*/ 2147483647 h 336"/>
              <a:gd name="T42" fmla="*/ 2147483647 w 690"/>
              <a:gd name="T43" fmla="*/ 2147483647 h 336"/>
              <a:gd name="T44" fmla="*/ 2147483647 w 690"/>
              <a:gd name="T45" fmla="*/ 2147483647 h 336"/>
              <a:gd name="T46" fmla="*/ 2147483647 w 690"/>
              <a:gd name="T47" fmla="*/ 2147483647 h 336"/>
              <a:gd name="T48" fmla="*/ 2147483647 w 690"/>
              <a:gd name="T49" fmla="*/ 2147483647 h 336"/>
              <a:gd name="T50" fmla="*/ 2147483647 w 690"/>
              <a:gd name="T51" fmla="*/ 2147483647 h 336"/>
              <a:gd name="T52" fmla="*/ 2147483647 w 690"/>
              <a:gd name="T53" fmla="*/ 2147483647 h 336"/>
              <a:gd name="T54" fmla="*/ 2147483647 w 690"/>
              <a:gd name="T55" fmla="*/ 2147483647 h 336"/>
              <a:gd name="T56" fmla="*/ 2147483647 w 690"/>
              <a:gd name="T57" fmla="*/ 2147483647 h 336"/>
              <a:gd name="T58" fmla="*/ 2147483647 w 690"/>
              <a:gd name="T59" fmla="*/ 2147483647 h 336"/>
              <a:gd name="T60" fmla="*/ 2147483647 w 690"/>
              <a:gd name="T61" fmla="*/ 2147483647 h 336"/>
              <a:gd name="T62" fmla="*/ 2147483647 w 690"/>
              <a:gd name="T63" fmla="*/ 2147483647 h 336"/>
              <a:gd name="T64" fmla="*/ 2147483647 w 690"/>
              <a:gd name="T65" fmla="*/ 2147483647 h 336"/>
              <a:gd name="T66" fmla="*/ 2147483647 w 690"/>
              <a:gd name="T67" fmla="*/ 2147483647 h 336"/>
              <a:gd name="T68" fmla="*/ 2147483647 w 690"/>
              <a:gd name="T69" fmla="*/ 2147483647 h 336"/>
              <a:gd name="T70" fmla="*/ 2147483647 w 690"/>
              <a:gd name="T71" fmla="*/ 2147483647 h 336"/>
              <a:gd name="T72" fmla="*/ 2147483647 w 690"/>
              <a:gd name="T73" fmla="*/ 2147483647 h 336"/>
              <a:gd name="T74" fmla="*/ 2147483647 w 690"/>
              <a:gd name="T75" fmla="*/ 2147483647 h 336"/>
              <a:gd name="T76" fmla="*/ 2147483647 w 690"/>
              <a:gd name="T77" fmla="*/ 2147483647 h 336"/>
              <a:gd name="T78" fmla="*/ 2147483647 w 690"/>
              <a:gd name="T79" fmla="*/ 2147483647 h 336"/>
              <a:gd name="T80" fmla="*/ 2147483647 w 690"/>
              <a:gd name="T81" fmla="*/ 2147483647 h 336"/>
              <a:gd name="T82" fmla="*/ 2147483647 w 690"/>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90"/>
              <a:gd name="T127" fmla="*/ 0 h 336"/>
              <a:gd name="T128" fmla="*/ 690 w 690"/>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90" h="336">
                <a:moveTo>
                  <a:pt x="0" y="45"/>
                </a:moveTo>
                <a:lnTo>
                  <a:pt x="44" y="31"/>
                </a:lnTo>
                <a:lnTo>
                  <a:pt x="87" y="19"/>
                </a:lnTo>
                <a:lnTo>
                  <a:pt x="131" y="11"/>
                </a:lnTo>
                <a:lnTo>
                  <a:pt x="173" y="5"/>
                </a:lnTo>
                <a:lnTo>
                  <a:pt x="194" y="2"/>
                </a:lnTo>
                <a:lnTo>
                  <a:pt x="215" y="1"/>
                </a:lnTo>
                <a:lnTo>
                  <a:pt x="235" y="1"/>
                </a:lnTo>
                <a:lnTo>
                  <a:pt x="255" y="0"/>
                </a:lnTo>
                <a:lnTo>
                  <a:pt x="275" y="1"/>
                </a:lnTo>
                <a:lnTo>
                  <a:pt x="294" y="2"/>
                </a:lnTo>
                <a:lnTo>
                  <a:pt x="315" y="3"/>
                </a:lnTo>
                <a:lnTo>
                  <a:pt x="333" y="6"/>
                </a:lnTo>
                <a:lnTo>
                  <a:pt x="332" y="16"/>
                </a:lnTo>
                <a:lnTo>
                  <a:pt x="313" y="13"/>
                </a:lnTo>
                <a:lnTo>
                  <a:pt x="294" y="12"/>
                </a:lnTo>
                <a:lnTo>
                  <a:pt x="274" y="11"/>
                </a:lnTo>
                <a:lnTo>
                  <a:pt x="255" y="11"/>
                </a:lnTo>
                <a:lnTo>
                  <a:pt x="235" y="11"/>
                </a:lnTo>
                <a:lnTo>
                  <a:pt x="215" y="12"/>
                </a:lnTo>
                <a:lnTo>
                  <a:pt x="194" y="13"/>
                </a:lnTo>
                <a:lnTo>
                  <a:pt x="174" y="14"/>
                </a:lnTo>
                <a:lnTo>
                  <a:pt x="132" y="20"/>
                </a:lnTo>
                <a:lnTo>
                  <a:pt x="90" y="29"/>
                </a:lnTo>
                <a:lnTo>
                  <a:pt x="48" y="40"/>
                </a:lnTo>
                <a:lnTo>
                  <a:pt x="5" y="55"/>
                </a:lnTo>
                <a:lnTo>
                  <a:pt x="0" y="45"/>
                </a:lnTo>
                <a:close/>
                <a:moveTo>
                  <a:pt x="333" y="6"/>
                </a:moveTo>
                <a:lnTo>
                  <a:pt x="352" y="8"/>
                </a:lnTo>
                <a:lnTo>
                  <a:pt x="371" y="12"/>
                </a:lnTo>
                <a:lnTo>
                  <a:pt x="388" y="17"/>
                </a:lnTo>
                <a:lnTo>
                  <a:pt x="407" y="22"/>
                </a:lnTo>
                <a:lnTo>
                  <a:pt x="425" y="27"/>
                </a:lnTo>
                <a:lnTo>
                  <a:pt x="441" y="33"/>
                </a:lnTo>
                <a:lnTo>
                  <a:pt x="458" y="40"/>
                </a:lnTo>
                <a:lnTo>
                  <a:pt x="474" y="47"/>
                </a:lnTo>
                <a:lnTo>
                  <a:pt x="490" y="55"/>
                </a:lnTo>
                <a:lnTo>
                  <a:pt x="504" y="63"/>
                </a:lnTo>
                <a:lnTo>
                  <a:pt x="519" y="73"/>
                </a:lnTo>
                <a:lnTo>
                  <a:pt x="533" y="83"/>
                </a:lnTo>
                <a:lnTo>
                  <a:pt x="548" y="92"/>
                </a:lnTo>
                <a:lnTo>
                  <a:pt x="561" y="103"/>
                </a:lnTo>
                <a:lnTo>
                  <a:pt x="574" y="115"/>
                </a:lnTo>
                <a:lnTo>
                  <a:pt x="585" y="128"/>
                </a:lnTo>
                <a:lnTo>
                  <a:pt x="577" y="134"/>
                </a:lnTo>
                <a:lnTo>
                  <a:pt x="564" y="122"/>
                </a:lnTo>
                <a:lnTo>
                  <a:pt x="552" y="111"/>
                </a:lnTo>
                <a:lnTo>
                  <a:pt x="539" y="100"/>
                </a:lnTo>
                <a:lnTo>
                  <a:pt x="526" y="90"/>
                </a:lnTo>
                <a:lnTo>
                  <a:pt x="511" y="80"/>
                </a:lnTo>
                <a:lnTo>
                  <a:pt x="497" y="72"/>
                </a:lnTo>
                <a:lnTo>
                  <a:pt x="482" y="63"/>
                </a:lnTo>
                <a:lnTo>
                  <a:pt x="468" y="56"/>
                </a:lnTo>
                <a:lnTo>
                  <a:pt x="452" y="48"/>
                </a:lnTo>
                <a:lnTo>
                  <a:pt x="436" y="42"/>
                </a:lnTo>
                <a:lnTo>
                  <a:pt x="419" y="36"/>
                </a:lnTo>
                <a:lnTo>
                  <a:pt x="403" y="31"/>
                </a:lnTo>
                <a:lnTo>
                  <a:pt x="385" y="27"/>
                </a:lnTo>
                <a:lnTo>
                  <a:pt x="368" y="22"/>
                </a:lnTo>
                <a:lnTo>
                  <a:pt x="349" y="19"/>
                </a:lnTo>
                <a:lnTo>
                  <a:pt x="332" y="16"/>
                </a:lnTo>
                <a:lnTo>
                  <a:pt x="333" y="6"/>
                </a:lnTo>
                <a:close/>
                <a:moveTo>
                  <a:pt x="585" y="128"/>
                </a:moveTo>
                <a:lnTo>
                  <a:pt x="604" y="150"/>
                </a:lnTo>
                <a:lnTo>
                  <a:pt x="621" y="173"/>
                </a:lnTo>
                <a:lnTo>
                  <a:pt x="637" y="197"/>
                </a:lnTo>
                <a:lnTo>
                  <a:pt x="652" y="223"/>
                </a:lnTo>
                <a:lnTo>
                  <a:pt x="642" y="226"/>
                </a:lnTo>
                <a:lnTo>
                  <a:pt x="627" y="202"/>
                </a:lnTo>
                <a:lnTo>
                  <a:pt x="611" y="178"/>
                </a:lnTo>
                <a:lnTo>
                  <a:pt x="594" y="154"/>
                </a:lnTo>
                <a:lnTo>
                  <a:pt x="577" y="134"/>
                </a:lnTo>
                <a:lnTo>
                  <a:pt x="585" y="128"/>
                </a:lnTo>
                <a:close/>
                <a:moveTo>
                  <a:pt x="652" y="223"/>
                </a:moveTo>
                <a:lnTo>
                  <a:pt x="665" y="250"/>
                </a:lnTo>
                <a:lnTo>
                  <a:pt x="675" y="278"/>
                </a:lnTo>
                <a:lnTo>
                  <a:pt x="684" y="306"/>
                </a:lnTo>
                <a:lnTo>
                  <a:pt x="690" y="335"/>
                </a:lnTo>
                <a:lnTo>
                  <a:pt x="678" y="336"/>
                </a:lnTo>
                <a:lnTo>
                  <a:pt x="671" y="308"/>
                </a:lnTo>
                <a:lnTo>
                  <a:pt x="663" y="280"/>
                </a:lnTo>
                <a:lnTo>
                  <a:pt x="653" y="253"/>
                </a:lnTo>
                <a:lnTo>
                  <a:pt x="642" y="226"/>
                </a:lnTo>
                <a:lnTo>
                  <a:pt x="652" y="223"/>
                </a:lnTo>
                <a:close/>
              </a:path>
            </a:pathLst>
          </a:custGeom>
          <a:solidFill>
            <a:srgbClr val="1F1A17"/>
          </a:solidFill>
          <a:ln w="19050">
            <a:solidFill>
              <a:srgbClr val="000000"/>
            </a:solidFill>
            <a:round/>
            <a:headEnd/>
            <a:tailEnd/>
          </a:ln>
        </p:spPr>
        <p:txBody>
          <a:bodyPr/>
          <a:lstStyle/>
          <a:p>
            <a:endParaRPr lang="en-US"/>
          </a:p>
        </p:txBody>
      </p:sp>
      <p:sp>
        <p:nvSpPr>
          <p:cNvPr id="658467" name="Line 35"/>
          <p:cNvSpPr>
            <a:spLocks noChangeShapeType="1"/>
          </p:cNvSpPr>
          <p:nvPr/>
        </p:nvSpPr>
        <p:spPr bwMode="auto">
          <a:xfrm rot="70861">
            <a:off x="871538" y="5470525"/>
            <a:ext cx="0" cy="995363"/>
          </a:xfrm>
          <a:prstGeom prst="line">
            <a:avLst/>
          </a:prstGeom>
          <a:noFill/>
          <a:ln w="28575">
            <a:solidFill>
              <a:schemeClr val="tx1"/>
            </a:solidFill>
            <a:round/>
            <a:headEnd/>
            <a:tailEnd/>
          </a:ln>
        </p:spPr>
        <p:txBody>
          <a:bodyPr/>
          <a:lstStyle/>
          <a:p>
            <a:endParaRPr lang="en-US"/>
          </a:p>
        </p:txBody>
      </p:sp>
      <p:sp>
        <p:nvSpPr>
          <p:cNvPr id="658468" name="Line 36"/>
          <p:cNvSpPr>
            <a:spLocks noChangeShapeType="1"/>
          </p:cNvSpPr>
          <p:nvPr/>
        </p:nvSpPr>
        <p:spPr bwMode="auto">
          <a:xfrm rot="70861">
            <a:off x="4038600" y="3708400"/>
            <a:ext cx="0" cy="995363"/>
          </a:xfrm>
          <a:prstGeom prst="line">
            <a:avLst/>
          </a:prstGeom>
          <a:noFill/>
          <a:ln w="28575">
            <a:solidFill>
              <a:schemeClr val="tx1"/>
            </a:solidFill>
            <a:round/>
            <a:headEnd/>
            <a:tailEnd/>
          </a:ln>
        </p:spPr>
        <p:txBody>
          <a:bodyPr/>
          <a:lstStyle/>
          <a:p>
            <a:endParaRPr lang="en-US"/>
          </a:p>
        </p:txBody>
      </p:sp>
      <p:sp>
        <p:nvSpPr>
          <p:cNvPr id="658469" name="Line 37"/>
          <p:cNvSpPr>
            <a:spLocks noChangeShapeType="1"/>
          </p:cNvSpPr>
          <p:nvPr/>
        </p:nvSpPr>
        <p:spPr bwMode="auto">
          <a:xfrm rot="70861" flipV="1">
            <a:off x="1614488" y="3362325"/>
            <a:ext cx="1582737" cy="958850"/>
          </a:xfrm>
          <a:prstGeom prst="line">
            <a:avLst/>
          </a:prstGeom>
          <a:noFill/>
          <a:ln w="28575">
            <a:solidFill>
              <a:schemeClr val="tx1"/>
            </a:solidFill>
            <a:round/>
            <a:headEnd/>
            <a:tailEnd/>
          </a:ln>
        </p:spPr>
        <p:txBody>
          <a:bodyPr/>
          <a:lstStyle/>
          <a:p>
            <a:endParaRPr lang="en-US"/>
          </a:p>
        </p:txBody>
      </p:sp>
      <p:sp>
        <p:nvSpPr>
          <p:cNvPr id="658470" name="Line 38"/>
          <p:cNvSpPr>
            <a:spLocks noChangeShapeType="1"/>
          </p:cNvSpPr>
          <p:nvPr/>
        </p:nvSpPr>
        <p:spPr bwMode="auto">
          <a:xfrm rot="70861" flipV="1">
            <a:off x="866775" y="4648200"/>
            <a:ext cx="3171825" cy="1868488"/>
          </a:xfrm>
          <a:prstGeom prst="line">
            <a:avLst/>
          </a:prstGeom>
          <a:noFill/>
          <a:ln w="28575">
            <a:solidFill>
              <a:schemeClr val="tx1"/>
            </a:solidFill>
            <a:round/>
            <a:headEnd/>
            <a:tailEnd/>
          </a:ln>
        </p:spPr>
        <p:txBody>
          <a:bodyPr/>
          <a:lstStyle/>
          <a:p>
            <a:endParaRPr lang="en-US"/>
          </a:p>
        </p:txBody>
      </p:sp>
      <p:sp>
        <p:nvSpPr>
          <p:cNvPr id="658471" name="Line 39"/>
          <p:cNvSpPr>
            <a:spLocks noChangeShapeType="1"/>
          </p:cNvSpPr>
          <p:nvPr/>
        </p:nvSpPr>
        <p:spPr bwMode="auto">
          <a:xfrm>
            <a:off x="0" y="6496050"/>
            <a:ext cx="2057400" cy="0"/>
          </a:xfrm>
          <a:prstGeom prst="line">
            <a:avLst/>
          </a:prstGeom>
          <a:noFill/>
          <a:ln w="9525">
            <a:solidFill>
              <a:schemeClr val="tx1"/>
            </a:solidFill>
            <a:round/>
            <a:headEnd/>
            <a:tailEnd/>
          </a:ln>
        </p:spPr>
        <p:txBody>
          <a:bodyPr/>
          <a:lstStyle/>
          <a:p>
            <a:endParaRPr lang="en-US"/>
          </a:p>
        </p:txBody>
      </p:sp>
      <p:sp>
        <p:nvSpPr>
          <p:cNvPr id="658472" name="Line 40"/>
          <p:cNvSpPr>
            <a:spLocks noChangeShapeType="1"/>
          </p:cNvSpPr>
          <p:nvPr/>
        </p:nvSpPr>
        <p:spPr bwMode="auto">
          <a:xfrm flipV="1">
            <a:off x="857250" y="4751388"/>
            <a:ext cx="0" cy="1785937"/>
          </a:xfrm>
          <a:prstGeom prst="line">
            <a:avLst/>
          </a:prstGeom>
          <a:noFill/>
          <a:ln w="3175">
            <a:solidFill>
              <a:schemeClr val="folHlink"/>
            </a:solidFill>
            <a:round/>
            <a:headEnd/>
            <a:tailEnd/>
          </a:ln>
        </p:spPr>
        <p:txBody>
          <a:bodyPr/>
          <a:lstStyle/>
          <a:p>
            <a:endParaRPr lang="en-US"/>
          </a:p>
        </p:txBody>
      </p:sp>
      <p:sp>
        <p:nvSpPr>
          <p:cNvPr id="658473" name="Line 41"/>
          <p:cNvSpPr>
            <a:spLocks noChangeShapeType="1"/>
          </p:cNvSpPr>
          <p:nvPr/>
        </p:nvSpPr>
        <p:spPr bwMode="auto">
          <a:xfrm flipH="1">
            <a:off x="2576513" y="3714750"/>
            <a:ext cx="0" cy="1905000"/>
          </a:xfrm>
          <a:prstGeom prst="line">
            <a:avLst/>
          </a:prstGeom>
          <a:noFill/>
          <a:ln w="3175">
            <a:solidFill>
              <a:schemeClr val="bg2"/>
            </a:solidFill>
            <a:round/>
            <a:headEnd/>
            <a:tailEnd/>
          </a:ln>
        </p:spPr>
        <p:txBody>
          <a:bodyPr/>
          <a:lstStyle/>
          <a:p>
            <a:endParaRPr lang="en-US"/>
          </a:p>
        </p:txBody>
      </p:sp>
      <p:sp>
        <p:nvSpPr>
          <p:cNvPr id="658474" name="Line 42"/>
          <p:cNvSpPr>
            <a:spLocks noChangeShapeType="1"/>
          </p:cNvSpPr>
          <p:nvPr/>
        </p:nvSpPr>
        <p:spPr bwMode="auto">
          <a:xfrm rot="3744927" flipH="1" flipV="1">
            <a:off x="2361407" y="1981993"/>
            <a:ext cx="171450" cy="3675063"/>
          </a:xfrm>
          <a:prstGeom prst="line">
            <a:avLst/>
          </a:prstGeom>
          <a:noFill/>
          <a:ln w="3175">
            <a:solidFill>
              <a:schemeClr val="folHlink"/>
            </a:solidFill>
            <a:round/>
            <a:headEnd/>
            <a:tailEnd/>
          </a:ln>
        </p:spPr>
        <p:txBody>
          <a:bodyPr/>
          <a:lstStyle/>
          <a:p>
            <a:endParaRPr lang="en-US"/>
          </a:p>
        </p:txBody>
      </p:sp>
      <p:sp>
        <p:nvSpPr>
          <p:cNvPr id="658475" name="Line 43"/>
          <p:cNvSpPr>
            <a:spLocks noChangeShapeType="1"/>
          </p:cNvSpPr>
          <p:nvPr/>
        </p:nvSpPr>
        <p:spPr bwMode="auto">
          <a:xfrm flipH="1">
            <a:off x="4057650" y="2895600"/>
            <a:ext cx="0" cy="1781175"/>
          </a:xfrm>
          <a:prstGeom prst="line">
            <a:avLst/>
          </a:prstGeom>
          <a:noFill/>
          <a:ln w="3175">
            <a:solidFill>
              <a:schemeClr val="folHlink"/>
            </a:solidFill>
            <a:round/>
            <a:headEnd/>
            <a:tailEnd/>
          </a:ln>
        </p:spPr>
        <p:txBody>
          <a:bodyPr/>
          <a:lstStyle/>
          <a:p>
            <a:endParaRPr lang="en-US"/>
          </a:p>
        </p:txBody>
      </p:sp>
      <p:sp>
        <p:nvSpPr>
          <p:cNvPr id="658476" name="Line 44"/>
          <p:cNvSpPr>
            <a:spLocks noChangeShapeType="1"/>
          </p:cNvSpPr>
          <p:nvPr/>
        </p:nvSpPr>
        <p:spPr bwMode="auto">
          <a:xfrm flipH="1" flipV="1">
            <a:off x="900113" y="5481638"/>
            <a:ext cx="1614487" cy="80962"/>
          </a:xfrm>
          <a:prstGeom prst="line">
            <a:avLst/>
          </a:prstGeom>
          <a:noFill/>
          <a:ln w="9525">
            <a:solidFill>
              <a:schemeClr val="folHlink"/>
            </a:solidFill>
            <a:round/>
            <a:headEnd/>
            <a:tailEnd type="triangle" w="med" len="med"/>
          </a:ln>
        </p:spPr>
        <p:txBody>
          <a:bodyPr/>
          <a:lstStyle/>
          <a:p>
            <a:endParaRPr lang="en-US"/>
          </a:p>
        </p:txBody>
      </p:sp>
      <p:sp>
        <p:nvSpPr>
          <p:cNvPr id="658477" name="Line 45"/>
          <p:cNvSpPr>
            <a:spLocks noChangeShapeType="1"/>
          </p:cNvSpPr>
          <p:nvPr/>
        </p:nvSpPr>
        <p:spPr bwMode="auto">
          <a:xfrm flipH="1" flipV="1">
            <a:off x="1743075" y="4248150"/>
            <a:ext cx="762000" cy="1295400"/>
          </a:xfrm>
          <a:prstGeom prst="line">
            <a:avLst/>
          </a:prstGeom>
          <a:noFill/>
          <a:ln w="3175">
            <a:solidFill>
              <a:schemeClr val="folHlink"/>
            </a:solidFill>
            <a:round/>
            <a:headEnd/>
            <a:tailEnd type="triangle" w="med" len="med"/>
          </a:ln>
        </p:spPr>
        <p:txBody>
          <a:bodyPr/>
          <a:lstStyle/>
          <a:p>
            <a:endParaRPr lang="en-US"/>
          </a:p>
        </p:txBody>
      </p:sp>
      <p:sp>
        <p:nvSpPr>
          <p:cNvPr id="658478" name="Line 46"/>
          <p:cNvSpPr>
            <a:spLocks noChangeShapeType="1"/>
          </p:cNvSpPr>
          <p:nvPr/>
        </p:nvSpPr>
        <p:spPr bwMode="auto">
          <a:xfrm>
            <a:off x="2609850" y="3722688"/>
            <a:ext cx="1447800" cy="217487"/>
          </a:xfrm>
          <a:prstGeom prst="line">
            <a:avLst/>
          </a:prstGeom>
          <a:noFill/>
          <a:ln w="3175">
            <a:solidFill>
              <a:schemeClr val="folHlink"/>
            </a:solidFill>
            <a:round/>
            <a:headEnd/>
            <a:tailEnd type="triangle" w="med" len="med"/>
          </a:ln>
        </p:spPr>
        <p:txBody>
          <a:bodyPr/>
          <a:lstStyle/>
          <a:p>
            <a:endParaRPr lang="en-US"/>
          </a:p>
        </p:txBody>
      </p:sp>
      <p:sp>
        <p:nvSpPr>
          <p:cNvPr id="658479" name="Line 47"/>
          <p:cNvSpPr>
            <a:spLocks noChangeShapeType="1"/>
          </p:cNvSpPr>
          <p:nvPr/>
        </p:nvSpPr>
        <p:spPr bwMode="auto">
          <a:xfrm flipH="1" flipV="1">
            <a:off x="3219450" y="3362325"/>
            <a:ext cx="838200" cy="1371600"/>
          </a:xfrm>
          <a:prstGeom prst="line">
            <a:avLst/>
          </a:prstGeom>
          <a:noFill/>
          <a:ln w="3175">
            <a:solidFill>
              <a:schemeClr val="folHlink"/>
            </a:solidFill>
            <a:round/>
            <a:headEnd/>
            <a:tailEnd type="triangle" w="med" len="med"/>
          </a:ln>
        </p:spPr>
        <p:txBody>
          <a:bodyPr/>
          <a:lstStyle/>
          <a:p>
            <a:endParaRPr lang="en-US"/>
          </a:p>
        </p:txBody>
      </p:sp>
      <p:sp>
        <p:nvSpPr>
          <p:cNvPr id="658480" name="Line 48"/>
          <p:cNvSpPr>
            <a:spLocks noChangeShapeType="1"/>
          </p:cNvSpPr>
          <p:nvPr/>
        </p:nvSpPr>
        <p:spPr bwMode="auto">
          <a:xfrm flipV="1">
            <a:off x="6019800" y="4598988"/>
            <a:ext cx="2971800" cy="1630362"/>
          </a:xfrm>
          <a:prstGeom prst="line">
            <a:avLst/>
          </a:prstGeom>
          <a:noFill/>
          <a:ln w="28575">
            <a:solidFill>
              <a:schemeClr val="tx1"/>
            </a:solidFill>
            <a:round/>
            <a:headEnd/>
            <a:tailEnd/>
          </a:ln>
        </p:spPr>
        <p:txBody>
          <a:bodyPr/>
          <a:lstStyle/>
          <a:p>
            <a:endParaRPr lang="en-US"/>
          </a:p>
        </p:txBody>
      </p:sp>
      <p:sp>
        <p:nvSpPr>
          <p:cNvPr id="658481" name="Line 49"/>
          <p:cNvSpPr>
            <a:spLocks noChangeShapeType="1"/>
          </p:cNvSpPr>
          <p:nvPr/>
        </p:nvSpPr>
        <p:spPr bwMode="auto">
          <a:xfrm rot="17793108" flipV="1">
            <a:off x="5218906" y="4972844"/>
            <a:ext cx="1588" cy="1752600"/>
          </a:xfrm>
          <a:prstGeom prst="line">
            <a:avLst/>
          </a:prstGeom>
          <a:noFill/>
          <a:ln w="3175">
            <a:solidFill>
              <a:schemeClr val="folHlink"/>
            </a:solidFill>
            <a:round/>
            <a:headEnd/>
            <a:tailEnd/>
          </a:ln>
        </p:spPr>
        <p:txBody>
          <a:bodyPr/>
          <a:lstStyle/>
          <a:p>
            <a:endParaRPr lang="en-US"/>
          </a:p>
        </p:txBody>
      </p:sp>
      <p:sp>
        <p:nvSpPr>
          <p:cNvPr id="658482" name="Line 50"/>
          <p:cNvSpPr>
            <a:spLocks noChangeShapeType="1"/>
          </p:cNvSpPr>
          <p:nvPr/>
        </p:nvSpPr>
        <p:spPr bwMode="auto">
          <a:xfrm flipH="1">
            <a:off x="4476750" y="3841750"/>
            <a:ext cx="2990850" cy="1644650"/>
          </a:xfrm>
          <a:prstGeom prst="line">
            <a:avLst/>
          </a:prstGeom>
          <a:noFill/>
          <a:ln w="3175">
            <a:solidFill>
              <a:schemeClr val="folHlink"/>
            </a:solidFill>
            <a:round/>
            <a:headEnd/>
            <a:tailEnd/>
          </a:ln>
        </p:spPr>
        <p:txBody>
          <a:bodyPr/>
          <a:lstStyle/>
          <a:p>
            <a:endParaRPr lang="en-US"/>
          </a:p>
        </p:txBody>
      </p:sp>
      <p:sp>
        <p:nvSpPr>
          <p:cNvPr id="658483" name="Line 51"/>
          <p:cNvSpPr>
            <a:spLocks noChangeShapeType="1"/>
          </p:cNvSpPr>
          <p:nvPr/>
        </p:nvSpPr>
        <p:spPr bwMode="auto">
          <a:xfrm rot="17793108" flipH="1">
            <a:off x="8266906" y="3334544"/>
            <a:ext cx="1588" cy="1752600"/>
          </a:xfrm>
          <a:prstGeom prst="line">
            <a:avLst/>
          </a:prstGeom>
          <a:noFill/>
          <a:ln w="3175">
            <a:solidFill>
              <a:schemeClr val="folHlink"/>
            </a:solidFill>
            <a:round/>
            <a:headEnd/>
            <a:tailEnd/>
          </a:ln>
        </p:spPr>
        <p:txBody>
          <a:bodyPr/>
          <a:lstStyle/>
          <a:p>
            <a:endParaRPr lang="en-US"/>
          </a:p>
        </p:txBody>
      </p:sp>
      <p:sp>
        <p:nvSpPr>
          <p:cNvPr id="658484" name="Arc 52"/>
          <p:cNvSpPr>
            <a:spLocks/>
          </p:cNvSpPr>
          <p:nvPr/>
        </p:nvSpPr>
        <p:spPr bwMode="auto">
          <a:xfrm rot="20057055" flipH="1">
            <a:off x="5059363" y="5070475"/>
            <a:ext cx="554037" cy="862013"/>
          </a:xfrm>
          <a:custGeom>
            <a:avLst/>
            <a:gdLst>
              <a:gd name="T0" fmla="*/ 0 w 24974"/>
              <a:gd name="T1" fmla="*/ 2147483647 h 37271"/>
              <a:gd name="T2" fmla="*/ 2147483647 w 24974"/>
              <a:gd name="T3" fmla="*/ 2147483647 h 37271"/>
              <a:gd name="T4" fmla="*/ 2147483647 w 24974"/>
              <a:gd name="T5" fmla="*/ 2147483647 h 37271"/>
              <a:gd name="T6" fmla="*/ 0 60000 65536"/>
              <a:gd name="T7" fmla="*/ 0 60000 65536"/>
              <a:gd name="T8" fmla="*/ 0 60000 65536"/>
              <a:gd name="T9" fmla="*/ 0 w 24974"/>
              <a:gd name="T10" fmla="*/ 0 h 37271"/>
              <a:gd name="T11" fmla="*/ 24974 w 24974"/>
              <a:gd name="T12" fmla="*/ 37271 h 37271"/>
            </a:gdLst>
            <a:ahLst/>
            <a:cxnLst>
              <a:cxn ang="T6">
                <a:pos x="T0" y="T1"/>
              </a:cxn>
              <a:cxn ang="T7">
                <a:pos x="T2" y="T3"/>
              </a:cxn>
              <a:cxn ang="T8">
                <a:pos x="T4" y="T5"/>
              </a:cxn>
            </a:cxnLst>
            <a:rect l="T9" t="T10" r="T11" b="T12"/>
            <a:pathLst>
              <a:path w="24974" h="37271" fill="none" extrusionOk="0">
                <a:moveTo>
                  <a:pt x="0" y="265"/>
                </a:moveTo>
                <a:cubicBezTo>
                  <a:pt x="1116" y="88"/>
                  <a:pt x="2244" y="-1"/>
                  <a:pt x="3374" y="0"/>
                </a:cubicBezTo>
                <a:cubicBezTo>
                  <a:pt x="15303" y="0"/>
                  <a:pt x="24974" y="9670"/>
                  <a:pt x="24974" y="21600"/>
                </a:cubicBezTo>
                <a:cubicBezTo>
                  <a:pt x="24974" y="27526"/>
                  <a:pt x="22538" y="33192"/>
                  <a:pt x="18239" y="37271"/>
                </a:cubicBezTo>
              </a:path>
              <a:path w="24974" h="37271" stroke="0" extrusionOk="0">
                <a:moveTo>
                  <a:pt x="0" y="265"/>
                </a:moveTo>
                <a:cubicBezTo>
                  <a:pt x="1116" y="88"/>
                  <a:pt x="2244" y="-1"/>
                  <a:pt x="3374" y="0"/>
                </a:cubicBezTo>
                <a:cubicBezTo>
                  <a:pt x="15303" y="0"/>
                  <a:pt x="24974" y="9670"/>
                  <a:pt x="24974" y="21600"/>
                </a:cubicBezTo>
                <a:cubicBezTo>
                  <a:pt x="24974" y="27526"/>
                  <a:pt x="22538" y="33192"/>
                  <a:pt x="18239" y="37271"/>
                </a:cubicBezTo>
                <a:lnTo>
                  <a:pt x="3374" y="21600"/>
                </a:lnTo>
                <a:close/>
              </a:path>
            </a:pathLst>
          </a:custGeom>
          <a:noFill/>
          <a:ln w="28575">
            <a:solidFill>
              <a:schemeClr val="tx1"/>
            </a:solidFill>
            <a:round/>
            <a:headEnd/>
            <a:tailEnd/>
          </a:ln>
        </p:spPr>
        <p:txBody>
          <a:bodyPr wrap="none" anchor="ctr"/>
          <a:lstStyle/>
          <a:p>
            <a:endParaRPr lang="en-US"/>
          </a:p>
        </p:txBody>
      </p:sp>
      <p:sp>
        <p:nvSpPr>
          <p:cNvPr id="658485" name="Line 53"/>
          <p:cNvSpPr>
            <a:spLocks noChangeShapeType="1"/>
          </p:cNvSpPr>
          <p:nvPr/>
        </p:nvSpPr>
        <p:spPr bwMode="auto">
          <a:xfrm>
            <a:off x="5962650" y="4667250"/>
            <a:ext cx="1524000" cy="762000"/>
          </a:xfrm>
          <a:prstGeom prst="line">
            <a:avLst/>
          </a:prstGeom>
          <a:noFill/>
          <a:ln w="3175">
            <a:solidFill>
              <a:schemeClr val="folHlink"/>
            </a:solidFill>
            <a:round/>
            <a:headEnd/>
            <a:tailEnd/>
          </a:ln>
        </p:spPr>
        <p:txBody>
          <a:bodyPr/>
          <a:lstStyle/>
          <a:p>
            <a:endParaRPr lang="en-US"/>
          </a:p>
        </p:txBody>
      </p:sp>
      <p:sp>
        <p:nvSpPr>
          <p:cNvPr id="658486" name="Arc 54"/>
          <p:cNvSpPr>
            <a:spLocks/>
          </p:cNvSpPr>
          <p:nvPr/>
        </p:nvSpPr>
        <p:spPr bwMode="auto">
          <a:xfrm rot="-2827119">
            <a:off x="6933406" y="3706019"/>
            <a:ext cx="1316038" cy="1524000"/>
          </a:xfrm>
          <a:custGeom>
            <a:avLst/>
            <a:gdLst>
              <a:gd name="T0" fmla="*/ 2147483647 w 20783"/>
              <a:gd name="T1" fmla="*/ 0 h 21240"/>
              <a:gd name="T2" fmla="*/ 2147483647 w 20783"/>
              <a:gd name="T3" fmla="*/ 2147483647 h 21240"/>
              <a:gd name="T4" fmla="*/ 0 w 20783"/>
              <a:gd name="T5" fmla="*/ 2147483647 h 21240"/>
              <a:gd name="T6" fmla="*/ 0 60000 65536"/>
              <a:gd name="T7" fmla="*/ 0 60000 65536"/>
              <a:gd name="T8" fmla="*/ 0 60000 65536"/>
              <a:gd name="T9" fmla="*/ 0 w 20783"/>
              <a:gd name="T10" fmla="*/ 0 h 21240"/>
              <a:gd name="T11" fmla="*/ 20783 w 20783"/>
              <a:gd name="T12" fmla="*/ 21240 h 21240"/>
            </a:gdLst>
            <a:ahLst/>
            <a:cxnLst>
              <a:cxn ang="T6">
                <a:pos x="T0" y="T1"/>
              </a:cxn>
              <a:cxn ang="T7">
                <a:pos x="T2" y="T3"/>
              </a:cxn>
              <a:cxn ang="T8">
                <a:pos x="T4" y="T5"/>
              </a:cxn>
            </a:cxnLst>
            <a:rect l="T9" t="T10" r="T11" b="T12"/>
            <a:pathLst>
              <a:path w="20783" h="21240" fill="none" extrusionOk="0">
                <a:moveTo>
                  <a:pt x="3927" y="0"/>
                </a:moveTo>
                <a:cubicBezTo>
                  <a:pt x="12010" y="1494"/>
                  <a:pt x="18544" y="7447"/>
                  <a:pt x="20783" y="15355"/>
                </a:cubicBezTo>
              </a:path>
              <a:path w="20783" h="21240" stroke="0" extrusionOk="0">
                <a:moveTo>
                  <a:pt x="3927" y="0"/>
                </a:moveTo>
                <a:cubicBezTo>
                  <a:pt x="12010" y="1494"/>
                  <a:pt x="18544" y="7447"/>
                  <a:pt x="20783" y="15355"/>
                </a:cubicBezTo>
                <a:lnTo>
                  <a:pt x="0" y="21240"/>
                </a:lnTo>
                <a:close/>
              </a:path>
            </a:pathLst>
          </a:custGeom>
          <a:noFill/>
          <a:ln w="28575">
            <a:solidFill>
              <a:schemeClr val="tx1"/>
            </a:solidFill>
            <a:round/>
            <a:headEnd/>
            <a:tailEnd/>
          </a:ln>
        </p:spPr>
        <p:txBody>
          <a:bodyPr wrap="none" anchor="ctr"/>
          <a:lstStyle/>
          <a:p>
            <a:endParaRPr lang="en-US"/>
          </a:p>
        </p:txBody>
      </p:sp>
      <p:sp>
        <p:nvSpPr>
          <p:cNvPr id="658487" name="Line 55"/>
          <p:cNvSpPr>
            <a:spLocks noChangeShapeType="1"/>
          </p:cNvSpPr>
          <p:nvPr/>
        </p:nvSpPr>
        <p:spPr bwMode="auto">
          <a:xfrm flipH="1" flipV="1">
            <a:off x="6800850" y="4210050"/>
            <a:ext cx="685800" cy="1219200"/>
          </a:xfrm>
          <a:prstGeom prst="line">
            <a:avLst/>
          </a:prstGeom>
          <a:noFill/>
          <a:ln w="3175">
            <a:solidFill>
              <a:schemeClr val="folHlink"/>
            </a:solidFill>
            <a:round/>
            <a:headEnd/>
            <a:tailEnd type="triangle" w="med" len="med"/>
          </a:ln>
        </p:spPr>
        <p:txBody>
          <a:bodyPr/>
          <a:lstStyle/>
          <a:p>
            <a:endParaRPr lang="en-US"/>
          </a:p>
        </p:txBody>
      </p:sp>
      <p:sp>
        <p:nvSpPr>
          <p:cNvPr id="658488" name="Line 56"/>
          <p:cNvSpPr>
            <a:spLocks noChangeShapeType="1"/>
          </p:cNvSpPr>
          <p:nvPr/>
        </p:nvSpPr>
        <p:spPr bwMode="auto">
          <a:xfrm flipV="1">
            <a:off x="7467600" y="4210050"/>
            <a:ext cx="762000" cy="1219200"/>
          </a:xfrm>
          <a:prstGeom prst="line">
            <a:avLst/>
          </a:prstGeom>
          <a:noFill/>
          <a:ln w="3175">
            <a:solidFill>
              <a:schemeClr val="folHlink"/>
            </a:solidFill>
            <a:round/>
            <a:headEnd/>
            <a:tailEnd type="triangle" w="med" len="med"/>
          </a:ln>
        </p:spPr>
        <p:txBody>
          <a:bodyPr/>
          <a:lstStyle/>
          <a:p>
            <a:endParaRPr lang="en-US"/>
          </a:p>
        </p:txBody>
      </p:sp>
      <p:sp>
        <p:nvSpPr>
          <p:cNvPr id="658489" name="Line 57"/>
          <p:cNvSpPr>
            <a:spLocks noChangeShapeType="1"/>
          </p:cNvSpPr>
          <p:nvPr/>
        </p:nvSpPr>
        <p:spPr bwMode="auto">
          <a:xfrm rot="21562059" flipV="1">
            <a:off x="5248275" y="4219575"/>
            <a:ext cx="1600200" cy="838200"/>
          </a:xfrm>
          <a:prstGeom prst="line">
            <a:avLst/>
          </a:prstGeom>
          <a:noFill/>
          <a:ln w="28575">
            <a:solidFill>
              <a:schemeClr val="tx1"/>
            </a:solidFill>
            <a:round/>
            <a:headEnd/>
            <a:tailEnd/>
          </a:ln>
        </p:spPr>
        <p:txBody>
          <a:bodyPr/>
          <a:lstStyle/>
          <a:p>
            <a:endParaRPr lang="en-US"/>
          </a:p>
        </p:txBody>
      </p:sp>
      <p:sp>
        <p:nvSpPr>
          <p:cNvPr id="658490" name="Line 58"/>
          <p:cNvSpPr>
            <a:spLocks noChangeShapeType="1"/>
          </p:cNvSpPr>
          <p:nvPr/>
        </p:nvSpPr>
        <p:spPr bwMode="auto">
          <a:xfrm>
            <a:off x="5257800" y="5867400"/>
            <a:ext cx="762000" cy="381000"/>
          </a:xfrm>
          <a:prstGeom prst="line">
            <a:avLst/>
          </a:prstGeom>
          <a:noFill/>
          <a:ln w="28575">
            <a:solidFill>
              <a:schemeClr val="tx1"/>
            </a:solidFill>
            <a:round/>
            <a:headEnd/>
            <a:tailEnd/>
          </a:ln>
        </p:spPr>
        <p:txBody>
          <a:bodyPr/>
          <a:lstStyle/>
          <a:p>
            <a:endParaRPr lang="en-US"/>
          </a:p>
        </p:txBody>
      </p:sp>
      <p:sp>
        <p:nvSpPr>
          <p:cNvPr id="658491" name="Line 59"/>
          <p:cNvSpPr>
            <a:spLocks noChangeShapeType="1"/>
          </p:cNvSpPr>
          <p:nvPr/>
        </p:nvSpPr>
        <p:spPr bwMode="auto">
          <a:xfrm>
            <a:off x="8229600" y="4200525"/>
            <a:ext cx="762000" cy="381000"/>
          </a:xfrm>
          <a:prstGeom prst="line">
            <a:avLst/>
          </a:prstGeom>
          <a:noFill/>
          <a:ln w="28575">
            <a:solidFill>
              <a:schemeClr val="tx1"/>
            </a:solidFill>
            <a:round/>
            <a:headEnd/>
            <a:tailEnd/>
          </a:ln>
        </p:spPr>
        <p:txBody>
          <a:bodyPr/>
          <a:lstStyle/>
          <a:p>
            <a:endParaRPr lang="en-US"/>
          </a:p>
        </p:txBody>
      </p:sp>
      <p:sp>
        <p:nvSpPr>
          <p:cNvPr id="658492" name="Line 60"/>
          <p:cNvSpPr>
            <a:spLocks noChangeShapeType="1"/>
          </p:cNvSpPr>
          <p:nvPr/>
        </p:nvSpPr>
        <p:spPr bwMode="auto">
          <a:xfrm flipH="1" flipV="1">
            <a:off x="5410200" y="4972050"/>
            <a:ext cx="609600" cy="1295400"/>
          </a:xfrm>
          <a:prstGeom prst="line">
            <a:avLst/>
          </a:prstGeom>
          <a:noFill/>
          <a:ln w="3175">
            <a:solidFill>
              <a:schemeClr val="folHlink"/>
            </a:solidFill>
            <a:round/>
            <a:headEnd/>
            <a:tailEnd type="triangle" w="med" len="med"/>
          </a:ln>
        </p:spPr>
        <p:txBody>
          <a:bodyPr/>
          <a:lstStyle/>
          <a:p>
            <a:endParaRPr lang="en-US"/>
          </a:p>
        </p:txBody>
      </p:sp>
      <p:sp>
        <p:nvSpPr>
          <p:cNvPr id="658493" name="Line 61"/>
          <p:cNvSpPr>
            <a:spLocks noChangeShapeType="1"/>
          </p:cNvSpPr>
          <p:nvPr/>
        </p:nvSpPr>
        <p:spPr bwMode="auto">
          <a:xfrm flipH="1">
            <a:off x="5410200" y="4667250"/>
            <a:ext cx="609600" cy="1295400"/>
          </a:xfrm>
          <a:prstGeom prst="line">
            <a:avLst/>
          </a:prstGeom>
          <a:noFill/>
          <a:ln w="3175">
            <a:solidFill>
              <a:schemeClr val="folHlink"/>
            </a:solidFill>
            <a:round/>
            <a:headEnd/>
            <a:tailEnd type="triangle" w="med" len="med"/>
          </a:ln>
        </p:spPr>
        <p:txBody>
          <a:bodyPr/>
          <a:lstStyle/>
          <a:p>
            <a:endParaRPr lang="en-US"/>
          </a:p>
        </p:txBody>
      </p:sp>
      <p:sp>
        <p:nvSpPr>
          <p:cNvPr id="658494" name="Line 62"/>
          <p:cNvSpPr>
            <a:spLocks noChangeShapeType="1"/>
          </p:cNvSpPr>
          <p:nvPr/>
        </p:nvSpPr>
        <p:spPr bwMode="auto">
          <a:xfrm>
            <a:off x="4724400" y="6257925"/>
            <a:ext cx="2743200" cy="0"/>
          </a:xfrm>
          <a:prstGeom prst="line">
            <a:avLst/>
          </a:prstGeom>
          <a:noFill/>
          <a:ln w="9525">
            <a:solidFill>
              <a:schemeClr val="tx1"/>
            </a:solidFill>
            <a:round/>
            <a:headEnd/>
            <a:tailEnd/>
          </a:ln>
        </p:spPr>
        <p:txBody>
          <a:bodyPr/>
          <a:lstStyle/>
          <a:p>
            <a:endParaRPr lang="en-US"/>
          </a:p>
        </p:txBody>
      </p:sp>
      <p:grpSp>
        <p:nvGrpSpPr>
          <p:cNvPr id="4" name="Group 63"/>
          <p:cNvGrpSpPr>
            <a:grpSpLocks/>
          </p:cNvGrpSpPr>
          <p:nvPr/>
        </p:nvGrpSpPr>
        <p:grpSpPr bwMode="auto">
          <a:xfrm>
            <a:off x="0" y="0"/>
            <a:ext cx="1981200" cy="1085850"/>
            <a:chOff x="0" y="0"/>
            <a:chExt cx="1248" cy="684"/>
          </a:xfrm>
        </p:grpSpPr>
        <p:sp>
          <p:nvSpPr>
            <p:cNvPr id="7218" name="Oval 64"/>
            <p:cNvSpPr>
              <a:spLocks noChangeArrowheads="1"/>
            </p:cNvSpPr>
            <p:nvPr/>
          </p:nvSpPr>
          <p:spPr bwMode="auto">
            <a:xfrm>
              <a:off x="0" y="0"/>
              <a:ext cx="1248" cy="684"/>
            </a:xfrm>
            <a:prstGeom prst="ellipse">
              <a:avLst/>
            </a:prstGeom>
            <a:solidFill>
              <a:schemeClr val="accent2"/>
            </a:solidFill>
            <a:ln w="9525">
              <a:solidFill>
                <a:schemeClr val="tx1"/>
              </a:solidFill>
              <a:round/>
              <a:headEnd/>
              <a:tailEnd/>
            </a:ln>
          </p:spPr>
          <p:txBody>
            <a:bodyPr wrap="none" anchor="ctr"/>
            <a:lstStyle/>
            <a:p>
              <a:pPr algn="ctr" eaLnBrk="1" hangingPunct="1"/>
              <a:r>
                <a:rPr lang="en-US" sz="2400" b="0">
                  <a:latin typeface="Times New Roman" pitchFamily="18" charset="0"/>
                </a:rPr>
                <a:t>Z</a:t>
              </a:r>
            </a:p>
          </p:txBody>
        </p:sp>
        <p:sp>
          <p:nvSpPr>
            <p:cNvPr id="7219" name="Text Box 65"/>
            <p:cNvSpPr txBox="1">
              <a:spLocks noChangeArrowheads="1"/>
            </p:cNvSpPr>
            <p:nvPr/>
          </p:nvSpPr>
          <p:spPr bwMode="auto">
            <a:xfrm>
              <a:off x="58" y="158"/>
              <a:ext cx="1138" cy="366"/>
            </a:xfrm>
            <a:prstGeom prst="rect">
              <a:avLst/>
            </a:prstGeom>
            <a:noFill/>
            <a:ln w="9525">
              <a:noFill/>
              <a:miter lim="800000"/>
              <a:headEnd/>
              <a:tailEnd/>
            </a:ln>
          </p:spPr>
          <p:txBody>
            <a:bodyPr wrap="none">
              <a:spAutoFit/>
            </a:bodyPr>
            <a:lstStyle/>
            <a:p>
              <a:pPr algn="ctr" eaLnBrk="1" hangingPunct="1"/>
              <a:r>
                <a:rPr lang="en-US">
                  <a:solidFill>
                    <a:srgbClr val="FFFF00"/>
                  </a:solidFill>
                  <a:latin typeface="Arial" charset="0"/>
                </a:rPr>
                <a:t>STUDY </a:t>
              </a:r>
            </a:p>
            <a:p>
              <a:pPr algn="ctr" eaLnBrk="1" hangingPunct="1"/>
              <a:r>
                <a:rPr lang="en-US">
                  <a:solidFill>
                    <a:srgbClr val="FFFF00"/>
                  </a:solidFill>
                  <a:latin typeface="Arial" charset="0"/>
                </a:rPr>
                <a:t>ILLUSTRATIONS</a:t>
              </a:r>
            </a:p>
          </p:txBody>
        </p:sp>
      </p:grpSp>
      <p:sp>
        <p:nvSpPr>
          <p:cNvPr id="658498" name="Text Box 66"/>
          <p:cNvSpPr txBox="1">
            <a:spLocks noChangeArrowheads="1"/>
          </p:cNvSpPr>
          <p:nvPr/>
        </p:nvSpPr>
        <p:spPr bwMode="auto">
          <a:xfrm>
            <a:off x="0" y="1193800"/>
            <a:ext cx="4271963" cy="730250"/>
          </a:xfrm>
          <a:prstGeom prst="rect">
            <a:avLst/>
          </a:prstGeom>
          <a:noFill/>
          <a:ln w="9525">
            <a:noFill/>
            <a:miter lim="800000"/>
            <a:headEnd/>
            <a:tailEnd/>
          </a:ln>
        </p:spPr>
        <p:txBody>
          <a:bodyPr wrap="none">
            <a:spAutoFit/>
          </a:bodyPr>
          <a:lstStyle/>
          <a:p>
            <a:pPr eaLnBrk="1" hangingPunct="1"/>
            <a:r>
              <a:rPr lang="en-US" sz="1400">
                <a:solidFill>
                  <a:srgbClr val="FF3300"/>
                </a:solidFill>
                <a:latin typeface="Arial" charset="0"/>
              </a:rPr>
              <a:t>DRAW ISOMETRIC VIEW OF THE FIGURE </a:t>
            </a:r>
          </a:p>
          <a:p>
            <a:pPr eaLnBrk="1" hangingPunct="1"/>
            <a:r>
              <a:rPr lang="en-US" sz="1400">
                <a:solidFill>
                  <a:srgbClr val="FF3300"/>
                </a:solidFill>
                <a:latin typeface="Arial" charset="0"/>
              </a:rPr>
              <a:t>SHOWN WITH DIMENTIONS (ON RIGHT SIDE) </a:t>
            </a:r>
          </a:p>
          <a:p>
            <a:pPr eaLnBrk="1" hangingPunct="1"/>
            <a:r>
              <a:rPr lang="en-US" sz="1400">
                <a:solidFill>
                  <a:srgbClr val="FF3300"/>
                </a:solidFill>
                <a:latin typeface="Arial" charset="0"/>
              </a:rPr>
              <a:t>CONSIDERING  IT FIRST AS F.V. AND THEN T.V.</a:t>
            </a:r>
          </a:p>
        </p:txBody>
      </p:sp>
      <p:sp>
        <p:nvSpPr>
          <p:cNvPr id="658499" name="AutoShape 67"/>
          <p:cNvSpPr>
            <a:spLocks noChangeArrowheads="1"/>
          </p:cNvSpPr>
          <p:nvPr/>
        </p:nvSpPr>
        <p:spPr bwMode="auto">
          <a:xfrm>
            <a:off x="2514600" y="24384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658500" name="AutoShape 68"/>
          <p:cNvSpPr>
            <a:spLocks noChangeArrowheads="1"/>
          </p:cNvSpPr>
          <p:nvPr/>
        </p:nvSpPr>
        <p:spPr bwMode="auto">
          <a:xfrm rot="3211274">
            <a:off x="4362450" y="3486150"/>
            <a:ext cx="647700" cy="228600"/>
          </a:xfrm>
          <a:prstGeom prst="rightArrow">
            <a:avLst>
              <a:gd name="adj1" fmla="val 50000"/>
              <a:gd name="adj2" fmla="val 70833"/>
            </a:avLst>
          </a:prstGeom>
          <a:solidFill>
            <a:schemeClr val="accent1"/>
          </a:solidFill>
          <a:ln w="9525">
            <a:solidFill>
              <a:schemeClr val="tx1"/>
            </a:solidFill>
            <a:miter lim="800000"/>
            <a:headEnd/>
            <a:tailEnd/>
          </a:ln>
        </p:spPr>
        <p:txBody>
          <a:bodyPr wrap="none" anchor="ctr"/>
          <a:lstStyle/>
          <a:p>
            <a:endParaRPr lang="en-US"/>
          </a:p>
        </p:txBody>
      </p:sp>
      <p:grpSp>
        <p:nvGrpSpPr>
          <p:cNvPr id="5" name="Group 69"/>
          <p:cNvGrpSpPr>
            <a:grpSpLocks/>
          </p:cNvGrpSpPr>
          <p:nvPr/>
        </p:nvGrpSpPr>
        <p:grpSpPr bwMode="auto">
          <a:xfrm>
            <a:off x="4749800" y="3276600"/>
            <a:ext cx="1260475" cy="304800"/>
            <a:chOff x="2992" y="2064"/>
            <a:chExt cx="794" cy="192"/>
          </a:xfrm>
        </p:grpSpPr>
        <p:sp>
          <p:nvSpPr>
            <p:cNvPr id="7215" name="Text Box 70"/>
            <p:cNvSpPr txBox="1">
              <a:spLocks noChangeArrowheads="1"/>
            </p:cNvSpPr>
            <p:nvPr/>
          </p:nvSpPr>
          <p:spPr bwMode="auto">
            <a:xfrm>
              <a:off x="2992" y="2064"/>
              <a:ext cx="794" cy="192"/>
            </a:xfrm>
            <a:prstGeom prst="rect">
              <a:avLst/>
            </a:prstGeom>
            <a:noFill/>
            <a:ln w="9525">
              <a:noFill/>
              <a:miter lim="800000"/>
              <a:headEnd/>
              <a:tailEnd/>
            </a:ln>
          </p:spPr>
          <p:txBody>
            <a:bodyPr wrap="none">
              <a:spAutoFit/>
            </a:bodyPr>
            <a:lstStyle/>
            <a:p>
              <a:pPr algn="ctr" eaLnBrk="1" hangingPunct="1"/>
              <a:r>
                <a:rPr lang="en-US" sz="1400">
                  <a:latin typeface="Arial" charset="0"/>
                </a:rPr>
                <a:t>IF TOP VIEW</a:t>
              </a:r>
            </a:p>
          </p:txBody>
        </p:sp>
        <p:sp>
          <p:nvSpPr>
            <p:cNvPr id="7216" name="Line 71"/>
            <p:cNvSpPr>
              <a:spLocks noChangeShapeType="1"/>
            </p:cNvSpPr>
            <p:nvPr/>
          </p:nvSpPr>
          <p:spPr bwMode="auto">
            <a:xfrm>
              <a:off x="3024" y="2064"/>
              <a:ext cx="672" cy="0"/>
            </a:xfrm>
            <a:prstGeom prst="line">
              <a:avLst/>
            </a:prstGeom>
            <a:noFill/>
            <a:ln w="19050">
              <a:solidFill>
                <a:schemeClr val="accent2"/>
              </a:solidFill>
              <a:round/>
              <a:headEnd/>
              <a:tailEnd/>
            </a:ln>
          </p:spPr>
          <p:txBody>
            <a:bodyPr/>
            <a:lstStyle/>
            <a:p>
              <a:endParaRPr lang="en-US"/>
            </a:p>
          </p:txBody>
        </p:sp>
        <p:sp>
          <p:nvSpPr>
            <p:cNvPr id="7217" name="Line 72"/>
            <p:cNvSpPr>
              <a:spLocks noChangeShapeType="1"/>
            </p:cNvSpPr>
            <p:nvPr/>
          </p:nvSpPr>
          <p:spPr bwMode="auto">
            <a:xfrm>
              <a:off x="3024" y="2256"/>
              <a:ext cx="672" cy="0"/>
            </a:xfrm>
            <a:prstGeom prst="line">
              <a:avLst/>
            </a:prstGeom>
            <a:noFill/>
            <a:ln w="19050">
              <a:solidFill>
                <a:schemeClr val="accent2"/>
              </a:solidFill>
              <a:round/>
              <a:headEnd/>
              <a:tailEnd/>
            </a:ln>
          </p:spPr>
          <p:txBody>
            <a:bodyPr/>
            <a:lstStyle/>
            <a:p>
              <a:endParaRPr lang="en-US"/>
            </a:p>
          </p:txBody>
        </p:sp>
      </p:grpSp>
      <p:sp>
        <p:nvSpPr>
          <p:cNvPr id="658505" name="Text Box 73"/>
          <p:cNvSpPr txBox="1">
            <a:spLocks noChangeArrowheads="1"/>
          </p:cNvSpPr>
          <p:nvPr/>
        </p:nvSpPr>
        <p:spPr bwMode="auto">
          <a:xfrm>
            <a:off x="1885950" y="2171700"/>
            <a:ext cx="1506538" cy="304800"/>
          </a:xfrm>
          <a:prstGeom prst="rect">
            <a:avLst/>
          </a:prstGeom>
          <a:noFill/>
          <a:ln w="9525">
            <a:noFill/>
            <a:miter lim="800000"/>
            <a:headEnd/>
            <a:tailEnd/>
          </a:ln>
        </p:spPr>
        <p:txBody>
          <a:bodyPr wrap="none">
            <a:spAutoFit/>
          </a:bodyPr>
          <a:lstStyle/>
          <a:p>
            <a:pPr algn="ctr" eaLnBrk="1" hangingPunct="1"/>
            <a:r>
              <a:rPr lang="en-US" sz="1400" b="0">
                <a:latin typeface="Arial" charset="0"/>
              </a:rPr>
              <a:t>IF FRONT VIEW</a:t>
            </a:r>
          </a:p>
        </p:txBody>
      </p:sp>
      <p:sp>
        <p:nvSpPr>
          <p:cNvPr id="7207" name="Oval 74"/>
          <p:cNvSpPr>
            <a:spLocks noChangeArrowheads="1"/>
          </p:cNvSpPr>
          <p:nvPr/>
        </p:nvSpPr>
        <p:spPr bwMode="auto">
          <a:xfrm>
            <a:off x="8558213" y="5715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sz="1800" dirty="0">
                <a:latin typeface="Times New Roman" pitchFamily="18" charset="0"/>
              </a:rPr>
              <a:t>4</a:t>
            </a:r>
          </a:p>
        </p:txBody>
      </p:sp>
      <p:grpSp>
        <p:nvGrpSpPr>
          <p:cNvPr id="6" name="Group 82"/>
          <p:cNvGrpSpPr>
            <a:grpSpLocks/>
          </p:cNvGrpSpPr>
          <p:nvPr/>
        </p:nvGrpSpPr>
        <p:grpSpPr bwMode="auto">
          <a:xfrm>
            <a:off x="7467600" y="46038"/>
            <a:ext cx="1096963" cy="182562"/>
            <a:chOff x="5050" y="0"/>
            <a:chExt cx="691" cy="115"/>
          </a:xfrm>
        </p:grpSpPr>
        <p:sp>
          <p:nvSpPr>
            <p:cNvPr id="7209" name="AutoShape 83">
              <a:hlinkClick r:id="rId2" action="ppaction://hlinksldjump" highlightClick="1"/>
            </p:cNvPr>
            <p:cNvSpPr>
              <a:spLocks noChangeAspect="1" noChangeArrowheads="1"/>
            </p:cNvSpPr>
            <p:nvPr/>
          </p:nvSpPr>
          <p:spPr bwMode="auto">
            <a:xfrm>
              <a:off x="5050" y="0"/>
              <a:ext cx="115" cy="115"/>
            </a:xfrm>
            <a:prstGeom prst="actionButtonHome">
              <a:avLst/>
            </a:prstGeom>
            <a:solidFill>
              <a:srgbClr val="C0C0C0"/>
            </a:solidFill>
            <a:ln w="12700">
              <a:solidFill>
                <a:schemeClr val="tx1"/>
              </a:solidFill>
              <a:miter lim="800000"/>
              <a:headEnd/>
              <a:tailEnd/>
            </a:ln>
          </p:spPr>
          <p:txBody>
            <a:bodyPr wrap="none" anchor="ctr"/>
            <a:lstStyle/>
            <a:p>
              <a:endParaRPr lang="en-US"/>
            </a:p>
          </p:txBody>
        </p:sp>
        <p:sp>
          <p:nvSpPr>
            <p:cNvPr id="7210" name="AutoShape 84">
              <a:hlinkClick r:id="" action="ppaction://hlinkshowjump?jump=previousslide" highlightClick="1"/>
            </p:cNvPr>
            <p:cNvSpPr>
              <a:spLocks noChangeAspect="1" noChangeArrowheads="1"/>
            </p:cNvSpPr>
            <p:nvPr/>
          </p:nvSpPr>
          <p:spPr bwMode="auto">
            <a:xfrm>
              <a:off x="5280" y="0"/>
              <a:ext cx="116" cy="115"/>
            </a:xfrm>
            <a:prstGeom prst="actionButtonBackPrevious">
              <a:avLst/>
            </a:prstGeom>
            <a:solidFill>
              <a:srgbClr val="C0C0C0"/>
            </a:solidFill>
            <a:ln w="12700">
              <a:solidFill>
                <a:schemeClr val="tx1"/>
              </a:solidFill>
              <a:miter lim="800000"/>
              <a:headEnd/>
              <a:tailEnd/>
            </a:ln>
          </p:spPr>
          <p:txBody>
            <a:bodyPr wrap="none" anchor="ctr"/>
            <a:lstStyle/>
            <a:p>
              <a:endParaRPr lang="en-US"/>
            </a:p>
          </p:txBody>
        </p:sp>
        <p:sp>
          <p:nvSpPr>
            <p:cNvPr id="7211" name="AutoShape 85">
              <a:hlinkClick r:id="" action="ppaction://hlinkshowjump?jump=nextslide" highlightClick="1"/>
            </p:cNvPr>
            <p:cNvSpPr>
              <a:spLocks noChangeAspect="1" noChangeArrowheads="1"/>
            </p:cNvSpPr>
            <p:nvPr/>
          </p:nvSpPr>
          <p:spPr bwMode="auto">
            <a:xfrm>
              <a:off x="5396" y="0"/>
              <a:ext cx="115" cy="115"/>
            </a:xfrm>
            <a:prstGeom prst="actionButtonForwardNext">
              <a:avLst/>
            </a:prstGeom>
            <a:solidFill>
              <a:srgbClr val="C0C0C0"/>
            </a:solidFill>
            <a:ln w="12700">
              <a:solidFill>
                <a:schemeClr val="tx1"/>
              </a:solidFill>
              <a:miter lim="800000"/>
              <a:headEnd/>
              <a:tailEnd/>
            </a:ln>
          </p:spPr>
          <p:txBody>
            <a:bodyPr wrap="none" anchor="ctr"/>
            <a:lstStyle/>
            <a:p>
              <a:endParaRPr lang="en-US"/>
            </a:p>
          </p:txBody>
        </p:sp>
        <p:sp>
          <p:nvSpPr>
            <p:cNvPr id="7212" name="AutoShape 86">
              <a:hlinkClick r:id="" action="ppaction://hlinkshowjump?jump=firstslide" highlightClick="1"/>
            </p:cNvPr>
            <p:cNvSpPr>
              <a:spLocks noChangeAspect="1" noChangeArrowheads="1"/>
            </p:cNvSpPr>
            <p:nvPr/>
          </p:nvSpPr>
          <p:spPr bwMode="auto">
            <a:xfrm>
              <a:off x="5165" y="0"/>
              <a:ext cx="115" cy="115"/>
            </a:xfrm>
            <a:prstGeom prst="actionButtonBeginning">
              <a:avLst/>
            </a:prstGeom>
            <a:solidFill>
              <a:srgbClr val="C0C0C0"/>
            </a:solidFill>
            <a:ln w="12700">
              <a:solidFill>
                <a:schemeClr val="tx1"/>
              </a:solidFill>
              <a:miter lim="800000"/>
              <a:headEnd/>
              <a:tailEnd/>
            </a:ln>
          </p:spPr>
          <p:txBody>
            <a:bodyPr wrap="none" anchor="ctr"/>
            <a:lstStyle/>
            <a:p>
              <a:endParaRPr lang="en-US"/>
            </a:p>
          </p:txBody>
        </p:sp>
        <p:sp>
          <p:nvSpPr>
            <p:cNvPr id="7213" name="AutoShape 87">
              <a:hlinkClick r:id="" action="ppaction://hlinkshowjump?jump=lastslide" highlightClick="1"/>
            </p:cNvPr>
            <p:cNvSpPr>
              <a:spLocks noChangeAspect="1" noChangeArrowheads="1"/>
            </p:cNvSpPr>
            <p:nvPr/>
          </p:nvSpPr>
          <p:spPr bwMode="auto">
            <a:xfrm>
              <a:off x="5511" y="0"/>
              <a:ext cx="115" cy="115"/>
            </a:xfrm>
            <a:prstGeom prst="actionButtonEnd">
              <a:avLst/>
            </a:prstGeom>
            <a:solidFill>
              <a:srgbClr val="C0C0C0"/>
            </a:solidFill>
            <a:ln w="12700">
              <a:solidFill>
                <a:schemeClr val="tx1"/>
              </a:solidFill>
              <a:miter lim="800000"/>
              <a:headEnd/>
              <a:tailEnd/>
            </a:ln>
          </p:spPr>
          <p:txBody>
            <a:bodyPr wrap="none" anchor="ctr"/>
            <a:lstStyle/>
            <a:p>
              <a:endParaRPr lang="en-US"/>
            </a:p>
          </p:txBody>
        </p:sp>
        <p:sp>
          <p:nvSpPr>
            <p:cNvPr id="7214" name="AutoShape 88">
              <a:hlinkClick r:id="" action="ppaction://hlinkshowjump?jump=endshow" highlightClick="1"/>
            </p:cNvPr>
            <p:cNvSpPr>
              <a:spLocks noChangeAspect="1" noChangeArrowheads="1"/>
            </p:cNvSpPr>
            <p:nvPr/>
          </p:nvSpPr>
          <p:spPr bwMode="auto">
            <a:xfrm>
              <a:off x="5626" y="0"/>
              <a:ext cx="115" cy="115"/>
            </a:xfrm>
            <a:prstGeom prst="actionButtonBlank">
              <a:avLst/>
            </a:prstGeom>
            <a:solidFill>
              <a:srgbClr val="FF0000"/>
            </a:solidFill>
            <a:ln w="12700">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58498"/>
                                        </p:tgtEl>
                                        <p:attrNameLst>
                                          <p:attrName>style.visibility</p:attrName>
                                        </p:attrNameLst>
                                      </p:cBhvr>
                                      <p:to>
                                        <p:strVal val="visible"/>
                                      </p:to>
                                    </p:set>
                                    <p:anim calcmode="lin" valueType="num">
                                      <p:cBhvr>
                                        <p:cTn id="7" dur="500" fill="hold"/>
                                        <p:tgtEl>
                                          <p:spTgt spid="658498"/>
                                        </p:tgtEl>
                                        <p:attrNameLst>
                                          <p:attrName>ppt_x</p:attrName>
                                        </p:attrNameLst>
                                      </p:cBhvr>
                                      <p:tavLst>
                                        <p:tav tm="0">
                                          <p:val>
                                            <p:strVal val="#ppt_x-#ppt_w/2"/>
                                          </p:val>
                                        </p:tav>
                                        <p:tav tm="100000">
                                          <p:val>
                                            <p:strVal val="#ppt_x"/>
                                          </p:val>
                                        </p:tav>
                                      </p:tavLst>
                                    </p:anim>
                                    <p:anim calcmode="lin" valueType="num">
                                      <p:cBhvr>
                                        <p:cTn id="8" dur="500" fill="hold"/>
                                        <p:tgtEl>
                                          <p:spTgt spid="658498"/>
                                        </p:tgtEl>
                                        <p:attrNameLst>
                                          <p:attrName>ppt_y</p:attrName>
                                        </p:attrNameLst>
                                      </p:cBhvr>
                                      <p:tavLst>
                                        <p:tav tm="0">
                                          <p:val>
                                            <p:strVal val="#ppt_y"/>
                                          </p:val>
                                        </p:tav>
                                        <p:tav tm="100000">
                                          <p:val>
                                            <p:strVal val="#ppt_y"/>
                                          </p:val>
                                        </p:tav>
                                      </p:tavLst>
                                    </p:anim>
                                    <p:anim calcmode="lin" valueType="num">
                                      <p:cBhvr>
                                        <p:cTn id="9" dur="500" fill="hold"/>
                                        <p:tgtEl>
                                          <p:spTgt spid="658498"/>
                                        </p:tgtEl>
                                        <p:attrNameLst>
                                          <p:attrName>ppt_w</p:attrName>
                                        </p:attrNameLst>
                                      </p:cBhvr>
                                      <p:tavLst>
                                        <p:tav tm="0">
                                          <p:val>
                                            <p:fltVal val="0"/>
                                          </p:val>
                                        </p:tav>
                                        <p:tav tm="100000">
                                          <p:val>
                                            <p:strVal val="#ppt_w"/>
                                          </p:val>
                                        </p:tav>
                                      </p:tavLst>
                                    </p:anim>
                                    <p:anim calcmode="lin" valueType="num">
                                      <p:cBhvr>
                                        <p:cTn id="10" dur="500" fill="hold"/>
                                        <p:tgtEl>
                                          <p:spTgt spid="65849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658500"/>
                                        </p:tgtEl>
                                        <p:attrNameLst>
                                          <p:attrName>style.visibility</p:attrName>
                                        </p:attrNameLst>
                                      </p:cBhvr>
                                      <p:to>
                                        <p:strVal val="visible"/>
                                      </p:to>
                                    </p:set>
                                    <p:anim calcmode="lin" valueType="num">
                                      <p:cBhvr>
                                        <p:cTn id="15" dur="500" fill="hold"/>
                                        <p:tgtEl>
                                          <p:spTgt spid="658500"/>
                                        </p:tgtEl>
                                        <p:attrNameLst>
                                          <p:attrName>ppt_x</p:attrName>
                                        </p:attrNameLst>
                                      </p:cBhvr>
                                      <p:tavLst>
                                        <p:tav tm="0">
                                          <p:val>
                                            <p:strVal val="#ppt_x-#ppt_w/2"/>
                                          </p:val>
                                        </p:tav>
                                        <p:tav tm="100000">
                                          <p:val>
                                            <p:strVal val="#ppt_x"/>
                                          </p:val>
                                        </p:tav>
                                      </p:tavLst>
                                    </p:anim>
                                    <p:anim calcmode="lin" valueType="num">
                                      <p:cBhvr>
                                        <p:cTn id="16" dur="500" fill="hold"/>
                                        <p:tgtEl>
                                          <p:spTgt spid="658500"/>
                                        </p:tgtEl>
                                        <p:attrNameLst>
                                          <p:attrName>ppt_y</p:attrName>
                                        </p:attrNameLst>
                                      </p:cBhvr>
                                      <p:tavLst>
                                        <p:tav tm="0">
                                          <p:val>
                                            <p:strVal val="#ppt_y"/>
                                          </p:val>
                                        </p:tav>
                                        <p:tav tm="100000">
                                          <p:val>
                                            <p:strVal val="#ppt_y"/>
                                          </p:val>
                                        </p:tav>
                                      </p:tavLst>
                                    </p:anim>
                                    <p:anim calcmode="lin" valueType="num">
                                      <p:cBhvr>
                                        <p:cTn id="17" dur="500" fill="hold"/>
                                        <p:tgtEl>
                                          <p:spTgt spid="658500"/>
                                        </p:tgtEl>
                                        <p:attrNameLst>
                                          <p:attrName>ppt_w</p:attrName>
                                        </p:attrNameLst>
                                      </p:cBhvr>
                                      <p:tavLst>
                                        <p:tav tm="0">
                                          <p:val>
                                            <p:fltVal val="0"/>
                                          </p:val>
                                        </p:tav>
                                        <p:tav tm="100000">
                                          <p:val>
                                            <p:strVal val="#ppt_w"/>
                                          </p:val>
                                        </p:tav>
                                      </p:tavLst>
                                    </p:anim>
                                    <p:anim calcmode="lin" valueType="num">
                                      <p:cBhvr>
                                        <p:cTn id="18" dur="500" fill="hold"/>
                                        <p:tgtEl>
                                          <p:spTgt spid="65850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ppt_x</p:attrName>
                                        </p:attrNameLst>
                                      </p:cBhvr>
                                      <p:tavLst>
                                        <p:tav tm="0">
                                          <p:val>
                                            <p:strVal val="#ppt_x-#ppt_w/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658494"/>
                                        </p:tgtEl>
                                        <p:attrNameLst>
                                          <p:attrName>style.visibility</p:attrName>
                                        </p:attrNameLst>
                                      </p:cBhvr>
                                      <p:to>
                                        <p:strVal val="visible"/>
                                      </p:to>
                                    </p:set>
                                    <p:anim calcmode="lin" valueType="num">
                                      <p:cBhvr>
                                        <p:cTn id="31" dur="500" fill="hold"/>
                                        <p:tgtEl>
                                          <p:spTgt spid="658494"/>
                                        </p:tgtEl>
                                        <p:attrNameLst>
                                          <p:attrName>ppt_w</p:attrName>
                                        </p:attrNameLst>
                                      </p:cBhvr>
                                      <p:tavLst>
                                        <p:tav tm="0">
                                          <p:val>
                                            <p:fltVal val="0"/>
                                          </p:val>
                                        </p:tav>
                                        <p:tav tm="100000">
                                          <p:val>
                                            <p:strVal val="#ppt_w"/>
                                          </p:val>
                                        </p:tav>
                                      </p:tavLst>
                                    </p:anim>
                                    <p:anim calcmode="lin" valueType="num">
                                      <p:cBhvr>
                                        <p:cTn id="32" dur="500" fill="hold"/>
                                        <p:tgtEl>
                                          <p:spTgt spid="658494"/>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grpId="0" nodeType="clickEffect">
                                  <p:stCondLst>
                                    <p:cond delay="0"/>
                                  </p:stCondLst>
                                  <p:childTnLst>
                                    <p:set>
                                      <p:cBhvr>
                                        <p:cTn id="36" dur="1" fill="hold">
                                          <p:stCondLst>
                                            <p:cond delay="0"/>
                                          </p:stCondLst>
                                        </p:cTn>
                                        <p:tgtEl>
                                          <p:spTgt spid="658481"/>
                                        </p:tgtEl>
                                        <p:attrNameLst>
                                          <p:attrName>style.visibility</p:attrName>
                                        </p:attrNameLst>
                                      </p:cBhvr>
                                      <p:to>
                                        <p:strVal val="visible"/>
                                      </p:to>
                                    </p:set>
                                    <p:animEffect transition="in" filter="strips(upLeft)">
                                      <p:cBhvr>
                                        <p:cTn id="37" dur="500"/>
                                        <p:tgtEl>
                                          <p:spTgt spid="65848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grpId="0" nodeType="clickEffect">
                                  <p:stCondLst>
                                    <p:cond delay="0"/>
                                  </p:stCondLst>
                                  <p:childTnLst>
                                    <p:set>
                                      <p:cBhvr>
                                        <p:cTn id="41" dur="1" fill="hold">
                                          <p:stCondLst>
                                            <p:cond delay="0"/>
                                          </p:stCondLst>
                                        </p:cTn>
                                        <p:tgtEl>
                                          <p:spTgt spid="658480"/>
                                        </p:tgtEl>
                                        <p:attrNameLst>
                                          <p:attrName>style.visibility</p:attrName>
                                        </p:attrNameLst>
                                      </p:cBhvr>
                                      <p:to>
                                        <p:strVal val="visible"/>
                                      </p:to>
                                    </p:set>
                                    <p:animEffect transition="in" filter="strips(upRight)">
                                      <p:cBhvr>
                                        <p:cTn id="42" dur="500"/>
                                        <p:tgtEl>
                                          <p:spTgt spid="658480"/>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4" fill="hold" grpId="0" nodeType="clickEffect">
                                  <p:stCondLst>
                                    <p:cond delay="0"/>
                                  </p:stCondLst>
                                  <p:childTnLst>
                                    <p:set>
                                      <p:cBhvr>
                                        <p:cTn id="46" dur="1" fill="hold">
                                          <p:stCondLst>
                                            <p:cond delay="0"/>
                                          </p:stCondLst>
                                        </p:cTn>
                                        <p:tgtEl>
                                          <p:spTgt spid="658482"/>
                                        </p:tgtEl>
                                        <p:attrNameLst>
                                          <p:attrName>style.visibility</p:attrName>
                                        </p:attrNameLst>
                                      </p:cBhvr>
                                      <p:to>
                                        <p:strVal val="visible"/>
                                      </p:to>
                                    </p:set>
                                    <p:anim calcmode="lin" valueType="num">
                                      <p:cBhvr>
                                        <p:cTn id="47" dur="500" fill="hold"/>
                                        <p:tgtEl>
                                          <p:spTgt spid="658482"/>
                                        </p:tgtEl>
                                        <p:attrNameLst>
                                          <p:attrName>ppt_x</p:attrName>
                                        </p:attrNameLst>
                                      </p:cBhvr>
                                      <p:tavLst>
                                        <p:tav tm="0">
                                          <p:val>
                                            <p:strVal val="#ppt_x"/>
                                          </p:val>
                                        </p:tav>
                                        <p:tav tm="100000">
                                          <p:val>
                                            <p:strVal val="#ppt_x"/>
                                          </p:val>
                                        </p:tav>
                                      </p:tavLst>
                                    </p:anim>
                                    <p:anim calcmode="lin" valueType="num">
                                      <p:cBhvr>
                                        <p:cTn id="48" dur="500" fill="hold"/>
                                        <p:tgtEl>
                                          <p:spTgt spid="658482"/>
                                        </p:tgtEl>
                                        <p:attrNameLst>
                                          <p:attrName>ppt_y</p:attrName>
                                        </p:attrNameLst>
                                      </p:cBhvr>
                                      <p:tavLst>
                                        <p:tav tm="0">
                                          <p:val>
                                            <p:strVal val="#ppt_y+#ppt_h/2"/>
                                          </p:val>
                                        </p:tav>
                                        <p:tav tm="100000">
                                          <p:val>
                                            <p:strVal val="#ppt_y"/>
                                          </p:val>
                                        </p:tav>
                                      </p:tavLst>
                                    </p:anim>
                                    <p:anim calcmode="lin" valueType="num">
                                      <p:cBhvr>
                                        <p:cTn id="49" dur="500" fill="hold"/>
                                        <p:tgtEl>
                                          <p:spTgt spid="658482"/>
                                        </p:tgtEl>
                                        <p:attrNameLst>
                                          <p:attrName>ppt_w</p:attrName>
                                        </p:attrNameLst>
                                      </p:cBhvr>
                                      <p:tavLst>
                                        <p:tav tm="0">
                                          <p:val>
                                            <p:strVal val="#ppt_w"/>
                                          </p:val>
                                        </p:tav>
                                        <p:tav tm="100000">
                                          <p:val>
                                            <p:strVal val="#ppt_w"/>
                                          </p:val>
                                        </p:tav>
                                      </p:tavLst>
                                    </p:anim>
                                    <p:anim calcmode="lin" valueType="num">
                                      <p:cBhvr>
                                        <p:cTn id="50" dur="500" fill="hold"/>
                                        <p:tgtEl>
                                          <p:spTgt spid="658482"/>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4" fill="hold" grpId="0" nodeType="clickEffect">
                                  <p:stCondLst>
                                    <p:cond delay="0"/>
                                  </p:stCondLst>
                                  <p:childTnLst>
                                    <p:set>
                                      <p:cBhvr>
                                        <p:cTn id="54" dur="1" fill="hold">
                                          <p:stCondLst>
                                            <p:cond delay="0"/>
                                          </p:stCondLst>
                                        </p:cTn>
                                        <p:tgtEl>
                                          <p:spTgt spid="658483"/>
                                        </p:tgtEl>
                                        <p:attrNameLst>
                                          <p:attrName>style.visibility</p:attrName>
                                        </p:attrNameLst>
                                      </p:cBhvr>
                                      <p:to>
                                        <p:strVal val="visible"/>
                                      </p:to>
                                    </p:set>
                                    <p:anim calcmode="lin" valueType="num">
                                      <p:cBhvr>
                                        <p:cTn id="55" dur="500" fill="hold"/>
                                        <p:tgtEl>
                                          <p:spTgt spid="658483"/>
                                        </p:tgtEl>
                                        <p:attrNameLst>
                                          <p:attrName>ppt_x</p:attrName>
                                        </p:attrNameLst>
                                      </p:cBhvr>
                                      <p:tavLst>
                                        <p:tav tm="0">
                                          <p:val>
                                            <p:strVal val="#ppt_x"/>
                                          </p:val>
                                        </p:tav>
                                        <p:tav tm="100000">
                                          <p:val>
                                            <p:strVal val="#ppt_x"/>
                                          </p:val>
                                        </p:tav>
                                      </p:tavLst>
                                    </p:anim>
                                    <p:anim calcmode="lin" valueType="num">
                                      <p:cBhvr>
                                        <p:cTn id="56" dur="500" fill="hold"/>
                                        <p:tgtEl>
                                          <p:spTgt spid="658483"/>
                                        </p:tgtEl>
                                        <p:attrNameLst>
                                          <p:attrName>ppt_y</p:attrName>
                                        </p:attrNameLst>
                                      </p:cBhvr>
                                      <p:tavLst>
                                        <p:tav tm="0">
                                          <p:val>
                                            <p:strVal val="#ppt_y+#ppt_h/2"/>
                                          </p:val>
                                        </p:tav>
                                        <p:tav tm="100000">
                                          <p:val>
                                            <p:strVal val="#ppt_y"/>
                                          </p:val>
                                        </p:tav>
                                      </p:tavLst>
                                    </p:anim>
                                    <p:anim calcmode="lin" valueType="num">
                                      <p:cBhvr>
                                        <p:cTn id="57" dur="500" fill="hold"/>
                                        <p:tgtEl>
                                          <p:spTgt spid="658483"/>
                                        </p:tgtEl>
                                        <p:attrNameLst>
                                          <p:attrName>ppt_w</p:attrName>
                                        </p:attrNameLst>
                                      </p:cBhvr>
                                      <p:tavLst>
                                        <p:tav tm="0">
                                          <p:val>
                                            <p:strVal val="#ppt_w"/>
                                          </p:val>
                                        </p:tav>
                                        <p:tav tm="100000">
                                          <p:val>
                                            <p:strVal val="#ppt_w"/>
                                          </p:val>
                                        </p:tav>
                                      </p:tavLst>
                                    </p:anim>
                                    <p:anim calcmode="lin" valueType="num">
                                      <p:cBhvr>
                                        <p:cTn id="58" dur="500" fill="hold"/>
                                        <p:tgtEl>
                                          <p:spTgt spid="658483"/>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grpId="0" nodeType="clickEffect">
                                  <p:stCondLst>
                                    <p:cond delay="0"/>
                                  </p:stCondLst>
                                  <p:childTnLst>
                                    <p:set>
                                      <p:cBhvr>
                                        <p:cTn id="62" dur="1" fill="hold">
                                          <p:stCondLst>
                                            <p:cond delay="0"/>
                                          </p:stCondLst>
                                        </p:cTn>
                                        <p:tgtEl>
                                          <p:spTgt spid="658485"/>
                                        </p:tgtEl>
                                        <p:attrNameLst>
                                          <p:attrName>style.visibility</p:attrName>
                                        </p:attrNameLst>
                                      </p:cBhvr>
                                      <p:to>
                                        <p:strVal val="visible"/>
                                      </p:to>
                                    </p:set>
                                    <p:animEffect transition="in" filter="strips(downRight)">
                                      <p:cBhvr>
                                        <p:cTn id="63" dur="500"/>
                                        <p:tgtEl>
                                          <p:spTgt spid="658485"/>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9" fill="hold" grpId="0" nodeType="clickEffect">
                                  <p:stCondLst>
                                    <p:cond delay="0"/>
                                  </p:stCondLst>
                                  <p:childTnLst>
                                    <p:set>
                                      <p:cBhvr>
                                        <p:cTn id="67" dur="1" fill="hold">
                                          <p:stCondLst>
                                            <p:cond delay="0"/>
                                          </p:stCondLst>
                                        </p:cTn>
                                        <p:tgtEl>
                                          <p:spTgt spid="658492"/>
                                        </p:tgtEl>
                                        <p:attrNameLst>
                                          <p:attrName>style.visibility</p:attrName>
                                        </p:attrNameLst>
                                      </p:cBhvr>
                                      <p:to>
                                        <p:strVal val="visible"/>
                                      </p:to>
                                    </p:set>
                                    <p:animEffect transition="in" filter="strips(upLeft)">
                                      <p:cBhvr>
                                        <p:cTn id="68" dur="500"/>
                                        <p:tgtEl>
                                          <p:spTgt spid="658492"/>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658493"/>
                                        </p:tgtEl>
                                        <p:attrNameLst>
                                          <p:attrName>style.visibility</p:attrName>
                                        </p:attrNameLst>
                                      </p:cBhvr>
                                      <p:to>
                                        <p:strVal val="visible"/>
                                      </p:to>
                                    </p:set>
                                    <p:animEffect transition="in" filter="strips(downLeft)">
                                      <p:cBhvr>
                                        <p:cTn id="73" dur="500"/>
                                        <p:tgtEl>
                                          <p:spTgt spid="658493"/>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658484"/>
                                        </p:tgtEl>
                                        <p:attrNameLst>
                                          <p:attrName>style.visibility</p:attrName>
                                        </p:attrNameLst>
                                      </p:cBhvr>
                                      <p:to>
                                        <p:strVal val="visible"/>
                                      </p:to>
                                    </p:set>
                                    <p:animEffect transition="in" filter="strips(downLeft)">
                                      <p:cBhvr>
                                        <p:cTn id="78" dur="500"/>
                                        <p:tgtEl>
                                          <p:spTgt spid="658484"/>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3" fill="hold" grpId="0" nodeType="clickEffect">
                                  <p:stCondLst>
                                    <p:cond delay="0"/>
                                  </p:stCondLst>
                                  <p:childTnLst>
                                    <p:set>
                                      <p:cBhvr>
                                        <p:cTn id="82" dur="1" fill="hold">
                                          <p:stCondLst>
                                            <p:cond delay="0"/>
                                          </p:stCondLst>
                                        </p:cTn>
                                        <p:tgtEl>
                                          <p:spTgt spid="658488"/>
                                        </p:tgtEl>
                                        <p:attrNameLst>
                                          <p:attrName>style.visibility</p:attrName>
                                        </p:attrNameLst>
                                      </p:cBhvr>
                                      <p:to>
                                        <p:strVal val="visible"/>
                                      </p:to>
                                    </p:set>
                                    <p:animEffect transition="in" filter="strips(upRight)">
                                      <p:cBhvr>
                                        <p:cTn id="83" dur="500"/>
                                        <p:tgtEl>
                                          <p:spTgt spid="658488"/>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9" fill="hold" grpId="0" nodeType="clickEffect">
                                  <p:stCondLst>
                                    <p:cond delay="0"/>
                                  </p:stCondLst>
                                  <p:childTnLst>
                                    <p:set>
                                      <p:cBhvr>
                                        <p:cTn id="87" dur="1" fill="hold">
                                          <p:stCondLst>
                                            <p:cond delay="0"/>
                                          </p:stCondLst>
                                        </p:cTn>
                                        <p:tgtEl>
                                          <p:spTgt spid="658487"/>
                                        </p:tgtEl>
                                        <p:attrNameLst>
                                          <p:attrName>style.visibility</p:attrName>
                                        </p:attrNameLst>
                                      </p:cBhvr>
                                      <p:to>
                                        <p:strVal val="visible"/>
                                      </p:to>
                                    </p:set>
                                    <p:animEffect transition="in" filter="strips(upLeft)">
                                      <p:cBhvr>
                                        <p:cTn id="88" dur="500"/>
                                        <p:tgtEl>
                                          <p:spTgt spid="658487"/>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6" fill="hold" grpId="0" nodeType="clickEffect">
                                  <p:stCondLst>
                                    <p:cond delay="0"/>
                                  </p:stCondLst>
                                  <p:childTnLst>
                                    <p:set>
                                      <p:cBhvr>
                                        <p:cTn id="92" dur="1" fill="hold">
                                          <p:stCondLst>
                                            <p:cond delay="0"/>
                                          </p:stCondLst>
                                        </p:cTn>
                                        <p:tgtEl>
                                          <p:spTgt spid="658486"/>
                                        </p:tgtEl>
                                        <p:attrNameLst>
                                          <p:attrName>style.visibility</p:attrName>
                                        </p:attrNameLst>
                                      </p:cBhvr>
                                      <p:to>
                                        <p:strVal val="visible"/>
                                      </p:to>
                                    </p:set>
                                    <p:animEffect transition="in" filter="strips(downRight)">
                                      <p:cBhvr>
                                        <p:cTn id="93" dur="500"/>
                                        <p:tgtEl>
                                          <p:spTgt spid="658486"/>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12" fill="hold" grpId="0" nodeType="clickEffect">
                                  <p:stCondLst>
                                    <p:cond delay="0"/>
                                  </p:stCondLst>
                                  <p:childTnLst>
                                    <p:set>
                                      <p:cBhvr>
                                        <p:cTn id="97" dur="1" fill="hold">
                                          <p:stCondLst>
                                            <p:cond delay="0"/>
                                          </p:stCondLst>
                                        </p:cTn>
                                        <p:tgtEl>
                                          <p:spTgt spid="658489"/>
                                        </p:tgtEl>
                                        <p:attrNameLst>
                                          <p:attrName>style.visibility</p:attrName>
                                        </p:attrNameLst>
                                      </p:cBhvr>
                                      <p:to>
                                        <p:strVal val="visible"/>
                                      </p:to>
                                    </p:set>
                                    <p:animEffect transition="in" filter="strips(downLeft)">
                                      <p:cBhvr>
                                        <p:cTn id="98" dur="500"/>
                                        <p:tgtEl>
                                          <p:spTgt spid="658489"/>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grpId="0" nodeType="clickEffect">
                                  <p:stCondLst>
                                    <p:cond delay="0"/>
                                  </p:stCondLst>
                                  <p:childTnLst>
                                    <p:set>
                                      <p:cBhvr>
                                        <p:cTn id="102" dur="1" fill="hold">
                                          <p:stCondLst>
                                            <p:cond delay="0"/>
                                          </p:stCondLst>
                                        </p:cTn>
                                        <p:tgtEl>
                                          <p:spTgt spid="658491"/>
                                        </p:tgtEl>
                                        <p:attrNameLst>
                                          <p:attrName>style.visibility</p:attrName>
                                        </p:attrNameLst>
                                      </p:cBhvr>
                                      <p:to>
                                        <p:strVal val="visible"/>
                                      </p:to>
                                    </p:set>
                                    <p:animEffect transition="in" filter="strips(downRight)">
                                      <p:cBhvr>
                                        <p:cTn id="103" dur="500"/>
                                        <p:tgtEl>
                                          <p:spTgt spid="658491"/>
                                        </p:tgtEl>
                                      </p:cBhvr>
                                    </p:animEffect>
                                  </p:childTnLst>
                                </p:cTn>
                              </p:par>
                            </p:childTnLst>
                          </p:cTn>
                        </p:par>
                      </p:childTnLst>
                    </p:cTn>
                  </p:par>
                  <p:par>
                    <p:cTn id="104" fill="hold">
                      <p:stCondLst>
                        <p:cond delay="indefinite"/>
                      </p:stCondLst>
                      <p:childTnLst>
                        <p:par>
                          <p:cTn id="105" fill="hold">
                            <p:stCondLst>
                              <p:cond delay="0"/>
                            </p:stCondLst>
                            <p:childTnLst>
                              <p:par>
                                <p:cTn id="106" presetID="18" presetClass="entr" presetSubtype="6" fill="hold" grpId="0" nodeType="clickEffect">
                                  <p:stCondLst>
                                    <p:cond delay="0"/>
                                  </p:stCondLst>
                                  <p:childTnLst>
                                    <p:set>
                                      <p:cBhvr>
                                        <p:cTn id="107" dur="1" fill="hold">
                                          <p:stCondLst>
                                            <p:cond delay="0"/>
                                          </p:stCondLst>
                                        </p:cTn>
                                        <p:tgtEl>
                                          <p:spTgt spid="658490"/>
                                        </p:tgtEl>
                                        <p:attrNameLst>
                                          <p:attrName>style.visibility</p:attrName>
                                        </p:attrNameLst>
                                      </p:cBhvr>
                                      <p:to>
                                        <p:strVal val="visible"/>
                                      </p:to>
                                    </p:set>
                                    <p:animEffect transition="in" filter="strips(downRight)">
                                      <p:cBhvr>
                                        <p:cTn id="108" dur="500"/>
                                        <p:tgtEl>
                                          <p:spTgt spid="658490"/>
                                        </p:tgtEl>
                                      </p:cBhvr>
                                    </p:animEffect>
                                  </p:childTnLst>
                                </p:cTn>
                              </p:par>
                            </p:childTnLst>
                          </p:cTn>
                        </p:par>
                      </p:childTnLst>
                    </p:cTn>
                  </p:par>
                  <p:par>
                    <p:cTn id="109" fill="hold">
                      <p:stCondLst>
                        <p:cond delay="indefinite"/>
                      </p:stCondLst>
                      <p:childTnLst>
                        <p:par>
                          <p:cTn id="110" fill="hold">
                            <p:stCondLst>
                              <p:cond delay="0"/>
                            </p:stCondLst>
                            <p:childTnLst>
                              <p:par>
                                <p:cTn id="111" presetID="17" presetClass="entr" presetSubtype="1" fill="hold" grpId="0" nodeType="clickEffect">
                                  <p:stCondLst>
                                    <p:cond delay="0"/>
                                  </p:stCondLst>
                                  <p:childTnLst>
                                    <p:set>
                                      <p:cBhvr>
                                        <p:cTn id="112" dur="1" fill="hold">
                                          <p:stCondLst>
                                            <p:cond delay="0"/>
                                          </p:stCondLst>
                                        </p:cTn>
                                        <p:tgtEl>
                                          <p:spTgt spid="658499"/>
                                        </p:tgtEl>
                                        <p:attrNameLst>
                                          <p:attrName>style.visibility</p:attrName>
                                        </p:attrNameLst>
                                      </p:cBhvr>
                                      <p:to>
                                        <p:strVal val="visible"/>
                                      </p:to>
                                    </p:set>
                                    <p:anim calcmode="lin" valueType="num">
                                      <p:cBhvr>
                                        <p:cTn id="113" dur="500" fill="hold"/>
                                        <p:tgtEl>
                                          <p:spTgt spid="658499"/>
                                        </p:tgtEl>
                                        <p:attrNameLst>
                                          <p:attrName>ppt_x</p:attrName>
                                        </p:attrNameLst>
                                      </p:cBhvr>
                                      <p:tavLst>
                                        <p:tav tm="0">
                                          <p:val>
                                            <p:strVal val="#ppt_x"/>
                                          </p:val>
                                        </p:tav>
                                        <p:tav tm="100000">
                                          <p:val>
                                            <p:strVal val="#ppt_x"/>
                                          </p:val>
                                        </p:tav>
                                      </p:tavLst>
                                    </p:anim>
                                    <p:anim calcmode="lin" valueType="num">
                                      <p:cBhvr>
                                        <p:cTn id="114" dur="500" fill="hold"/>
                                        <p:tgtEl>
                                          <p:spTgt spid="658499"/>
                                        </p:tgtEl>
                                        <p:attrNameLst>
                                          <p:attrName>ppt_y</p:attrName>
                                        </p:attrNameLst>
                                      </p:cBhvr>
                                      <p:tavLst>
                                        <p:tav tm="0">
                                          <p:val>
                                            <p:strVal val="#ppt_y-#ppt_h/2"/>
                                          </p:val>
                                        </p:tav>
                                        <p:tav tm="100000">
                                          <p:val>
                                            <p:strVal val="#ppt_y"/>
                                          </p:val>
                                        </p:tav>
                                      </p:tavLst>
                                    </p:anim>
                                    <p:anim calcmode="lin" valueType="num">
                                      <p:cBhvr>
                                        <p:cTn id="115" dur="500" fill="hold"/>
                                        <p:tgtEl>
                                          <p:spTgt spid="658499"/>
                                        </p:tgtEl>
                                        <p:attrNameLst>
                                          <p:attrName>ppt_w</p:attrName>
                                        </p:attrNameLst>
                                      </p:cBhvr>
                                      <p:tavLst>
                                        <p:tav tm="0">
                                          <p:val>
                                            <p:strVal val="#ppt_w"/>
                                          </p:val>
                                        </p:tav>
                                        <p:tav tm="100000">
                                          <p:val>
                                            <p:strVal val="#ppt_w"/>
                                          </p:val>
                                        </p:tav>
                                      </p:tavLst>
                                    </p:anim>
                                    <p:anim calcmode="lin" valueType="num">
                                      <p:cBhvr>
                                        <p:cTn id="116" dur="500" fill="hold"/>
                                        <p:tgtEl>
                                          <p:spTgt spid="658499"/>
                                        </p:tgtEl>
                                        <p:attrNameLst>
                                          <p:attrName>ppt_h</p:attrName>
                                        </p:attrNameLst>
                                      </p:cBhvr>
                                      <p:tavLst>
                                        <p:tav tm="0">
                                          <p:val>
                                            <p:fltVal val="0"/>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7" presetClass="entr" presetSubtype="8" fill="hold" grpId="0" nodeType="clickEffect">
                                  <p:stCondLst>
                                    <p:cond delay="0"/>
                                  </p:stCondLst>
                                  <p:childTnLst>
                                    <p:set>
                                      <p:cBhvr>
                                        <p:cTn id="120" dur="1" fill="hold">
                                          <p:stCondLst>
                                            <p:cond delay="0"/>
                                          </p:stCondLst>
                                        </p:cTn>
                                        <p:tgtEl>
                                          <p:spTgt spid="658505"/>
                                        </p:tgtEl>
                                        <p:attrNameLst>
                                          <p:attrName>style.visibility</p:attrName>
                                        </p:attrNameLst>
                                      </p:cBhvr>
                                      <p:to>
                                        <p:strVal val="visible"/>
                                      </p:to>
                                    </p:set>
                                    <p:anim calcmode="lin" valueType="num">
                                      <p:cBhvr>
                                        <p:cTn id="121" dur="500" fill="hold"/>
                                        <p:tgtEl>
                                          <p:spTgt spid="658505"/>
                                        </p:tgtEl>
                                        <p:attrNameLst>
                                          <p:attrName>ppt_x</p:attrName>
                                        </p:attrNameLst>
                                      </p:cBhvr>
                                      <p:tavLst>
                                        <p:tav tm="0">
                                          <p:val>
                                            <p:strVal val="#ppt_x-#ppt_w/2"/>
                                          </p:val>
                                        </p:tav>
                                        <p:tav tm="100000">
                                          <p:val>
                                            <p:strVal val="#ppt_x"/>
                                          </p:val>
                                        </p:tav>
                                      </p:tavLst>
                                    </p:anim>
                                    <p:anim calcmode="lin" valueType="num">
                                      <p:cBhvr>
                                        <p:cTn id="122" dur="500" fill="hold"/>
                                        <p:tgtEl>
                                          <p:spTgt spid="658505"/>
                                        </p:tgtEl>
                                        <p:attrNameLst>
                                          <p:attrName>ppt_y</p:attrName>
                                        </p:attrNameLst>
                                      </p:cBhvr>
                                      <p:tavLst>
                                        <p:tav tm="0">
                                          <p:val>
                                            <p:strVal val="#ppt_y"/>
                                          </p:val>
                                        </p:tav>
                                        <p:tav tm="100000">
                                          <p:val>
                                            <p:strVal val="#ppt_y"/>
                                          </p:val>
                                        </p:tav>
                                      </p:tavLst>
                                    </p:anim>
                                    <p:anim calcmode="lin" valueType="num">
                                      <p:cBhvr>
                                        <p:cTn id="123" dur="500" fill="hold"/>
                                        <p:tgtEl>
                                          <p:spTgt spid="658505"/>
                                        </p:tgtEl>
                                        <p:attrNameLst>
                                          <p:attrName>ppt_w</p:attrName>
                                        </p:attrNameLst>
                                      </p:cBhvr>
                                      <p:tavLst>
                                        <p:tav tm="0">
                                          <p:val>
                                            <p:fltVal val="0"/>
                                          </p:val>
                                        </p:tav>
                                        <p:tav tm="100000">
                                          <p:val>
                                            <p:strVal val="#ppt_w"/>
                                          </p:val>
                                        </p:tav>
                                      </p:tavLst>
                                    </p:anim>
                                    <p:anim calcmode="lin" valueType="num">
                                      <p:cBhvr>
                                        <p:cTn id="124" dur="500" fill="hold"/>
                                        <p:tgtEl>
                                          <p:spTgt spid="658505"/>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7" presetClass="entr" presetSubtype="4" fill="hold" grpId="0" nodeType="clickEffect">
                                  <p:stCondLst>
                                    <p:cond delay="0"/>
                                  </p:stCondLst>
                                  <p:childTnLst>
                                    <p:set>
                                      <p:cBhvr>
                                        <p:cTn id="128" dur="1" fill="hold">
                                          <p:stCondLst>
                                            <p:cond delay="0"/>
                                          </p:stCondLst>
                                        </p:cTn>
                                        <p:tgtEl>
                                          <p:spTgt spid="658471"/>
                                        </p:tgtEl>
                                        <p:attrNameLst>
                                          <p:attrName>style.visibility</p:attrName>
                                        </p:attrNameLst>
                                      </p:cBhvr>
                                      <p:to>
                                        <p:strVal val="visible"/>
                                      </p:to>
                                    </p:set>
                                    <p:anim calcmode="lin" valueType="num">
                                      <p:cBhvr>
                                        <p:cTn id="129" dur="500" fill="hold"/>
                                        <p:tgtEl>
                                          <p:spTgt spid="658471"/>
                                        </p:tgtEl>
                                        <p:attrNameLst>
                                          <p:attrName>ppt_x</p:attrName>
                                        </p:attrNameLst>
                                      </p:cBhvr>
                                      <p:tavLst>
                                        <p:tav tm="0">
                                          <p:val>
                                            <p:strVal val="#ppt_x"/>
                                          </p:val>
                                        </p:tav>
                                        <p:tav tm="100000">
                                          <p:val>
                                            <p:strVal val="#ppt_x"/>
                                          </p:val>
                                        </p:tav>
                                      </p:tavLst>
                                    </p:anim>
                                    <p:anim calcmode="lin" valueType="num">
                                      <p:cBhvr>
                                        <p:cTn id="130" dur="500" fill="hold"/>
                                        <p:tgtEl>
                                          <p:spTgt spid="658471"/>
                                        </p:tgtEl>
                                        <p:attrNameLst>
                                          <p:attrName>ppt_y</p:attrName>
                                        </p:attrNameLst>
                                      </p:cBhvr>
                                      <p:tavLst>
                                        <p:tav tm="0">
                                          <p:val>
                                            <p:strVal val="#ppt_y+#ppt_h/2"/>
                                          </p:val>
                                        </p:tav>
                                        <p:tav tm="100000">
                                          <p:val>
                                            <p:strVal val="#ppt_y"/>
                                          </p:val>
                                        </p:tav>
                                      </p:tavLst>
                                    </p:anim>
                                    <p:anim calcmode="lin" valueType="num">
                                      <p:cBhvr>
                                        <p:cTn id="131" dur="500" fill="hold"/>
                                        <p:tgtEl>
                                          <p:spTgt spid="658471"/>
                                        </p:tgtEl>
                                        <p:attrNameLst>
                                          <p:attrName>ppt_w</p:attrName>
                                        </p:attrNameLst>
                                      </p:cBhvr>
                                      <p:tavLst>
                                        <p:tav tm="0">
                                          <p:val>
                                            <p:strVal val="#ppt_w"/>
                                          </p:val>
                                        </p:tav>
                                        <p:tav tm="100000">
                                          <p:val>
                                            <p:strVal val="#ppt_w"/>
                                          </p:val>
                                        </p:tav>
                                      </p:tavLst>
                                    </p:anim>
                                    <p:anim calcmode="lin" valueType="num">
                                      <p:cBhvr>
                                        <p:cTn id="132" dur="500" fill="hold"/>
                                        <p:tgtEl>
                                          <p:spTgt spid="658471"/>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7" presetClass="entr" presetSubtype="4" fill="hold" grpId="0" nodeType="clickEffect">
                                  <p:stCondLst>
                                    <p:cond delay="0"/>
                                  </p:stCondLst>
                                  <p:childTnLst>
                                    <p:set>
                                      <p:cBhvr>
                                        <p:cTn id="136" dur="1" fill="hold">
                                          <p:stCondLst>
                                            <p:cond delay="0"/>
                                          </p:stCondLst>
                                        </p:cTn>
                                        <p:tgtEl>
                                          <p:spTgt spid="658472"/>
                                        </p:tgtEl>
                                        <p:attrNameLst>
                                          <p:attrName>style.visibility</p:attrName>
                                        </p:attrNameLst>
                                      </p:cBhvr>
                                      <p:to>
                                        <p:strVal val="visible"/>
                                      </p:to>
                                    </p:set>
                                    <p:anim calcmode="lin" valueType="num">
                                      <p:cBhvr>
                                        <p:cTn id="137" dur="500" fill="hold"/>
                                        <p:tgtEl>
                                          <p:spTgt spid="658472"/>
                                        </p:tgtEl>
                                        <p:attrNameLst>
                                          <p:attrName>ppt_x</p:attrName>
                                        </p:attrNameLst>
                                      </p:cBhvr>
                                      <p:tavLst>
                                        <p:tav tm="0">
                                          <p:val>
                                            <p:strVal val="#ppt_x"/>
                                          </p:val>
                                        </p:tav>
                                        <p:tav tm="100000">
                                          <p:val>
                                            <p:strVal val="#ppt_x"/>
                                          </p:val>
                                        </p:tav>
                                      </p:tavLst>
                                    </p:anim>
                                    <p:anim calcmode="lin" valueType="num">
                                      <p:cBhvr>
                                        <p:cTn id="138" dur="500" fill="hold"/>
                                        <p:tgtEl>
                                          <p:spTgt spid="658472"/>
                                        </p:tgtEl>
                                        <p:attrNameLst>
                                          <p:attrName>ppt_y</p:attrName>
                                        </p:attrNameLst>
                                      </p:cBhvr>
                                      <p:tavLst>
                                        <p:tav tm="0">
                                          <p:val>
                                            <p:strVal val="#ppt_y+#ppt_h/2"/>
                                          </p:val>
                                        </p:tav>
                                        <p:tav tm="100000">
                                          <p:val>
                                            <p:strVal val="#ppt_y"/>
                                          </p:val>
                                        </p:tav>
                                      </p:tavLst>
                                    </p:anim>
                                    <p:anim calcmode="lin" valueType="num">
                                      <p:cBhvr>
                                        <p:cTn id="139" dur="500" fill="hold"/>
                                        <p:tgtEl>
                                          <p:spTgt spid="658472"/>
                                        </p:tgtEl>
                                        <p:attrNameLst>
                                          <p:attrName>ppt_w</p:attrName>
                                        </p:attrNameLst>
                                      </p:cBhvr>
                                      <p:tavLst>
                                        <p:tav tm="0">
                                          <p:val>
                                            <p:strVal val="#ppt_w"/>
                                          </p:val>
                                        </p:tav>
                                        <p:tav tm="100000">
                                          <p:val>
                                            <p:strVal val="#ppt_w"/>
                                          </p:val>
                                        </p:tav>
                                      </p:tavLst>
                                    </p:anim>
                                    <p:anim calcmode="lin" valueType="num">
                                      <p:cBhvr>
                                        <p:cTn id="140" dur="500" fill="hold"/>
                                        <p:tgtEl>
                                          <p:spTgt spid="658472"/>
                                        </p:tgtEl>
                                        <p:attrNameLst>
                                          <p:attrName>ppt_h</p:attrName>
                                        </p:attrNameLst>
                                      </p:cBhvr>
                                      <p:tavLst>
                                        <p:tav tm="0">
                                          <p:val>
                                            <p:fltVal val="0"/>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17" presetClass="entr" presetSubtype="4" fill="hold" grpId="0" nodeType="clickEffect">
                                  <p:stCondLst>
                                    <p:cond delay="0"/>
                                  </p:stCondLst>
                                  <p:childTnLst>
                                    <p:set>
                                      <p:cBhvr>
                                        <p:cTn id="144" dur="1" fill="hold">
                                          <p:stCondLst>
                                            <p:cond delay="0"/>
                                          </p:stCondLst>
                                        </p:cTn>
                                        <p:tgtEl>
                                          <p:spTgt spid="658470"/>
                                        </p:tgtEl>
                                        <p:attrNameLst>
                                          <p:attrName>style.visibility</p:attrName>
                                        </p:attrNameLst>
                                      </p:cBhvr>
                                      <p:to>
                                        <p:strVal val="visible"/>
                                      </p:to>
                                    </p:set>
                                    <p:anim calcmode="lin" valueType="num">
                                      <p:cBhvr>
                                        <p:cTn id="145" dur="500" fill="hold"/>
                                        <p:tgtEl>
                                          <p:spTgt spid="658470"/>
                                        </p:tgtEl>
                                        <p:attrNameLst>
                                          <p:attrName>ppt_x</p:attrName>
                                        </p:attrNameLst>
                                      </p:cBhvr>
                                      <p:tavLst>
                                        <p:tav tm="0">
                                          <p:val>
                                            <p:strVal val="#ppt_x"/>
                                          </p:val>
                                        </p:tav>
                                        <p:tav tm="100000">
                                          <p:val>
                                            <p:strVal val="#ppt_x"/>
                                          </p:val>
                                        </p:tav>
                                      </p:tavLst>
                                    </p:anim>
                                    <p:anim calcmode="lin" valueType="num">
                                      <p:cBhvr>
                                        <p:cTn id="146" dur="500" fill="hold"/>
                                        <p:tgtEl>
                                          <p:spTgt spid="658470"/>
                                        </p:tgtEl>
                                        <p:attrNameLst>
                                          <p:attrName>ppt_y</p:attrName>
                                        </p:attrNameLst>
                                      </p:cBhvr>
                                      <p:tavLst>
                                        <p:tav tm="0">
                                          <p:val>
                                            <p:strVal val="#ppt_y+#ppt_h/2"/>
                                          </p:val>
                                        </p:tav>
                                        <p:tav tm="100000">
                                          <p:val>
                                            <p:strVal val="#ppt_y"/>
                                          </p:val>
                                        </p:tav>
                                      </p:tavLst>
                                    </p:anim>
                                    <p:anim calcmode="lin" valueType="num">
                                      <p:cBhvr>
                                        <p:cTn id="147" dur="500" fill="hold"/>
                                        <p:tgtEl>
                                          <p:spTgt spid="658470"/>
                                        </p:tgtEl>
                                        <p:attrNameLst>
                                          <p:attrName>ppt_w</p:attrName>
                                        </p:attrNameLst>
                                      </p:cBhvr>
                                      <p:tavLst>
                                        <p:tav tm="0">
                                          <p:val>
                                            <p:strVal val="#ppt_w"/>
                                          </p:val>
                                        </p:tav>
                                        <p:tav tm="100000">
                                          <p:val>
                                            <p:strVal val="#ppt_w"/>
                                          </p:val>
                                        </p:tav>
                                      </p:tavLst>
                                    </p:anim>
                                    <p:anim calcmode="lin" valueType="num">
                                      <p:cBhvr>
                                        <p:cTn id="148" dur="500" fill="hold"/>
                                        <p:tgtEl>
                                          <p:spTgt spid="658470"/>
                                        </p:tgtEl>
                                        <p:attrNameLst>
                                          <p:attrName>ppt_h</p:attrName>
                                        </p:attrNameLst>
                                      </p:cBhvr>
                                      <p:tavLst>
                                        <p:tav tm="0">
                                          <p:val>
                                            <p:fltVal val="0"/>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17" presetClass="entr" presetSubtype="4" fill="hold" grpId="0" nodeType="clickEffect">
                                  <p:stCondLst>
                                    <p:cond delay="0"/>
                                  </p:stCondLst>
                                  <p:childTnLst>
                                    <p:set>
                                      <p:cBhvr>
                                        <p:cTn id="152" dur="1" fill="hold">
                                          <p:stCondLst>
                                            <p:cond delay="0"/>
                                          </p:stCondLst>
                                        </p:cTn>
                                        <p:tgtEl>
                                          <p:spTgt spid="658474"/>
                                        </p:tgtEl>
                                        <p:attrNameLst>
                                          <p:attrName>style.visibility</p:attrName>
                                        </p:attrNameLst>
                                      </p:cBhvr>
                                      <p:to>
                                        <p:strVal val="visible"/>
                                      </p:to>
                                    </p:set>
                                    <p:anim calcmode="lin" valueType="num">
                                      <p:cBhvr>
                                        <p:cTn id="153" dur="500" fill="hold"/>
                                        <p:tgtEl>
                                          <p:spTgt spid="658474"/>
                                        </p:tgtEl>
                                        <p:attrNameLst>
                                          <p:attrName>ppt_x</p:attrName>
                                        </p:attrNameLst>
                                      </p:cBhvr>
                                      <p:tavLst>
                                        <p:tav tm="0">
                                          <p:val>
                                            <p:strVal val="#ppt_x"/>
                                          </p:val>
                                        </p:tav>
                                        <p:tav tm="100000">
                                          <p:val>
                                            <p:strVal val="#ppt_x"/>
                                          </p:val>
                                        </p:tav>
                                      </p:tavLst>
                                    </p:anim>
                                    <p:anim calcmode="lin" valueType="num">
                                      <p:cBhvr>
                                        <p:cTn id="154" dur="500" fill="hold"/>
                                        <p:tgtEl>
                                          <p:spTgt spid="658474"/>
                                        </p:tgtEl>
                                        <p:attrNameLst>
                                          <p:attrName>ppt_y</p:attrName>
                                        </p:attrNameLst>
                                      </p:cBhvr>
                                      <p:tavLst>
                                        <p:tav tm="0">
                                          <p:val>
                                            <p:strVal val="#ppt_y+#ppt_h/2"/>
                                          </p:val>
                                        </p:tav>
                                        <p:tav tm="100000">
                                          <p:val>
                                            <p:strVal val="#ppt_y"/>
                                          </p:val>
                                        </p:tav>
                                      </p:tavLst>
                                    </p:anim>
                                    <p:anim calcmode="lin" valueType="num">
                                      <p:cBhvr>
                                        <p:cTn id="155" dur="500" fill="hold"/>
                                        <p:tgtEl>
                                          <p:spTgt spid="658474"/>
                                        </p:tgtEl>
                                        <p:attrNameLst>
                                          <p:attrName>ppt_w</p:attrName>
                                        </p:attrNameLst>
                                      </p:cBhvr>
                                      <p:tavLst>
                                        <p:tav tm="0">
                                          <p:val>
                                            <p:strVal val="#ppt_w"/>
                                          </p:val>
                                        </p:tav>
                                        <p:tav tm="100000">
                                          <p:val>
                                            <p:strVal val="#ppt_w"/>
                                          </p:val>
                                        </p:tav>
                                      </p:tavLst>
                                    </p:anim>
                                    <p:anim calcmode="lin" valueType="num">
                                      <p:cBhvr>
                                        <p:cTn id="156" dur="500" fill="hold"/>
                                        <p:tgtEl>
                                          <p:spTgt spid="658474"/>
                                        </p:tgtEl>
                                        <p:attrNameLst>
                                          <p:attrName>ppt_h</p:attrName>
                                        </p:attrNameLst>
                                      </p:cBhvr>
                                      <p:tavLst>
                                        <p:tav tm="0">
                                          <p:val>
                                            <p:fltVal val="0"/>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4" fill="hold" grpId="0" nodeType="clickEffect">
                                  <p:stCondLst>
                                    <p:cond delay="0"/>
                                  </p:stCondLst>
                                  <p:childTnLst>
                                    <p:set>
                                      <p:cBhvr>
                                        <p:cTn id="160" dur="1" fill="hold">
                                          <p:stCondLst>
                                            <p:cond delay="0"/>
                                          </p:stCondLst>
                                        </p:cTn>
                                        <p:tgtEl>
                                          <p:spTgt spid="658475"/>
                                        </p:tgtEl>
                                        <p:attrNameLst>
                                          <p:attrName>style.visibility</p:attrName>
                                        </p:attrNameLst>
                                      </p:cBhvr>
                                      <p:to>
                                        <p:strVal val="visible"/>
                                      </p:to>
                                    </p:set>
                                    <p:anim calcmode="lin" valueType="num">
                                      <p:cBhvr>
                                        <p:cTn id="161" dur="500" fill="hold"/>
                                        <p:tgtEl>
                                          <p:spTgt spid="658475"/>
                                        </p:tgtEl>
                                        <p:attrNameLst>
                                          <p:attrName>ppt_x</p:attrName>
                                        </p:attrNameLst>
                                      </p:cBhvr>
                                      <p:tavLst>
                                        <p:tav tm="0">
                                          <p:val>
                                            <p:strVal val="#ppt_x"/>
                                          </p:val>
                                        </p:tav>
                                        <p:tav tm="100000">
                                          <p:val>
                                            <p:strVal val="#ppt_x"/>
                                          </p:val>
                                        </p:tav>
                                      </p:tavLst>
                                    </p:anim>
                                    <p:anim calcmode="lin" valueType="num">
                                      <p:cBhvr>
                                        <p:cTn id="162" dur="500" fill="hold"/>
                                        <p:tgtEl>
                                          <p:spTgt spid="658475"/>
                                        </p:tgtEl>
                                        <p:attrNameLst>
                                          <p:attrName>ppt_y</p:attrName>
                                        </p:attrNameLst>
                                      </p:cBhvr>
                                      <p:tavLst>
                                        <p:tav tm="0">
                                          <p:val>
                                            <p:strVal val="#ppt_y+#ppt_h/2"/>
                                          </p:val>
                                        </p:tav>
                                        <p:tav tm="100000">
                                          <p:val>
                                            <p:strVal val="#ppt_y"/>
                                          </p:val>
                                        </p:tav>
                                      </p:tavLst>
                                    </p:anim>
                                    <p:anim calcmode="lin" valueType="num">
                                      <p:cBhvr>
                                        <p:cTn id="163" dur="500" fill="hold"/>
                                        <p:tgtEl>
                                          <p:spTgt spid="658475"/>
                                        </p:tgtEl>
                                        <p:attrNameLst>
                                          <p:attrName>ppt_w</p:attrName>
                                        </p:attrNameLst>
                                      </p:cBhvr>
                                      <p:tavLst>
                                        <p:tav tm="0">
                                          <p:val>
                                            <p:strVal val="#ppt_w"/>
                                          </p:val>
                                        </p:tav>
                                        <p:tav tm="100000">
                                          <p:val>
                                            <p:strVal val="#ppt_w"/>
                                          </p:val>
                                        </p:tav>
                                      </p:tavLst>
                                    </p:anim>
                                    <p:anim calcmode="lin" valueType="num">
                                      <p:cBhvr>
                                        <p:cTn id="164" dur="500" fill="hold"/>
                                        <p:tgtEl>
                                          <p:spTgt spid="658475"/>
                                        </p:tgtEl>
                                        <p:attrNameLst>
                                          <p:attrName>ppt_h</p:attrName>
                                        </p:attrNameLst>
                                      </p:cBhvr>
                                      <p:tavLst>
                                        <p:tav tm="0">
                                          <p:val>
                                            <p:fltVal val="0"/>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7" presetClass="entr" presetSubtype="1" fill="hold" grpId="0" nodeType="clickEffect">
                                  <p:stCondLst>
                                    <p:cond delay="0"/>
                                  </p:stCondLst>
                                  <p:childTnLst>
                                    <p:set>
                                      <p:cBhvr>
                                        <p:cTn id="168" dur="1" fill="hold">
                                          <p:stCondLst>
                                            <p:cond delay="0"/>
                                          </p:stCondLst>
                                        </p:cTn>
                                        <p:tgtEl>
                                          <p:spTgt spid="658473"/>
                                        </p:tgtEl>
                                        <p:attrNameLst>
                                          <p:attrName>style.visibility</p:attrName>
                                        </p:attrNameLst>
                                      </p:cBhvr>
                                      <p:to>
                                        <p:strVal val="visible"/>
                                      </p:to>
                                    </p:set>
                                    <p:anim calcmode="lin" valueType="num">
                                      <p:cBhvr>
                                        <p:cTn id="169" dur="500" fill="hold"/>
                                        <p:tgtEl>
                                          <p:spTgt spid="658473"/>
                                        </p:tgtEl>
                                        <p:attrNameLst>
                                          <p:attrName>ppt_x</p:attrName>
                                        </p:attrNameLst>
                                      </p:cBhvr>
                                      <p:tavLst>
                                        <p:tav tm="0">
                                          <p:val>
                                            <p:strVal val="#ppt_x"/>
                                          </p:val>
                                        </p:tav>
                                        <p:tav tm="100000">
                                          <p:val>
                                            <p:strVal val="#ppt_x"/>
                                          </p:val>
                                        </p:tav>
                                      </p:tavLst>
                                    </p:anim>
                                    <p:anim calcmode="lin" valueType="num">
                                      <p:cBhvr>
                                        <p:cTn id="170" dur="500" fill="hold"/>
                                        <p:tgtEl>
                                          <p:spTgt spid="658473"/>
                                        </p:tgtEl>
                                        <p:attrNameLst>
                                          <p:attrName>ppt_y</p:attrName>
                                        </p:attrNameLst>
                                      </p:cBhvr>
                                      <p:tavLst>
                                        <p:tav tm="0">
                                          <p:val>
                                            <p:strVal val="#ppt_y-#ppt_h/2"/>
                                          </p:val>
                                        </p:tav>
                                        <p:tav tm="100000">
                                          <p:val>
                                            <p:strVal val="#ppt_y"/>
                                          </p:val>
                                        </p:tav>
                                      </p:tavLst>
                                    </p:anim>
                                    <p:anim calcmode="lin" valueType="num">
                                      <p:cBhvr>
                                        <p:cTn id="171" dur="500" fill="hold"/>
                                        <p:tgtEl>
                                          <p:spTgt spid="658473"/>
                                        </p:tgtEl>
                                        <p:attrNameLst>
                                          <p:attrName>ppt_w</p:attrName>
                                        </p:attrNameLst>
                                      </p:cBhvr>
                                      <p:tavLst>
                                        <p:tav tm="0">
                                          <p:val>
                                            <p:strVal val="#ppt_w"/>
                                          </p:val>
                                        </p:tav>
                                        <p:tav tm="100000">
                                          <p:val>
                                            <p:strVal val="#ppt_w"/>
                                          </p:val>
                                        </p:tav>
                                      </p:tavLst>
                                    </p:anim>
                                    <p:anim calcmode="lin" valueType="num">
                                      <p:cBhvr>
                                        <p:cTn id="172" dur="500" fill="hold"/>
                                        <p:tgtEl>
                                          <p:spTgt spid="658473"/>
                                        </p:tgtEl>
                                        <p:attrNameLst>
                                          <p:attrName>ppt_h</p:attrName>
                                        </p:attrNameLst>
                                      </p:cBhvr>
                                      <p:tavLst>
                                        <p:tav tm="0">
                                          <p:val>
                                            <p:fltVal val="0"/>
                                          </p:val>
                                        </p:tav>
                                        <p:tav tm="100000">
                                          <p:val>
                                            <p:strVal val="#ppt_h"/>
                                          </p:val>
                                        </p:tav>
                                      </p:tavLst>
                                    </p:anim>
                                  </p:childTnLst>
                                </p:cTn>
                              </p:par>
                            </p:childTnLst>
                          </p:cTn>
                        </p:par>
                      </p:childTnLst>
                    </p:cTn>
                  </p:par>
                  <p:par>
                    <p:cTn id="173" fill="hold">
                      <p:stCondLst>
                        <p:cond delay="indefinite"/>
                      </p:stCondLst>
                      <p:childTnLst>
                        <p:par>
                          <p:cTn id="174" fill="hold">
                            <p:stCondLst>
                              <p:cond delay="0"/>
                            </p:stCondLst>
                            <p:childTnLst>
                              <p:par>
                                <p:cTn id="175" presetID="18" presetClass="entr" presetSubtype="9" fill="hold" grpId="0" nodeType="clickEffect">
                                  <p:stCondLst>
                                    <p:cond delay="0"/>
                                  </p:stCondLst>
                                  <p:childTnLst>
                                    <p:set>
                                      <p:cBhvr>
                                        <p:cTn id="176" dur="1" fill="hold">
                                          <p:stCondLst>
                                            <p:cond delay="0"/>
                                          </p:stCondLst>
                                        </p:cTn>
                                        <p:tgtEl>
                                          <p:spTgt spid="658476"/>
                                        </p:tgtEl>
                                        <p:attrNameLst>
                                          <p:attrName>style.visibility</p:attrName>
                                        </p:attrNameLst>
                                      </p:cBhvr>
                                      <p:to>
                                        <p:strVal val="visible"/>
                                      </p:to>
                                    </p:set>
                                    <p:animEffect transition="in" filter="strips(upLeft)">
                                      <p:cBhvr>
                                        <p:cTn id="177" dur="500"/>
                                        <p:tgtEl>
                                          <p:spTgt spid="658476"/>
                                        </p:tgtEl>
                                      </p:cBhvr>
                                    </p:animEffect>
                                  </p:childTnLst>
                                </p:cTn>
                              </p:par>
                            </p:childTnLst>
                          </p:cTn>
                        </p:par>
                      </p:childTnLst>
                    </p:cTn>
                  </p:par>
                  <p:par>
                    <p:cTn id="178" fill="hold">
                      <p:stCondLst>
                        <p:cond delay="indefinite"/>
                      </p:stCondLst>
                      <p:childTnLst>
                        <p:par>
                          <p:cTn id="179" fill="hold">
                            <p:stCondLst>
                              <p:cond delay="0"/>
                            </p:stCondLst>
                            <p:childTnLst>
                              <p:par>
                                <p:cTn id="180" presetID="18" presetClass="entr" presetSubtype="9" fill="hold" grpId="0" nodeType="clickEffect">
                                  <p:stCondLst>
                                    <p:cond delay="0"/>
                                  </p:stCondLst>
                                  <p:childTnLst>
                                    <p:set>
                                      <p:cBhvr>
                                        <p:cTn id="181" dur="1" fill="hold">
                                          <p:stCondLst>
                                            <p:cond delay="0"/>
                                          </p:stCondLst>
                                        </p:cTn>
                                        <p:tgtEl>
                                          <p:spTgt spid="658477"/>
                                        </p:tgtEl>
                                        <p:attrNameLst>
                                          <p:attrName>style.visibility</p:attrName>
                                        </p:attrNameLst>
                                      </p:cBhvr>
                                      <p:to>
                                        <p:strVal val="visible"/>
                                      </p:to>
                                    </p:set>
                                    <p:animEffect transition="in" filter="strips(upLeft)">
                                      <p:cBhvr>
                                        <p:cTn id="182" dur="500"/>
                                        <p:tgtEl>
                                          <p:spTgt spid="658477"/>
                                        </p:tgtEl>
                                      </p:cBhvr>
                                    </p:animEffect>
                                  </p:childTnLst>
                                </p:cTn>
                              </p:par>
                            </p:childTnLst>
                          </p:cTn>
                        </p:par>
                      </p:childTnLst>
                    </p:cTn>
                  </p:par>
                  <p:par>
                    <p:cTn id="183" fill="hold">
                      <p:stCondLst>
                        <p:cond delay="indefinite"/>
                      </p:stCondLst>
                      <p:childTnLst>
                        <p:par>
                          <p:cTn id="184" fill="hold">
                            <p:stCondLst>
                              <p:cond delay="0"/>
                            </p:stCondLst>
                            <p:childTnLst>
                              <p:par>
                                <p:cTn id="185" presetID="18" presetClass="entr" presetSubtype="12" fill="hold" grpId="0" nodeType="clickEffect">
                                  <p:stCondLst>
                                    <p:cond delay="0"/>
                                  </p:stCondLst>
                                  <p:childTnLst>
                                    <p:set>
                                      <p:cBhvr>
                                        <p:cTn id="186" dur="1" fill="hold">
                                          <p:stCondLst>
                                            <p:cond delay="0"/>
                                          </p:stCondLst>
                                        </p:cTn>
                                        <p:tgtEl>
                                          <p:spTgt spid="658465"/>
                                        </p:tgtEl>
                                        <p:attrNameLst>
                                          <p:attrName>style.visibility</p:attrName>
                                        </p:attrNameLst>
                                      </p:cBhvr>
                                      <p:to>
                                        <p:strVal val="visible"/>
                                      </p:to>
                                    </p:set>
                                    <p:animEffect transition="in" filter="strips(downLeft)">
                                      <p:cBhvr>
                                        <p:cTn id="187" dur="500"/>
                                        <p:tgtEl>
                                          <p:spTgt spid="658465"/>
                                        </p:tgtEl>
                                      </p:cBhvr>
                                    </p:animEffect>
                                  </p:childTnLst>
                                </p:cTn>
                              </p:par>
                            </p:childTnLst>
                          </p:cTn>
                        </p:par>
                      </p:childTnLst>
                    </p:cTn>
                  </p:par>
                  <p:par>
                    <p:cTn id="188" fill="hold">
                      <p:stCondLst>
                        <p:cond delay="indefinite"/>
                      </p:stCondLst>
                      <p:childTnLst>
                        <p:par>
                          <p:cTn id="189" fill="hold">
                            <p:stCondLst>
                              <p:cond delay="0"/>
                            </p:stCondLst>
                            <p:childTnLst>
                              <p:par>
                                <p:cTn id="190" presetID="18" presetClass="entr" presetSubtype="6" fill="hold" grpId="0" nodeType="clickEffect">
                                  <p:stCondLst>
                                    <p:cond delay="0"/>
                                  </p:stCondLst>
                                  <p:childTnLst>
                                    <p:set>
                                      <p:cBhvr>
                                        <p:cTn id="191" dur="1" fill="hold">
                                          <p:stCondLst>
                                            <p:cond delay="0"/>
                                          </p:stCondLst>
                                        </p:cTn>
                                        <p:tgtEl>
                                          <p:spTgt spid="658478"/>
                                        </p:tgtEl>
                                        <p:attrNameLst>
                                          <p:attrName>style.visibility</p:attrName>
                                        </p:attrNameLst>
                                      </p:cBhvr>
                                      <p:to>
                                        <p:strVal val="visible"/>
                                      </p:to>
                                    </p:set>
                                    <p:animEffect transition="in" filter="strips(downRight)">
                                      <p:cBhvr>
                                        <p:cTn id="192" dur="500"/>
                                        <p:tgtEl>
                                          <p:spTgt spid="658478"/>
                                        </p:tgtEl>
                                      </p:cBhvr>
                                    </p:animEffec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658479"/>
                                        </p:tgtEl>
                                        <p:attrNameLst>
                                          <p:attrName>style.visibility</p:attrName>
                                        </p:attrNameLst>
                                      </p:cBhvr>
                                      <p:to>
                                        <p:strVal val="visible"/>
                                      </p:to>
                                    </p:set>
                                    <p:animEffect transition="in" filter="strips(downRight)">
                                      <p:cBhvr>
                                        <p:cTn id="197" dur="500"/>
                                        <p:tgtEl>
                                          <p:spTgt spid="658479"/>
                                        </p:tgtEl>
                                      </p:cBhvr>
                                    </p:animEffect>
                                  </p:childTnLst>
                                </p:cTn>
                              </p:par>
                            </p:childTnLst>
                          </p:cTn>
                        </p:par>
                      </p:childTnLst>
                    </p:cTn>
                  </p:par>
                  <p:par>
                    <p:cTn id="198" fill="hold">
                      <p:stCondLst>
                        <p:cond delay="indefinite"/>
                      </p:stCondLst>
                      <p:childTnLst>
                        <p:par>
                          <p:cTn id="199" fill="hold">
                            <p:stCondLst>
                              <p:cond delay="0"/>
                            </p:stCondLst>
                            <p:childTnLst>
                              <p:par>
                                <p:cTn id="200" presetID="18" presetClass="entr" presetSubtype="6" fill="hold" grpId="0" nodeType="clickEffect">
                                  <p:stCondLst>
                                    <p:cond delay="0"/>
                                  </p:stCondLst>
                                  <p:childTnLst>
                                    <p:set>
                                      <p:cBhvr>
                                        <p:cTn id="201" dur="1" fill="hold">
                                          <p:stCondLst>
                                            <p:cond delay="0"/>
                                          </p:stCondLst>
                                        </p:cTn>
                                        <p:tgtEl>
                                          <p:spTgt spid="658466"/>
                                        </p:tgtEl>
                                        <p:attrNameLst>
                                          <p:attrName>style.visibility</p:attrName>
                                        </p:attrNameLst>
                                      </p:cBhvr>
                                      <p:to>
                                        <p:strVal val="visible"/>
                                      </p:to>
                                    </p:set>
                                    <p:animEffect transition="in" filter="strips(downRight)">
                                      <p:cBhvr>
                                        <p:cTn id="202" dur="500"/>
                                        <p:tgtEl>
                                          <p:spTgt spid="658466"/>
                                        </p:tgtEl>
                                      </p:cBhvr>
                                    </p:animEffect>
                                  </p:childTnLst>
                                </p:cTn>
                              </p:par>
                            </p:childTnLst>
                          </p:cTn>
                        </p:par>
                      </p:childTnLst>
                    </p:cTn>
                  </p:par>
                  <p:par>
                    <p:cTn id="203" fill="hold">
                      <p:stCondLst>
                        <p:cond delay="indefinite"/>
                      </p:stCondLst>
                      <p:childTnLst>
                        <p:par>
                          <p:cTn id="204" fill="hold">
                            <p:stCondLst>
                              <p:cond delay="0"/>
                            </p:stCondLst>
                            <p:childTnLst>
                              <p:par>
                                <p:cTn id="205" presetID="17" presetClass="entr" presetSubtype="1" fill="hold" grpId="0" nodeType="clickEffect">
                                  <p:stCondLst>
                                    <p:cond delay="0"/>
                                  </p:stCondLst>
                                  <p:childTnLst>
                                    <p:set>
                                      <p:cBhvr>
                                        <p:cTn id="206" dur="1" fill="hold">
                                          <p:stCondLst>
                                            <p:cond delay="0"/>
                                          </p:stCondLst>
                                        </p:cTn>
                                        <p:tgtEl>
                                          <p:spTgt spid="658467"/>
                                        </p:tgtEl>
                                        <p:attrNameLst>
                                          <p:attrName>style.visibility</p:attrName>
                                        </p:attrNameLst>
                                      </p:cBhvr>
                                      <p:to>
                                        <p:strVal val="visible"/>
                                      </p:to>
                                    </p:set>
                                    <p:anim calcmode="lin" valueType="num">
                                      <p:cBhvr>
                                        <p:cTn id="207" dur="500" fill="hold"/>
                                        <p:tgtEl>
                                          <p:spTgt spid="658467"/>
                                        </p:tgtEl>
                                        <p:attrNameLst>
                                          <p:attrName>ppt_x</p:attrName>
                                        </p:attrNameLst>
                                      </p:cBhvr>
                                      <p:tavLst>
                                        <p:tav tm="0">
                                          <p:val>
                                            <p:strVal val="#ppt_x"/>
                                          </p:val>
                                        </p:tav>
                                        <p:tav tm="100000">
                                          <p:val>
                                            <p:strVal val="#ppt_x"/>
                                          </p:val>
                                        </p:tav>
                                      </p:tavLst>
                                    </p:anim>
                                    <p:anim calcmode="lin" valueType="num">
                                      <p:cBhvr>
                                        <p:cTn id="208" dur="500" fill="hold"/>
                                        <p:tgtEl>
                                          <p:spTgt spid="658467"/>
                                        </p:tgtEl>
                                        <p:attrNameLst>
                                          <p:attrName>ppt_y</p:attrName>
                                        </p:attrNameLst>
                                      </p:cBhvr>
                                      <p:tavLst>
                                        <p:tav tm="0">
                                          <p:val>
                                            <p:strVal val="#ppt_y-#ppt_h/2"/>
                                          </p:val>
                                        </p:tav>
                                        <p:tav tm="100000">
                                          <p:val>
                                            <p:strVal val="#ppt_y"/>
                                          </p:val>
                                        </p:tav>
                                      </p:tavLst>
                                    </p:anim>
                                    <p:anim calcmode="lin" valueType="num">
                                      <p:cBhvr>
                                        <p:cTn id="209" dur="500" fill="hold"/>
                                        <p:tgtEl>
                                          <p:spTgt spid="658467"/>
                                        </p:tgtEl>
                                        <p:attrNameLst>
                                          <p:attrName>ppt_w</p:attrName>
                                        </p:attrNameLst>
                                      </p:cBhvr>
                                      <p:tavLst>
                                        <p:tav tm="0">
                                          <p:val>
                                            <p:strVal val="#ppt_w"/>
                                          </p:val>
                                        </p:tav>
                                        <p:tav tm="100000">
                                          <p:val>
                                            <p:strVal val="#ppt_w"/>
                                          </p:val>
                                        </p:tav>
                                      </p:tavLst>
                                    </p:anim>
                                    <p:anim calcmode="lin" valueType="num">
                                      <p:cBhvr>
                                        <p:cTn id="210" dur="500" fill="hold"/>
                                        <p:tgtEl>
                                          <p:spTgt spid="658467"/>
                                        </p:tgtEl>
                                        <p:attrNameLst>
                                          <p:attrName>ppt_h</p:attrName>
                                        </p:attrNameLst>
                                      </p:cBhvr>
                                      <p:tavLst>
                                        <p:tav tm="0">
                                          <p:val>
                                            <p:fltVal val="0"/>
                                          </p:val>
                                        </p:tav>
                                        <p:tav tm="100000">
                                          <p:val>
                                            <p:strVal val="#ppt_h"/>
                                          </p:val>
                                        </p:tav>
                                      </p:tavLst>
                                    </p:anim>
                                  </p:childTnLst>
                                </p:cTn>
                              </p:par>
                            </p:childTnLst>
                          </p:cTn>
                        </p:par>
                      </p:childTnLst>
                    </p:cTn>
                  </p:par>
                  <p:par>
                    <p:cTn id="211" fill="hold">
                      <p:stCondLst>
                        <p:cond delay="indefinite"/>
                      </p:stCondLst>
                      <p:childTnLst>
                        <p:par>
                          <p:cTn id="212" fill="hold">
                            <p:stCondLst>
                              <p:cond delay="0"/>
                            </p:stCondLst>
                            <p:childTnLst>
                              <p:par>
                                <p:cTn id="213" presetID="17" presetClass="entr" presetSubtype="1" fill="hold" grpId="0" nodeType="clickEffect">
                                  <p:stCondLst>
                                    <p:cond delay="0"/>
                                  </p:stCondLst>
                                  <p:childTnLst>
                                    <p:set>
                                      <p:cBhvr>
                                        <p:cTn id="214" dur="1" fill="hold">
                                          <p:stCondLst>
                                            <p:cond delay="0"/>
                                          </p:stCondLst>
                                        </p:cTn>
                                        <p:tgtEl>
                                          <p:spTgt spid="658468"/>
                                        </p:tgtEl>
                                        <p:attrNameLst>
                                          <p:attrName>style.visibility</p:attrName>
                                        </p:attrNameLst>
                                      </p:cBhvr>
                                      <p:to>
                                        <p:strVal val="visible"/>
                                      </p:to>
                                    </p:set>
                                    <p:anim calcmode="lin" valueType="num">
                                      <p:cBhvr>
                                        <p:cTn id="215" dur="500" fill="hold"/>
                                        <p:tgtEl>
                                          <p:spTgt spid="658468"/>
                                        </p:tgtEl>
                                        <p:attrNameLst>
                                          <p:attrName>ppt_x</p:attrName>
                                        </p:attrNameLst>
                                      </p:cBhvr>
                                      <p:tavLst>
                                        <p:tav tm="0">
                                          <p:val>
                                            <p:strVal val="#ppt_x"/>
                                          </p:val>
                                        </p:tav>
                                        <p:tav tm="100000">
                                          <p:val>
                                            <p:strVal val="#ppt_x"/>
                                          </p:val>
                                        </p:tav>
                                      </p:tavLst>
                                    </p:anim>
                                    <p:anim calcmode="lin" valueType="num">
                                      <p:cBhvr>
                                        <p:cTn id="216" dur="500" fill="hold"/>
                                        <p:tgtEl>
                                          <p:spTgt spid="658468"/>
                                        </p:tgtEl>
                                        <p:attrNameLst>
                                          <p:attrName>ppt_y</p:attrName>
                                        </p:attrNameLst>
                                      </p:cBhvr>
                                      <p:tavLst>
                                        <p:tav tm="0">
                                          <p:val>
                                            <p:strVal val="#ppt_y-#ppt_h/2"/>
                                          </p:val>
                                        </p:tav>
                                        <p:tav tm="100000">
                                          <p:val>
                                            <p:strVal val="#ppt_y"/>
                                          </p:val>
                                        </p:tav>
                                      </p:tavLst>
                                    </p:anim>
                                    <p:anim calcmode="lin" valueType="num">
                                      <p:cBhvr>
                                        <p:cTn id="217" dur="500" fill="hold"/>
                                        <p:tgtEl>
                                          <p:spTgt spid="658468"/>
                                        </p:tgtEl>
                                        <p:attrNameLst>
                                          <p:attrName>ppt_w</p:attrName>
                                        </p:attrNameLst>
                                      </p:cBhvr>
                                      <p:tavLst>
                                        <p:tav tm="0">
                                          <p:val>
                                            <p:strVal val="#ppt_w"/>
                                          </p:val>
                                        </p:tav>
                                        <p:tav tm="100000">
                                          <p:val>
                                            <p:strVal val="#ppt_w"/>
                                          </p:val>
                                        </p:tav>
                                      </p:tavLst>
                                    </p:anim>
                                    <p:anim calcmode="lin" valueType="num">
                                      <p:cBhvr>
                                        <p:cTn id="218" dur="500" fill="hold"/>
                                        <p:tgtEl>
                                          <p:spTgt spid="658468"/>
                                        </p:tgtEl>
                                        <p:attrNameLst>
                                          <p:attrName>ppt_h</p:attrName>
                                        </p:attrNameLst>
                                      </p:cBhvr>
                                      <p:tavLst>
                                        <p:tav tm="0">
                                          <p:val>
                                            <p:fltVal val="0"/>
                                          </p:val>
                                        </p:tav>
                                        <p:tav tm="100000">
                                          <p:val>
                                            <p:strVal val="#ppt_h"/>
                                          </p:val>
                                        </p:tav>
                                      </p:tavLst>
                                    </p:anim>
                                  </p:childTnLst>
                                </p:cTn>
                              </p:par>
                            </p:childTnLst>
                          </p:cTn>
                        </p:par>
                      </p:childTnLst>
                    </p:cTn>
                  </p:par>
                  <p:par>
                    <p:cTn id="219" fill="hold">
                      <p:stCondLst>
                        <p:cond delay="indefinite"/>
                      </p:stCondLst>
                      <p:childTnLst>
                        <p:par>
                          <p:cTn id="220" fill="hold">
                            <p:stCondLst>
                              <p:cond delay="0"/>
                            </p:stCondLst>
                            <p:childTnLst>
                              <p:par>
                                <p:cTn id="221" presetID="18" presetClass="entr" presetSubtype="12" fill="hold" grpId="0" nodeType="clickEffect">
                                  <p:stCondLst>
                                    <p:cond delay="0"/>
                                  </p:stCondLst>
                                  <p:childTnLst>
                                    <p:set>
                                      <p:cBhvr>
                                        <p:cTn id="222" dur="1" fill="hold">
                                          <p:stCondLst>
                                            <p:cond delay="0"/>
                                          </p:stCondLst>
                                        </p:cTn>
                                        <p:tgtEl>
                                          <p:spTgt spid="658469"/>
                                        </p:tgtEl>
                                        <p:attrNameLst>
                                          <p:attrName>style.visibility</p:attrName>
                                        </p:attrNameLst>
                                      </p:cBhvr>
                                      <p:to>
                                        <p:strVal val="visible"/>
                                      </p:to>
                                    </p:set>
                                    <p:animEffect transition="in" filter="strips(downLeft)">
                                      <p:cBhvr>
                                        <p:cTn id="223" dur="500"/>
                                        <p:tgtEl>
                                          <p:spTgt spid="658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65" grpId="0" animBg="1"/>
      <p:bldP spid="658466" grpId="0" animBg="1"/>
      <p:bldP spid="658467" grpId="0" animBg="1"/>
      <p:bldP spid="658468" grpId="0" animBg="1"/>
      <p:bldP spid="658469" grpId="0" animBg="1"/>
      <p:bldP spid="658470" grpId="0" animBg="1"/>
      <p:bldP spid="658471" grpId="0" animBg="1"/>
      <p:bldP spid="658472" grpId="0" animBg="1"/>
      <p:bldP spid="658473" grpId="0" animBg="1"/>
      <p:bldP spid="658474" grpId="0" animBg="1"/>
      <p:bldP spid="658475" grpId="0" animBg="1"/>
      <p:bldP spid="658476" grpId="0" animBg="1"/>
      <p:bldP spid="658477" grpId="0" animBg="1"/>
      <p:bldP spid="658478" grpId="0" animBg="1"/>
      <p:bldP spid="658479" grpId="0" animBg="1"/>
      <p:bldP spid="658480" grpId="0" animBg="1"/>
      <p:bldP spid="658481" grpId="0" animBg="1"/>
      <p:bldP spid="658482" grpId="0" animBg="1"/>
      <p:bldP spid="658483" grpId="0" animBg="1"/>
      <p:bldP spid="658484" grpId="0" animBg="1"/>
      <p:bldP spid="658485" grpId="0" animBg="1"/>
      <p:bldP spid="658486" grpId="0" animBg="1"/>
      <p:bldP spid="658487" grpId="0" animBg="1"/>
      <p:bldP spid="658488" grpId="0" animBg="1"/>
      <p:bldP spid="658489" grpId="0" animBg="1"/>
      <p:bldP spid="658490" grpId="0" animBg="1"/>
      <p:bldP spid="658491" grpId="0" animBg="1"/>
      <p:bldP spid="658492" grpId="0" animBg="1"/>
      <p:bldP spid="658493" grpId="0" animBg="1"/>
      <p:bldP spid="658494" grpId="0" animBg="1"/>
      <p:bldP spid="658498" grpId="0" autoUpdateAnimBg="0"/>
      <p:bldP spid="658499" grpId="0" animBg="1"/>
      <p:bldP spid="658500" grpId="0" animBg="1"/>
      <p:bldP spid="65850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9"/>
          <p:cNvSpPr>
            <a:spLocks noChangeArrowheads="1"/>
          </p:cNvSpPr>
          <p:nvPr/>
        </p:nvSpPr>
        <p:spPr bwMode="auto">
          <a:xfrm>
            <a:off x="249238" y="247650"/>
            <a:ext cx="8620125" cy="2006600"/>
          </a:xfrm>
          <a:prstGeom prst="rect">
            <a:avLst/>
          </a:prstGeom>
          <a:solidFill>
            <a:srgbClr val="CCECFF"/>
          </a:solidFill>
          <a:ln w="9525">
            <a:noFill/>
            <a:miter lim="800000"/>
            <a:headEnd/>
            <a:tailEnd/>
          </a:ln>
        </p:spPr>
        <p:txBody>
          <a:bodyPr wrap="none" anchor="ctr"/>
          <a:lstStyle/>
          <a:p>
            <a:endParaRPr lang="en-US"/>
          </a:p>
        </p:txBody>
      </p:sp>
      <p:sp>
        <p:nvSpPr>
          <p:cNvPr id="109575" name="Text Box 7"/>
          <p:cNvSpPr txBox="1">
            <a:spLocks noChangeArrowheads="1"/>
          </p:cNvSpPr>
          <p:nvPr/>
        </p:nvSpPr>
        <p:spPr bwMode="auto">
          <a:xfrm>
            <a:off x="558800" y="117475"/>
            <a:ext cx="7837488" cy="1925638"/>
          </a:xfrm>
          <a:prstGeom prst="rect">
            <a:avLst/>
          </a:prstGeom>
          <a:noFill/>
          <a:ln w="9525">
            <a:noFill/>
            <a:miter lim="800000"/>
            <a:headEnd/>
            <a:tailEnd/>
          </a:ln>
          <a:effectLst/>
        </p:spPr>
        <p:txBody>
          <a:bodyPr>
            <a:spAutoFit/>
          </a:bodyPr>
          <a:lstStyle/>
          <a:p>
            <a:pPr>
              <a:lnSpc>
                <a:spcPct val="140000"/>
              </a:lnSpc>
              <a:defRPr/>
            </a:pPr>
            <a:r>
              <a:rPr lang="en-US" sz="3800" b="1">
                <a:solidFill>
                  <a:srgbClr val="CC3300"/>
                </a:solidFill>
                <a:effectLst>
                  <a:outerShdw blurRad="38100" dist="38100" dir="2700000" algn="tl">
                    <a:srgbClr val="C0C0C0"/>
                  </a:outerShdw>
                </a:effectLst>
                <a:latin typeface="Arial" charset="0"/>
                <a:cs typeface="Arial" charset="0"/>
              </a:rPr>
              <a:t>Computer  drawing</a:t>
            </a:r>
            <a:r>
              <a:rPr lang="en-US" sz="3800" b="1">
                <a:solidFill>
                  <a:srgbClr val="FF9900"/>
                </a:solidFill>
                <a:effectLst>
                  <a:outerShdw blurRad="38100" dist="38100" dir="2700000" algn="tl">
                    <a:srgbClr val="C0C0C0"/>
                  </a:outerShdw>
                </a:effectLst>
                <a:latin typeface="Arial" charset="0"/>
                <a:cs typeface="Arial" charset="0"/>
              </a:rPr>
              <a:t> </a:t>
            </a:r>
          </a:p>
          <a:p>
            <a:pPr>
              <a:lnSpc>
                <a:spcPct val="140000"/>
              </a:lnSpc>
              <a:defRPr/>
            </a:pPr>
            <a:r>
              <a:rPr lang="en-US" sz="2400" i="1">
                <a:latin typeface="Arial" charset="0"/>
                <a:cs typeface="Arial" charset="0"/>
              </a:rPr>
              <a:t>The drawings are usually made by commercial software such as AutoCAD, solid works etc.</a:t>
            </a:r>
          </a:p>
        </p:txBody>
      </p:sp>
      <p:grpSp>
        <p:nvGrpSpPr>
          <p:cNvPr id="2" name="Group 23"/>
          <p:cNvGrpSpPr>
            <a:grpSpLocks/>
          </p:cNvGrpSpPr>
          <p:nvPr/>
        </p:nvGrpSpPr>
        <p:grpSpPr bwMode="auto">
          <a:xfrm>
            <a:off x="365125" y="2368550"/>
            <a:ext cx="7937500" cy="4057650"/>
            <a:chOff x="230" y="1492"/>
            <a:chExt cx="5000" cy="2556"/>
          </a:xfrm>
        </p:grpSpPr>
        <p:sp>
          <p:nvSpPr>
            <p:cNvPr id="18437" name="Rectangle 9"/>
            <p:cNvSpPr>
              <a:spLocks noChangeArrowheads="1"/>
            </p:cNvSpPr>
            <p:nvPr/>
          </p:nvSpPr>
          <p:spPr bwMode="auto">
            <a:xfrm>
              <a:off x="230" y="1492"/>
              <a:ext cx="973" cy="308"/>
            </a:xfrm>
            <a:prstGeom prst="rect">
              <a:avLst/>
            </a:prstGeom>
            <a:noFill/>
            <a:ln w="9525">
              <a:noFill/>
              <a:miter lim="800000"/>
              <a:headEnd/>
              <a:tailEnd/>
            </a:ln>
          </p:spPr>
          <p:txBody>
            <a:bodyPr wrap="none">
              <a:spAutoFit/>
            </a:bodyPr>
            <a:lstStyle/>
            <a:p>
              <a:r>
                <a:rPr lang="en-US" sz="2600" b="1">
                  <a:solidFill>
                    <a:schemeClr val="accent2"/>
                  </a:solidFill>
                  <a:latin typeface="Arial" pitchFamily="34" charset="0"/>
                  <a:cs typeface="Arial" pitchFamily="34" charset="0"/>
                </a:rPr>
                <a:t>Example</a:t>
              </a:r>
            </a:p>
          </p:txBody>
        </p:sp>
        <p:pic>
          <p:nvPicPr>
            <p:cNvPr id="18438" name="Picture 12" descr="bertoline_fig1_10"/>
            <p:cNvPicPr>
              <a:picLocks noChangeAspect="1" noChangeArrowheads="1"/>
            </p:cNvPicPr>
            <p:nvPr/>
          </p:nvPicPr>
          <p:blipFill>
            <a:blip r:embed="rId3">
              <a:lum bright="-12000"/>
            </a:blip>
            <a:srcRect/>
            <a:stretch>
              <a:fillRect/>
            </a:stretch>
          </p:blipFill>
          <p:spPr bwMode="auto">
            <a:xfrm>
              <a:off x="3662" y="1939"/>
              <a:ext cx="1568" cy="2109"/>
            </a:xfrm>
            <a:prstGeom prst="rect">
              <a:avLst/>
            </a:prstGeom>
            <a:noFill/>
            <a:ln w="9525">
              <a:noFill/>
              <a:miter lim="800000"/>
              <a:headEnd/>
              <a:tailEnd/>
            </a:ln>
          </p:spPr>
        </p:pic>
        <p:pic>
          <p:nvPicPr>
            <p:cNvPr id="18439" name="Picture 20" descr="cad01"/>
            <p:cNvPicPr>
              <a:picLocks noChangeAspect="1" noChangeArrowheads="1"/>
            </p:cNvPicPr>
            <p:nvPr/>
          </p:nvPicPr>
          <p:blipFill>
            <a:blip r:embed="rId4"/>
            <a:srcRect/>
            <a:stretch>
              <a:fillRect/>
            </a:stretch>
          </p:blipFill>
          <p:spPr bwMode="auto">
            <a:xfrm>
              <a:off x="429" y="1940"/>
              <a:ext cx="2062" cy="2096"/>
            </a:xfrm>
            <a:prstGeom prst="rect">
              <a:avLst/>
            </a:prstGeom>
            <a:noFill/>
            <a:ln w="9525">
              <a:noFill/>
              <a:miter lim="800000"/>
              <a:headEnd/>
              <a:tailEnd/>
            </a:ln>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43363" y="4494213"/>
            <a:ext cx="4033837" cy="1492250"/>
            <a:chOff x="3975" y="3373"/>
            <a:chExt cx="1803" cy="667"/>
          </a:xfrm>
        </p:grpSpPr>
        <p:sp>
          <p:nvSpPr>
            <p:cNvPr id="9274" name="Text Box 3"/>
            <p:cNvSpPr txBox="1">
              <a:spLocks noChangeArrowheads="1"/>
            </p:cNvSpPr>
            <p:nvPr/>
          </p:nvSpPr>
          <p:spPr bwMode="auto">
            <a:xfrm rot="-1357885">
              <a:off x="3975" y="3373"/>
              <a:ext cx="140" cy="136"/>
            </a:xfrm>
            <a:prstGeom prst="rect">
              <a:avLst/>
            </a:prstGeom>
            <a:noFill/>
            <a:ln w="9525">
              <a:noFill/>
              <a:miter lim="800000"/>
              <a:headEnd/>
              <a:tailEnd/>
            </a:ln>
          </p:spPr>
          <p:txBody>
            <a:bodyPr wrap="none">
              <a:spAutoFit/>
            </a:bodyPr>
            <a:lstStyle/>
            <a:p>
              <a:pPr eaLnBrk="1" hangingPunct="1"/>
              <a:r>
                <a:rPr lang="en-US" sz="1400" i="1">
                  <a:solidFill>
                    <a:srgbClr val="FF3300"/>
                  </a:solidFill>
                  <a:latin typeface="Times New Roman" pitchFamily="18" charset="0"/>
                </a:rPr>
                <a:t>D</a:t>
              </a:r>
            </a:p>
          </p:txBody>
        </p:sp>
        <p:sp>
          <p:nvSpPr>
            <p:cNvPr id="9275" name="Text Box 4"/>
            <p:cNvSpPr txBox="1">
              <a:spLocks noChangeArrowheads="1"/>
            </p:cNvSpPr>
            <p:nvPr/>
          </p:nvSpPr>
          <p:spPr bwMode="auto">
            <a:xfrm rot="-1044540">
              <a:off x="5605" y="3417"/>
              <a:ext cx="130" cy="136"/>
            </a:xfrm>
            <a:prstGeom prst="rect">
              <a:avLst/>
            </a:prstGeom>
            <a:noFill/>
            <a:ln w="9525">
              <a:noFill/>
              <a:miter lim="800000"/>
              <a:headEnd/>
              <a:tailEnd/>
            </a:ln>
          </p:spPr>
          <p:txBody>
            <a:bodyPr wrap="none">
              <a:spAutoFit/>
            </a:bodyPr>
            <a:lstStyle/>
            <a:p>
              <a:pPr eaLnBrk="1" hangingPunct="1"/>
              <a:r>
                <a:rPr lang="en-US" sz="1400" i="1">
                  <a:solidFill>
                    <a:srgbClr val="FF3300"/>
                  </a:solidFill>
                  <a:latin typeface="Times New Roman" pitchFamily="18" charset="0"/>
                </a:rPr>
                <a:t>L</a:t>
              </a:r>
            </a:p>
          </p:txBody>
        </p:sp>
        <p:sp>
          <p:nvSpPr>
            <p:cNvPr id="9276" name="Line 5"/>
            <p:cNvSpPr>
              <a:spLocks noChangeShapeType="1"/>
            </p:cNvSpPr>
            <p:nvPr/>
          </p:nvSpPr>
          <p:spPr bwMode="auto">
            <a:xfrm flipH="1" flipV="1">
              <a:off x="4050" y="3504"/>
              <a:ext cx="894" cy="536"/>
            </a:xfrm>
            <a:prstGeom prst="line">
              <a:avLst/>
            </a:prstGeom>
            <a:noFill/>
            <a:ln w="9525">
              <a:solidFill>
                <a:schemeClr val="tx1"/>
              </a:solidFill>
              <a:round/>
              <a:headEnd/>
              <a:tailEnd/>
            </a:ln>
          </p:spPr>
          <p:txBody>
            <a:bodyPr/>
            <a:lstStyle/>
            <a:p>
              <a:endParaRPr lang="en-US"/>
            </a:p>
          </p:txBody>
        </p:sp>
        <p:sp>
          <p:nvSpPr>
            <p:cNvPr id="9277" name="Line 6"/>
            <p:cNvSpPr>
              <a:spLocks noChangeShapeType="1"/>
            </p:cNvSpPr>
            <p:nvPr/>
          </p:nvSpPr>
          <p:spPr bwMode="auto">
            <a:xfrm rot="21336172" flipV="1">
              <a:off x="4914" y="3564"/>
              <a:ext cx="864" cy="432"/>
            </a:xfrm>
            <a:prstGeom prst="line">
              <a:avLst/>
            </a:prstGeom>
            <a:noFill/>
            <a:ln w="9525">
              <a:solidFill>
                <a:schemeClr val="tx1"/>
              </a:solidFill>
              <a:round/>
              <a:headEnd/>
              <a:tailEnd/>
            </a:ln>
          </p:spPr>
          <p:txBody>
            <a:bodyPr/>
            <a:lstStyle/>
            <a:p>
              <a:endParaRPr lang="en-US"/>
            </a:p>
          </p:txBody>
        </p:sp>
      </p:grpSp>
      <p:grpSp>
        <p:nvGrpSpPr>
          <p:cNvPr id="3" name="Group 7"/>
          <p:cNvGrpSpPr>
            <a:grpSpLocks/>
          </p:cNvGrpSpPr>
          <p:nvPr/>
        </p:nvGrpSpPr>
        <p:grpSpPr bwMode="auto">
          <a:xfrm>
            <a:off x="4278313" y="3698875"/>
            <a:ext cx="3646487" cy="2452688"/>
            <a:chOff x="4080" y="3024"/>
            <a:chExt cx="1630" cy="1096"/>
          </a:xfrm>
        </p:grpSpPr>
        <p:sp>
          <p:nvSpPr>
            <p:cNvPr id="9269" name="Text Box 8"/>
            <p:cNvSpPr txBox="1">
              <a:spLocks noChangeArrowheads="1"/>
            </p:cNvSpPr>
            <p:nvPr/>
          </p:nvSpPr>
          <p:spPr bwMode="auto">
            <a:xfrm>
              <a:off x="4080" y="3534"/>
              <a:ext cx="122" cy="136"/>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1</a:t>
              </a:r>
            </a:p>
          </p:txBody>
        </p:sp>
        <p:sp>
          <p:nvSpPr>
            <p:cNvPr id="9270" name="Freeform 9"/>
            <p:cNvSpPr>
              <a:spLocks/>
            </p:cNvSpPr>
            <p:nvPr/>
          </p:nvSpPr>
          <p:spPr bwMode="auto">
            <a:xfrm>
              <a:off x="4176" y="3163"/>
              <a:ext cx="1452" cy="866"/>
            </a:xfrm>
            <a:custGeom>
              <a:avLst/>
              <a:gdLst>
                <a:gd name="T0" fmla="*/ 0 w 1567"/>
                <a:gd name="T1" fmla="*/ 309 h 935"/>
                <a:gd name="T2" fmla="*/ 513 w 1567"/>
                <a:gd name="T3" fmla="*/ 0 h 935"/>
                <a:gd name="T4" fmla="*/ 1070 w 1567"/>
                <a:gd name="T5" fmla="*/ 328 h 935"/>
                <a:gd name="T6" fmla="*/ 558 w 1567"/>
                <a:gd name="T7" fmla="*/ 637 h 935"/>
                <a:gd name="T8" fmla="*/ 0 w 1567"/>
                <a:gd name="T9" fmla="*/ 309 h 935"/>
                <a:gd name="T10" fmla="*/ 0 60000 65536"/>
                <a:gd name="T11" fmla="*/ 0 60000 65536"/>
                <a:gd name="T12" fmla="*/ 0 60000 65536"/>
                <a:gd name="T13" fmla="*/ 0 60000 65536"/>
                <a:gd name="T14" fmla="*/ 0 60000 65536"/>
                <a:gd name="T15" fmla="*/ 0 w 1567"/>
                <a:gd name="T16" fmla="*/ 0 h 935"/>
                <a:gd name="T17" fmla="*/ 1567 w 1567"/>
                <a:gd name="T18" fmla="*/ 935 h 935"/>
              </a:gdLst>
              <a:ahLst/>
              <a:cxnLst>
                <a:cxn ang="T10">
                  <a:pos x="T0" y="T1"/>
                </a:cxn>
                <a:cxn ang="T11">
                  <a:pos x="T2" y="T3"/>
                </a:cxn>
                <a:cxn ang="T12">
                  <a:pos x="T4" y="T5"/>
                </a:cxn>
                <a:cxn ang="T13">
                  <a:pos x="T6" y="T7"/>
                </a:cxn>
                <a:cxn ang="T14">
                  <a:pos x="T8" y="T9"/>
                </a:cxn>
              </a:cxnLst>
              <a:rect l="T15" t="T16" r="T17" b="T18"/>
              <a:pathLst>
                <a:path w="1567" h="935">
                  <a:moveTo>
                    <a:pt x="0" y="455"/>
                  </a:moveTo>
                  <a:lnTo>
                    <a:pt x="751" y="0"/>
                  </a:lnTo>
                  <a:lnTo>
                    <a:pt x="1567" y="480"/>
                  </a:lnTo>
                  <a:lnTo>
                    <a:pt x="818" y="935"/>
                  </a:lnTo>
                  <a:lnTo>
                    <a:pt x="0" y="455"/>
                  </a:lnTo>
                  <a:close/>
                </a:path>
              </a:pathLst>
            </a:custGeom>
            <a:noFill/>
            <a:ln w="4763">
              <a:solidFill>
                <a:srgbClr val="1F1A17"/>
              </a:solidFill>
              <a:round/>
              <a:headEnd/>
              <a:tailEnd/>
            </a:ln>
          </p:spPr>
          <p:txBody>
            <a:bodyPr/>
            <a:lstStyle/>
            <a:p>
              <a:endParaRPr lang="en-US"/>
            </a:p>
          </p:txBody>
        </p:sp>
        <p:sp>
          <p:nvSpPr>
            <p:cNvPr id="9271" name="Text Box 10"/>
            <p:cNvSpPr txBox="1">
              <a:spLocks noChangeArrowheads="1"/>
            </p:cNvSpPr>
            <p:nvPr/>
          </p:nvSpPr>
          <p:spPr bwMode="auto">
            <a:xfrm>
              <a:off x="4848" y="3984"/>
              <a:ext cx="122" cy="136"/>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2</a:t>
              </a:r>
            </a:p>
          </p:txBody>
        </p:sp>
        <p:sp>
          <p:nvSpPr>
            <p:cNvPr id="9272" name="Text Box 11"/>
            <p:cNvSpPr txBox="1">
              <a:spLocks noChangeArrowheads="1"/>
            </p:cNvSpPr>
            <p:nvPr/>
          </p:nvSpPr>
          <p:spPr bwMode="auto">
            <a:xfrm>
              <a:off x="5588" y="3551"/>
              <a:ext cx="122" cy="137"/>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3</a:t>
              </a:r>
            </a:p>
          </p:txBody>
        </p:sp>
        <p:sp>
          <p:nvSpPr>
            <p:cNvPr id="9273" name="Text Box 12"/>
            <p:cNvSpPr txBox="1">
              <a:spLocks noChangeArrowheads="1"/>
            </p:cNvSpPr>
            <p:nvPr/>
          </p:nvSpPr>
          <p:spPr bwMode="auto">
            <a:xfrm>
              <a:off x="4752" y="3024"/>
              <a:ext cx="122" cy="136"/>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4</a:t>
              </a:r>
            </a:p>
          </p:txBody>
        </p:sp>
      </p:grpSp>
      <p:grpSp>
        <p:nvGrpSpPr>
          <p:cNvPr id="4" name="Group 13"/>
          <p:cNvGrpSpPr>
            <a:grpSpLocks/>
          </p:cNvGrpSpPr>
          <p:nvPr/>
        </p:nvGrpSpPr>
        <p:grpSpPr bwMode="auto">
          <a:xfrm>
            <a:off x="4733925" y="4075113"/>
            <a:ext cx="2776538" cy="1843087"/>
            <a:chOff x="4272" y="3186"/>
            <a:chExt cx="1241" cy="824"/>
          </a:xfrm>
        </p:grpSpPr>
        <p:sp>
          <p:nvSpPr>
            <p:cNvPr id="9262" name="Freeform 14"/>
            <p:cNvSpPr>
              <a:spLocks noEditPoints="1"/>
            </p:cNvSpPr>
            <p:nvPr/>
          </p:nvSpPr>
          <p:spPr bwMode="auto">
            <a:xfrm>
              <a:off x="4444" y="3318"/>
              <a:ext cx="1047" cy="632"/>
            </a:xfrm>
            <a:custGeom>
              <a:avLst/>
              <a:gdLst>
                <a:gd name="T0" fmla="*/ 448 w 1130"/>
                <a:gd name="T1" fmla="*/ 457 h 682"/>
                <a:gd name="T2" fmla="*/ 762 w 1130"/>
                <a:gd name="T3" fmla="*/ 266 h 682"/>
                <a:gd name="T4" fmla="*/ 766 w 1130"/>
                <a:gd name="T5" fmla="*/ 275 h 682"/>
                <a:gd name="T6" fmla="*/ 453 w 1130"/>
                <a:gd name="T7" fmla="*/ 464 h 682"/>
                <a:gd name="T8" fmla="*/ 448 w 1130"/>
                <a:gd name="T9" fmla="*/ 457 h 682"/>
                <a:gd name="T10" fmla="*/ 767 w 1130"/>
                <a:gd name="T11" fmla="*/ 267 h 682"/>
                <a:gd name="T12" fmla="*/ 772 w 1130"/>
                <a:gd name="T13" fmla="*/ 272 h 682"/>
                <a:gd name="T14" fmla="*/ 766 w 1130"/>
                <a:gd name="T15" fmla="*/ 275 h 682"/>
                <a:gd name="T16" fmla="*/ 764 w 1130"/>
                <a:gd name="T17" fmla="*/ 272 h 682"/>
                <a:gd name="T18" fmla="*/ 767 w 1130"/>
                <a:gd name="T19" fmla="*/ 267 h 682"/>
                <a:gd name="T20" fmla="*/ 760 w 1130"/>
                <a:gd name="T21" fmla="*/ 275 h 682"/>
                <a:gd name="T22" fmla="*/ 509 w 1130"/>
                <a:gd name="T23" fmla="*/ 9 h 682"/>
                <a:gd name="T24" fmla="*/ 516 w 1130"/>
                <a:gd name="T25" fmla="*/ 4 h 682"/>
                <a:gd name="T26" fmla="*/ 767 w 1130"/>
                <a:gd name="T27" fmla="*/ 267 h 682"/>
                <a:gd name="T28" fmla="*/ 760 w 1130"/>
                <a:gd name="T29" fmla="*/ 275 h 682"/>
                <a:gd name="T30" fmla="*/ 511 w 1130"/>
                <a:gd name="T31" fmla="*/ 2 h 682"/>
                <a:gd name="T32" fmla="*/ 513 w 1130"/>
                <a:gd name="T33" fmla="*/ 0 h 682"/>
                <a:gd name="T34" fmla="*/ 516 w 1130"/>
                <a:gd name="T35" fmla="*/ 4 h 682"/>
                <a:gd name="T36" fmla="*/ 512 w 1130"/>
                <a:gd name="T37" fmla="*/ 6 h 682"/>
                <a:gd name="T38" fmla="*/ 511 w 1130"/>
                <a:gd name="T39" fmla="*/ 2 h 682"/>
                <a:gd name="T40" fmla="*/ 512 w 1130"/>
                <a:gd name="T41" fmla="*/ 11 h 682"/>
                <a:gd name="T42" fmla="*/ 56 w 1130"/>
                <a:gd name="T43" fmla="*/ 44 h 682"/>
                <a:gd name="T44" fmla="*/ 55 w 1130"/>
                <a:gd name="T45" fmla="*/ 35 h 682"/>
                <a:gd name="T46" fmla="*/ 511 w 1130"/>
                <a:gd name="T47" fmla="*/ 2 h 682"/>
                <a:gd name="T48" fmla="*/ 512 w 1130"/>
                <a:gd name="T49" fmla="*/ 11 h 682"/>
                <a:gd name="T50" fmla="*/ 51 w 1130"/>
                <a:gd name="T51" fmla="*/ 39 h 682"/>
                <a:gd name="T52" fmla="*/ 51 w 1130"/>
                <a:gd name="T53" fmla="*/ 35 h 682"/>
                <a:gd name="T54" fmla="*/ 55 w 1130"/>
                <a:gd name="T55" fmla="*/ 35 h 682"/>
                <a:gd name="T56" fmla="*/ 55 w 1130"/>
                <a:gd name="T57" fmla="*/ 41 h 682"/>
                <a:gd name="T58" fmla="*/ 51 w 1130"/>
                <a:gd name="T59" fmla="*/ 39 h 682"/>
                <a:gd name="T60" fmla="*/ 59 w 1130"/>
                <a:gd name="T61" fmla="*/ 41 h 682"/>
                <a:gd name="T62" fmla="*/ 11 w 1130"/>
                <a:gd name="T63" fmla="*/ 312 h 682"/>
                <a:gd name="T64" fmla="*/ 2 w 1130"/>
                <a:gd name="T65" fmla="*/ 310 h 682"/>
                <a:gd name="T66" fmla="*/ 51 w 1130"/>
                <a:gd name="T67" fmla="*/ 39 h 682"/>
                <a:gd name="T68" fmla="*/ 59 w 1130"/>
                <a:gd name="T69" fmla="*/ 41 h 682"/>
                <a:gd name="T70" fmla="*/ 6 w 1130"/>
                <a:gd name="T71" fmla="*/ 317 h 682"/>
                <a:gd name="T72" fmla="*/ 0 w 1130"/>
                <a:gd name="T73" fmla="*/ 316 h 682"/>
                <a:gd name="T74" fmla="*/ 2 w 1130"/>
                <a:gd name="T75" fmla="*/ 310 h 682"/>
                <a:gd name="T76" fmla="*/ 6 w 1130"/>
                <a:gd name="T77" fmla="*/ 311 h 682"/>
                <a:gd name="T78" fmla="*/ 6 w 1130"/>
                <a:gd name="T79" fmla="*/ 317 h 682"/>
                <a:gd name="T80" fmla="*/ 6 w 1130"/>
                <a:gd name="T81" fmla="*/ 308 h 682"/>
                <a:gd name="T82" fmla="*/ 452 w 1130"/>
                <a:gd name="T83" fmla="*/ 457 h 682"/>
                <a:gd name="T84" fmla="*/ 450 w 1130"/>
                <a:gd name="T85" fmla="*/ 464 h 682"/>
                <a:gd name="T86" fmla="*/ 6 w 1130"/>
                <a:gd name="T87" fmla="*/ 317 h 682"/>
                <a:gd name="T88" fmla="*/ 6 w 1130"/>
                <a:gd name="T89" fmla="*/ 308 h 682"/>
                <a:gd name="T90" fmla="*/ 453 w 1130"/>
                <a:gd name="T91" fmla="*/ 464 h 682"/>
                <a:gd name="T92" fmla="*/ 450 w 1130"/>
                <a:gd name="T93" fmla="*/ 466 h 682"/>
                <a:gd name="T94" fmla="*/ 450 w 1130"/>
                <a:gd name="T95" fmla="*/ 464 h 682"/>
                <a:gd name="T96" fmla="*/ 450 w 1130"/>
                <a:gd name="T97" fmla="*/ 461 h 682"/>
                <a:gd name="T98" fmla="*/ 453 w 1130"/>
                <a:gd name="T99" fmla="*/ 464 h 6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30"/>
                <a:gd name="T151" fmla="*/ 0 h 682"/>
                <a:gd name="T152" fmla="*/ 1130 w 1130"/>
                <a:gd name="T153" fmla="*/ 682 h 6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30" h="682">
                  <a:moveTo>
                    <a:pt x="656" y="668"/>
                  </a:moveTo>
                  <a:lnTo>
                    <a:pt x="1115" y="390"/>
                  </a:lnTo>
                  <a:lnTo>
                    <a:pt x="1122" y="402"/>
                  </a:lnTo>
                  <a:lnTo>
                    <a:pt x="664" y="680"/>
                  </a:lnTo>
                  <a:lnTo>
                    <a:pt x="656" y="668"/>
                  </a:lnTo>
                  <a:close/>
                  <a:moveTo>
                    <a:pt x="1124" y="392"/>
                  </a:moveTo>
                  <a:lnTo>
                    <a:pt x="1130" y="398"/>
                  </a:lnTo>
                  <a:lnTo>
                    <a:pt x="1122" y="402"/>
                  </a:lnTo>
                  <a:lnTo>
                    <a:pt x="1119" y="397"/>
                  </a:lnTo>
                  <a:lnTo>
                    <a:pt x="1124" y="392"/>
                  </a:lnTo>
                  <a:close/>
                  <a:moveTo>
                    <a:pt x="1113" y="402"/>
                  </a:moveTo>
                  <a:lnTo>
                    <a:pt x="745" y="14"/>
                  </a:lnTo>
                  <a:lnTo>
                    <a:pt x="755" y="4"/>
                  </a:lnTo>
                  <a:lnTo>
                    <a:pt x="1124" y="392"/>
                  </a:lnTo>
                  <a:lnTo>
                    <a:pt x="1113" y="402"/>
                  </a:lnTo>
                  <a:close/>
                  <a:moveTo>
                    <a:pt x="748" y="2"/>
                  </a:moveTo>
                  <a:lnTo>
                    <a:pt x="751" y="0"/>
                  </a:lnTo>
                  <a:lnTo>
                    <a:pt x="755" y="4"/>
                  </a:lnTo>
                  <a:lnTo>
                    <a:pt x="750" y="9"/>
                  </a:lnTo>
                  <a:lnTo>
                    <a:pt x="748" y="2"/>
                  </a:lnTo>
                  <a:close/>
                  <a:moveTo>
                    <a:pt x="750" y="16"/>
                  </a:moveTo>
                  <a:lnTo>
                    <a:pt x="82" y="65"/>
                  </a:lnTo>
                  <a:lnTo>
                    <a:pt x="80" y="52"/>
                  </a:lnTo>
                  <a:lnTo>
                    <a:pt x="748" y="2"/>
                  </a:lnTo>
                  <a:lnTo>
                    <a:pt x="750" y="16"/>
                  </a:lnTo>
                  <a:close/>
                  <a:moveTo>
                    <a:pt x="74" y="57"/>
                  </a:moveTo>
                  <a:lnTo>
                    <a:pt x="75" y="52"/>
                  </a:lnTo>
                  <a:lnTo>
                    <a:pt x="80" y="52"/>
                  </a:lnTo>
                  <a:lnTo>
                    <a:pt x="80" y="59"/>
                  </a:lnTo>
                  <a:lnTo>
                    <a:pt x="74" y="57"/>
                  </a:lnTo>
                  <a:close/>
                  <a:moveTo>
                    <a:pt x="87" y="59"/>
                  </a:moveTo>
                  <a:lnTo>
                    <a:pt x="16" y="458"/>
                  </a:lnTo>
                  <a:lnTo>
                    <a:pt x="2" y="455"/>
                  </a:lnTo>
                  <a:lnTo>
                    <a:pt x="74" y="57"/>
                  </a:lnTo>
                  <a:lnTo>
                    <a:pt x="87" y="59"/>
                  </a:lnTo>
                  <a:close/>
                  <a:moveTo>
                    <a:pt x="7" y="463"/>
                  </a:moveTo>
                  <a:lnTo>
                    <a:pt x="0" y="462"/>
                  </a:lnTo>
                  <a:lnTo>
                    <a:pt x="2" y="455"/>
                  </a:lnTo>
                  <a:lnTo>
                    <a:pt x="9" y="457"/>
                  </a:lnTo>
                  <a:lnTo>
                    <a:pt x="7" y="463"/>
                  </a:lnTo>
                  <a:close/>
                  <a:moveTo>
                    <a:pt x="10" y="450"/>
                  </a:moveTo>
                  <a:lnTo>
                    <a:pt x="663" y="668"/>
                  </a:lnTo>
                  <a:lnTo>
                    <a:pt x="658" y="680"/>
                  </a:lnTo>
                  <a:lnTo>
                    <a:pt x="7" y="463"/>
                  </a:lnTo>
                  <a:lnTo>
                    <a:pt x="10" y="450"/>
                  </a:lnTo>
                  <a:close/>
                  <a:moveTo>
                    <a:pt x="664" y="680"/>
                  </a:moveTo>
                  <a:lnTo>
                    <a:pt x="661" y="682"/>
                  </a:lnTo>
                  <a:lnTo>
                    <a:pt x="658" y="680"/>
                  </a:lnTo>
                  <a:lnTo>
                    <a:pt x="659" y="674"/>
                  </a:lnTo>
                  <a:lnTo>
                    <a:pt x="664" y="680"/>
                  </a:lnTo>
                  <a:close/>
                </a:path>
              </a:pathLst>
            </a:custGeom>
            <a:solidFill>
              <a:srgbClr val="1F1A17"/>
            </a:solidFill>
            <a:ln w="9525">
              <a:noFill/>
              <a:round/>
              <a:headEnd/>
              <a:tailEnd/>
            </a:ln>
          </p:spPr>
          <p:txBody>
            <a:bodyPr/>
            <a:lstStyle/>
            <a:p>
              <a:endParaRPr lang="en-US"/>
            </a:p>
          </p:txBody>
        </p:sp>
        <p:grpSp>
          <p:nvGrpSpPr>
            <p:cNvPr id="5" name="Group 15"/>
            <p:cNvGrpSpPr>
              <a:grpSpLocks/>
            </p:cNvGrpSpPr>
            <p:nvPr/>
          </p:nvGrpSpPr>
          <p:grpSpPr bwMode="auto">
            <a:xfrm>
              <a:off x="4272" y="3186"/>
              <a:ext cx="1241" cy="824"/>
              <a:chOff x="4272" y="3186"/>
              <a:chExt cx="1241" cy="824"/>
            </a:xfrm>
          </p:grpSpPr>
          <p:sp>
            <p:nvSpPr>
              <p:cNvPr id="9264" name="Text Box 16"/>
              <p:cNvSpPr txBox="1">
                <a:spLocks noChangeArrowheads="1"/>
              </p:cNvSpPr>
              <p:nvPr/>
            </p:nvSpPr>
            <p:spPr bwMode="auto">
              <a:xfrm>
                <a:off x="4272" y="3696"/>
                <a:ext cx="131" cy="12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A</a:t>
                </a:r>
              </a:p>
            </p:txBody>
          </p:sp>
          <p:sp>
            <p:nvSpPr>
              <p:cNvPr id="9265" name="Text Box 17"/>
              <p:cNvSpPr txBox="1">
                <a:spLocks noChangeArrowheads="1"/>
              </p:cNvSpPr>
              <p:nvPr/>
            </p:nvSpPr>
            <p:spPr bwMode="auto">
              <a:xfrm>
                <a:off x="5041" y="3887"/>
                <a:ext cx="128" cy="12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B</a:t>
                </a:r>
              </a:p>
            </p:txBody>
          </p:sp>
          <p:sp>
            <p:nvSpPr>
              <p:cNvPr id="9266" name="Text Box 18"/>
              <p:cNvSpPr txBox="1">
                <a:spLocks noChangeArrowheads="1"/>
              </p:cNvSpPr>
              <p:nvPr/>
            </p:nvSpPr>
            <p:spPr bwMode="auto">
              <a:xfrm>
                <a:off x="5382" y="3677"/>
                <a:ext cx="131" cy="12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C</a:t>
                </a:r>
              </a:p>
            </p:txBody>
          </p:sp>
          <p:sp>
            <p:nvSpPr>
              <p:cNvPr id="9267" name="Text Box 19"/>
              <p:cNvSpPr txBox="1">
                <a:spLocks noChangeArrowheads="1"/>
              </p:cNvSpPr>
              <p:nvPr/>
            </p:nvSpPr>
            <p:spPr bwMode="auto">
              <a:xfrm>
                <a:off x="5100" y="3186"/>
                <a:ext cx="131" cy="12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D</a:t>
                </a:r>
              </a:p>
            </p:txBody>
          </p:sp>
          <p:sp>
            <p:nvSpPr>
              <p:cNvPr id="9268" name="Text Box 20"/>
              <p:cNvSpPr txBox="1">
                <a:spLocks noChangeArrowheads="1"/>
              </p:cNvSpPr>
              <p:nvPr/>
            </p:nvSpPr>
            <p:spPr bwMode="auto">
              <a:xfrm>
                <a:off x="4375" y="3252"/>
                <a:ext cx="127" cy="12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E</a:t>
                </a:r>
              </a:p>
            </p:txBody>
          </p:sp>
        </p:grpSp>
      </p:grpSp>
      <p:sp>
        <p:nvSpPr>
          <p:cNvPr id="660501" name="Line 21"/>
          <p:cNvSpPr>
            <a:spLocks noChangeShapeType="1"/>
          </p:cNvSpPr>
          <p:nvPr/>
        </p:nvSpPr>
        <p:spPr bwMode="auto">
          <a:xfrm>
            <a:off x="5003800" y="5954713"/>
            <a:ext cx="2254250" cy="0"/>
          </a:xfrm>
          <a:prstGeom prst="line">
            <a:avLst/>
          </a:prstGeom>
          <a:noFill/>
          <a:ln w="9525">
            <a:solidFill>
              <a:schemeClr val="tx1"/>
            </a:solidFill>
            <a:round/>
            <a:headEnd/>
            <a:tailEnd/>
          </a:ln>
        </p:spPr>
        <p:txBody>
          <a:bodyPr/>
          <a:lstStyle/>
          <a:p>
            <a:endParaRPr lang="en-US"/>
          </a:p>
        </p:txBody>
      </p:sp>
      <p:sp>
        <p:nvSpPr>
          <p:cNvPr id="660502" name="Oval 22"/>
          <p:cNvSpPr>
            <a:spLocks noChangeArrowheads="1"/>
          </p:cNvSpPr>
          <p:nvPr/>
        </p:nvSpPr>
        <p:spPr bwMode="auto">
          <a:xfrm>
            <a:off x="6184900" y="4987925"/>
            <a:ext cx="106363" cy="1079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60503" name="Line 23"/>
          <p:cNvSpPr>
            <a:spLocks noChangeShapeType="1"/>
          </p:cNvSpPr>
          <p:nvPr/>
        </p:nvSpPr>
        <p:spPr bwMode="auto">
          <a:xfrm flipV="1">
            <a:off x="5218113" y="4773613"/>
            <a:ext cx="1825625" cy="536575"/>
          </a:xfrm>
          <a:prstGeom prst="line">
            <a:avLst/>
          </a:prstGeom>
          <a:noFill/>
          <a:ln w="9525">
            <a:solidFill>
              <a:schemeClr val="folHlink"/>
            </a:solidFill>
            <a:round/>
            <a:headEnd/>
            <a:tailEnd/>
          </a:ln>
        </p:spPr>
        <p:txBody>
          <a:bodyPr/>
          <a:lstStyle/>
          <a:p>
            <a:endParaRPr lang="en-US"/>
          </a:p>
        </p:txBody>
      </p:sp>
      <p:sp>
        <p:nvSpPr>
          <p:cNvPr id="660504" name="Line 24"/>
          <p:cNvSpPr>
            <a:spLocks noChangeShapeType="1"/>
          </p:cNvSpPr>
          <p:nvPr/>
        </p:nvSpPr>
        <p:spPr bwMode="auto">
          <a:xfrm>
            <a:off x="5326063" y="4451350"/>
            <a:ext cx="1609725" cy="1073150"/>
          </a:xfrm>
          <a:prstGeom prst="line">
            <a:avLst/>
          </a:prstGeom>
          <a:noFill/>
          <a:ln w="9525">
            <a:solidFill>
              <a:schemeClr val="folHlink"/>
            </a:solidFill>
            <a:round/>
            <a:headEnd/>
            <a:tailEnd/>
          </a:ln>
        </p:spPr>
        <p:txBody>
          <a:bodyPr/>
          <a:lstStyle/>
          <a:p>
            <a:endParaRPr lang="en-US"/>
          </a:p>
        </p:txBody>
      </p:sp>
      <p:sp>
        <p:nvSpPr>
          <p:cNvPr id="660505" name="Line 25"/>
          <p:cNvSpPr>
            <a:spLocks noChangeShapeType="1"/>
          </p:cNvSpPr>
          <p:nvPr/>
        </p:nvSpPr>
        <p:spPr bwMode="auto">
          <a:xfrm flipV="1">
            <a:off x="6184900" y="2089150"/>
            <a:ext cx="0" cy="2898775"/>
          </a:xfrm>
          <a:prstGeom prst="line">
            <a:avLst/>
          </a:prstGeom>
          <a:noFill/>
          <a:ln w="9525">
            <a:solidFill>
              <a:schemeClr val="tx1"/>
            </a:solidFill>
            <a:prstDash val="lgDashDot"/>
            <a:round/>
            <a:headEnd/>
            <a:tailEnd/>
          </a:ln>
        </p:spPr>
        <p:txBody>
          <a:bodyPr/>
          <a:lstStyle/>
          <a:p>
            <a:endParaRPr lang="en-US"/>
          </a:p>
        </p:txBody>
      </p:sp>
      <p:sp>
        <p:nvSpPr>
          <p:cNvPr id="660506" name="Line 26"/>
          <p:cNvSpPr>
            <a:spLocks noChangeShapeType="1"/>
          </p:cNvSpPr>
          <p:nvPr/>
        </p:nvSpPr>
        <p:spPr bwMode="auto">
          <a:xfrm flipV="1">
            <a:off x="5257800" y="2089150"/>
            <a:ext cx="966788" cy="2362200"/>
          </a:xfrm>
          <a:prstGeom prst="line">
            <a:avLst/>
          </a:prstGeom>
          <a:noFill/>
          <a:ln w="9525">
            <a:solidFill>
              <a:schemeClr val="tx1"/>
            </a:solidFill>
            <a:round/>
            <a:headEnd/>
            <a:tailEnd/>
          </a:ln>
        </p:spPr>
        <p:txBody>
          <a:bodyPr/>
          <a:lstStyle/>
          <a:p>
            <a:endParaRPr lang="en-US"/>
          </a:p>
        </p:txBody>
      </p:sp>
      <p:sp>
        <p:nvSpPr>
          <p:cNvPr id="660507" name="Line 27"/>
          <p:cNvSpPr>
            <a:spLocks noChangeShapeType="1"/>
          </p:cNvSpPr>
          <p:nvPr/>
        </p:nvSpPr>
        <p:spPr bwMode="auto">
          <a:xfrm flipV="1">
            <a:off x="5137150" y="2195513"/>
            <a:ext cx="1074738" cy="3114675"/>
          </a:xfrm>
          <a:prstGeom prst="line">
            <a:avLst/>
          </a:prstGeom>
          <a:noFill/>
          <a:ln w="9525">
            <a:solidFill>
              <a:schemeClr val="tx1"/>
            </a:solidFill>
            <a:round/>
            <a:headEnd/>
            <a:tailEnd/>
          </a:ln>
        </p:spPr>
        <p:txBody>
          <a:bodyPr/>
          <a:lstStyle/>
          <a:p>
            <a:endParaRPr lang="en-US"/>
          </a:p>
        </p:txBody>
      </p:sp>
      <p:sp>
        <p:nvSpPr>
          <p:cNvPr id="660508" name="Line 28"/>
          <p:cNvSpPr>
            <a:spLocks noChangeShapeType="1"/>
          </p:cNvSpPr>
          <p:nvPr/>
        </p:nvSpPr>
        <p:spPr bwMode="auto">
          <a:xfrm flipH="1" flipV="1">
            <a:off x="6184900" y="1981200"/>
            <a:ext cx="322263" cy="3759200"/>
          </a:xfrm>
          <a:prstGeom prst="line">
            <a:avLst/>
          </a:prstGeom>
          <a:noFill/>
          <a:ln w="9525">
            <a:solidFill>
              <a:schemeClr val="tx1"/>
            </a:solidFill>
            <a:round/>
            <a:headEnd/>
            <a:tailEnd/>
          </a:ln>
        </p:spPr>
        <p:txBody>
          <a:bodyPr/>
          <a:lstStyle/>
          <a:p>
            <a:endParaRPr lang="en-US"/>
          </a:p>
        </p:txBody>
      </p:sp>
      <p:sp>
        <p:nvSpPr>
          <p:cNvPr id="660509" name="Line 29"/>
          <p:cNvSpPr>
            <a:spLocks noChangeShapeType="1"/>
          </p:cNvSpPr>
          <p:nvPr/>
        </p:nvSpPr>
        <p:spPr bwMode="auto">
          <a:xfrm flipH="1" flipV="1">
            <a:off x="6184900" y="2089150"/>
            <a:ext cx="1208088" cy="3113088"/>
          </a:xfrm>
          <a:prstGeom prst="line">
            <a:avLst/>
          </a:prstGeom>
          <a:noFill/>
          <a:ln w="9525">
            <a:solidFill>
              <a:schemeClr val="tx1"/>
            </a:solidFill>
            <a:round/>
            <a:headEnd/>
            <a:tailEnd/>
          </a:ln>
        </p:spPr>
        <p:txBody>
          <a:bodyPr/>
          <a:lstStyle/>
          <a:p>
            <a:endParaRPr lang="en-US"/>
          </a:p>
        </p:txBody>
      </p:sp>
      <p:grpSp>
        <p:nvGrpSpPr>
          <p:cNvPr id="6" name="Group 30"/>
          <p:cNvGrpSpPr>
            <a:grpSpLocks/>
          </p:cNvGrpSpPr>
          <p:nvPr/>
        </p:nvGrpSpPr>
        <p:grpSpPr bwMode="auto">
          <a:xfrm>
            <a:off x="381000" y="4467225"/>
            <a:ext cx="2876550" cy="1079500"/>
            <a:chOff x="3984" y="3360"/>
            <a:chExt cx="1812" cy="680"/>
          </a:xfrm>
        </p:grpSpPr>
        <p:sp>
          <p:nvSpPr>
            <p:cNvPr id="9258" name="Text Box 31"/>
            <p:cNvSpPr txBox="1">
              <a:spLocks noChangeArrowheads="1"/>
            </p:cNvSpPr>
            <p:nvPr/>
          </p:nvSpPr>
          <p:spPr bwMode="auto">
            <a:xfrm rot="-1357885">
              <a:off x="3984" y="3360"/>
              <a:ext cx="197" cy="192"/>
            </a:xfrm>
            <a:prstGeom prst="rect">
              <a:avLst/>
            </a:prstGeom>
            <a:noFill/>
            <a:ln w="9525">
              <a:noFill/>
              <a:miter lim="800000"/>
              <a:headEnd/>
              <a:tailEnd/>
            </a:ln>
          </p:spPr>
          <p:txBody>
            <a:bodyPr wrap="none">
              <a:spAutoFit/>
            </a:bodyPr>
            <a:lstStyle/>
            <a:p>
              <a:pPr eaLnBrk="1" hangingPunct="1"/>
              <a:r>
                <a:rPr lang="en-US" sz="1400" i="1">
                  <a:solidFill>
                    <a:srgbClr val="FF3300"/>
                  </a:solidFill>
                  <a:latin typeface="Times New Roman" pitchFamily="18" charset="0"/>
                </a:rPr>
                <a:t>D</a:t>
              </a:r>
            </a:p>
          </p:txBody>
        </p:sp>
        <p:sp>
          <p:nvSpPr>
            <p:cNvPr id="9259" name="Text Box 32"/>
            <p:cNvSpPr txBox="1">
              <a:spLocks noChangeArrowheads="1"/>
            </p:cNvSpPr>
            <p:nvPr/>
          </p:nvSpPr>
          <p:spPr bwMode="auto">
            <a:xfrm rot="-1044540">
              <a:off x="5612" y="3408"/>
              <a:ext cx="184" cy="192"/>
            </a:xfrm>
            <a:prstGeom prst="rect">
              <a:avLst/>
            </a:prstGeom>
            <a:noFill/>
            <a:ln w="9525">
              <a:noFill/>
              <a:miter lim="800000"/>
              <a:headEnd/>
              <a:tailEnd/>
            </a:ln>
          </p:spPr>
          <p:txBody>
            <a:bodyPr wrap="none">
              <a:spAutoFit/>
            </a:bodyPr>
            <a:lstStyle/>
            <a:p>
              <a:pPr eaLnBrk="1" hangingPunct="1"/>
              <a:r>
                <a:rPr lang="en-US" sz="1400" i="1">
                  <a:solidFill>
                    <a:srgbClr val="FF3300"/>
                  </a:solidFill>
                  <a:latin typeface="Times New Roman" pitchFamily="18" charset="0"/>
                </a:rPr>
                <a:t>L</a:t>
              </a:r>
            </a:p>
          </p:txBody>
        </p:sp>
        <p:sp>
          <p:nvSpPr>
            <p:cNvPr id="9260" name="Line 33"/>
            <p:cNvSpPr>
              <a:spLocks noChangeShapeType="1"/>
            </p:cNvSpPr>
            <p:nvPr/>
          </p:nvSpPr>
          <p:spPr bwMode="auto">
            <a:xfrm flipH="1" flipV="1">
              <a:off x="4050" y="3504"/>
              <a:ext cx="894" cy="536"/>
            </a:xfrm>
            <a:prstGeom prst="line">
              <a:avLst/>
            </a:prstGeom>
            <a:noFill/>
            <a:ln w="9525">
              <a:solidFill>
                <a:schemeClr val="tx1"/>
              </a:solidFill>
              <a:round/>
              <a:headEnd/>
              <a:tailEnd/>
            </a:ln>
          </p:spPr>
          <p:txBody>
            <a:bodyPr/>
            <a:lstStyle/>
            <a:p>
              <a:endParaRPr lang="en-US"/>
            </a:p>
          </p:txBody>
        </p:sp>
        <p:sp>
          <p:nvSpPr>
            <p:cNvPr id="9261" name="Line 34"/>
            <p:cNvSpPr>
              <a:spLocks noChangeShapeType="1"/>
            </p:cNvSpPr>
            <p:nvPr/>
          </p:nvSpPr>
          <p:spPr bwMode="auto">
            <a:xfrm rot="21336172" flipV="1">
              <a:off x="4914" y="3564"/>
              <a:ext cx="864" cy="432"/>
            </a:xfrm>
            <a:prstGeom prst="line">
              <a:avLst/>
            </a:prstGeom>
            <a:noFill/>
            <a:ln w="9525">
              <a:solidFill>
                <a:schemeClr val="tx1"/>
              </a:solidFill>
              <a:round/>
              <a:headEnd/>
              <a:tailEnd/>
            </a:ln>
          </p:spPr>
          <p:txBody>
            <a:bodyPr/>
            <a:lstStyle/>
            <a:p>
              <a:endParaRPr lang="en-US"/>
            </a:p>
          </p:txBody>
        </p:sp>
      </p:grpSp>
      <p:grpSp>
        <p:nvGrpSpPr>
          <p:cNvPr id="7" name="Group 35"/>
          <p:cNvGrpSpPr>
            <a:grpSpLocks/>
          </p:cNvGrpSpPr>
          <p:nvPr/>
        </p:nvGrpSpPr>
        <p:grpSpPr bwMode="auto">
          <a:xfrm>
            <a:off x="533400" y="3933825"/>
            <a:ext cx="2667000" cy="1828800"/>
            <a:chOff x="4080" y="3024"/>
            <a:chExt cx="1680" cy="1152"/>
          </a:xfrm>
        </p:grpSpPr>
        <p:sp>
          <p:nvSpPr>
            <p:cNvPr id="9253" name="Text Box 36"/>
            <p:cNvSpPr txBox="1">
              <a:spLocks noChangeArrowheads="1"/>
            </p:cNvSpPr>
            <p:nvPr/>
          </p:nvSpPr>
          <p:spPr bwMode="auto">
            <a:xfrm>
              <a:off x="4080" y="3534"/>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1</a:t>
              </a:r>
            </a:p>
          </p:txBody>
        </p:sp>
        <p:sp>
          <p:nvSpPr>
            <p:cNvPr id="9254" name="Freeform 37"/>
            <p:cNvSpPr>
              <a:spLocks/>
            </p:cNvSpPr>
            <p:nvPr/>
          </p:nvSpPr>
          <p:spPr bwMode="auto">
            <a:xfrm>
              <a:off x="4176" y="3163"/>
              <a:ext cx="1452" cy="866"/>
            </a:xfrm>
            <a:custGeom>
              <a:avLst/>
              <a:gdLst>
                <a:gd name="T0" fmla="*/ 0 w 1567"/>
                <a:gd name="T1" fmla="*/ 309 h 935"/>
                <a:gd name="T2" fmla="*/ 513 w 1567"/>
                <a:gd name="T3" fmla="*/ 0 h 935"/>
                <a:gd name="T4" fmla="*/ 1070 w 1567"/>
                <a:gd name="T5" fmla="*/ 328 h 935"/>
                <a:gd name="T6" fmla="*/ 558 w 1567"/>
                <a:gd name="T7" fmla="*/ 637 h 935"/>
                <a:gd name="T8" fmla="*/ 0 w 1567"/>
                <a:gd name="T9" fmla="*/ 309 h 935"/>
                <a:gd name="T10" fmla="*/ 0 60000 65536"/>
                <a:gd name="T11" fmla="*/ 0 60000 65536"/>
                <a:gd name="T12" fmla="*/ 0 60000 65536"/>
                <a:gd name="T13" fmla="*/ 0 60000 65536"/>
                <a:gd name="T14" fmla="*/ 0 60000 65536"/>
                <a:gd name="T15" fmla="*/ 0 w 1567"/>
                <a:gd name="T16" fmla="*/ 0 h 935"/>
                <a:gd name="T17" fmla="*/ 1567 w 1567"/>
                <a:gd name="T18" fmla="*/ 935 h 935"/>
              </a:gdLst>
              <a:ahLst/>
              <a:cxnLst>
                <a:cxn ang="T10">
                  <a:pos x="T0" y="T1"/>
                </a:cxn>
                <a:cxn ang="T11">
                  <a:pos x="T2" y="T3"/>
                </a:cxn>
                <a:cxn ang="T12">
                  <a:pos x="T4" y="T5"/>
                </a:cxn>
                <a:cxn ang="T13">
                  <a:pos x="T6" y="T7"/>
                </a:cxn>
                <a:cxn ang="T14">
                  <a:pos x="T8" y="T9"/>
                </a:cxn>
              </a:cxnLst>
              <a:rect l="T15" t="T16" r="T17" b="T18"/>
              <a:pathLst>
                <a:path w="1567" h="935">
                  <a:moveTo>
                    <a:pt x="0" y="455"/>
                  </a:moveTo>
                  <a:lnTo>
                    <a:pt x="751" y="0"/>
                  </a:lnTo>
                  <a:lnTo>
                    <a:pt x="1567" y="480"/>
                  </a:lnTo>
                  <a:lnTo>
                    <a:pt x="818" y="935"/>
                  </a:lnTo>
                  <a:lnTo>
                    <a:pt x="0" y="455"/>
                  </a:lnTo>
                  <a:close/>
                </a:path>
              </a:pathLst>
            </a:custGeom>
            <a:noFill/>
            <a:ln w="4763">
              <a:solidFill>
                <a:srgbClr val="1F1A17"/>
              </a:solidFill>
              <a:round/>
              <a:headEnd/>
              <a:tailEnd/>
            </a:ln>
          </p:spPr>
          <p:txBody>
            <a:bodyPr/>
            <a:lstStyle/>
            <a:p>
              <a:endParaRPr lang="en-US"/>
            </a:p>
          </p:txBody>
        </p:sp>
        <p:sp>
          <p:nvSpPr>
            <p:cNvPr id="9255" name="Text Box 38"/>
            <p:cNvSpPr txBox="1">
              <a:spLocks noChangeArrowheads="1"/>
            </p:cNvSpPr>
            <p:nvPr/>
          </p:nvSpPr>
          <p:spPr bwMode="auto">
            <a:xfrm>
              <a:off x="4848" y="3984"/>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2</a:t>
              </a:r>
            </a:p>
          </p:txBody>
        </p:sp>
        <p:sp>
          <p:nvSpPr>
            <p:cNvPr id="9256" name="Text Box 39"/>
            <p:cNvSpPr txBox="1">
              <a:spLocks noChangeArrowheads="1"/>
            </p:cNvSpPr>
            <p:nvPr/>
          </p:nvSpPr>
          <p:spPr bwMode="auto">
            <a:xfrm>
              <a:off x="5588" y="3552"/>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3</a:t>
              </a:r>
            </a:p>
          </p:txBody>
        </p:sp>
        <p:sp>
          <p:nvSpPr>
            <p:cNvPr id="9257" name="Text Box 40"/>
            <p:cNvSpPr txBox="1">
              <a:spLocks noChangeArrowheads="1"/>
            </p:cNvSpPr>
            <p:nvPr/>
          </p:nvSpPr>
          <p:spPr bwMode="auto">
            <a:xfrm>
              <a:off x="4752" y="3024"/>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4</a:t>
              </a:r>
            </a:p>
          </p:txBody>
        </p:sp>
      </p:grpSp>
      <p:grpSp>
        <p:nvGrpSpPr>
          <p:cNvPr id="8" name="Group 41"/>
          <p:cNvGrpSpPr>
            <a:grpSpLocks/>
          </p:cNvGrpSpPr>
          <p:nvPr/>
        </p:nvGrpSpPr>
        <p:grpSpPr bwMode="auto">
          <a:xfrm>
            <a:off x="838200" y="4191000"/>
            <a:ext cx="2055813" cy="1389063"/>
            <a:chOff x="4272" y="3186"/>
            <a:chExt cx="1295" cy="875"/>
          </a:xfrm>
        </p:grpSpPr>
        <p:sp>
          <p:nvSpPr>
            <p:cNvPr id="9246" name="Freeform 42"/>
            <p:cNvSpPr>
              <a:spLocks noEditPoints="1"/>
            </p:cNvSpPr>
            <p:nvPr/>
          </p:nvSpPr>
          <p:spPr bwMode="auto">
            <a:xfrm>
              <a:off x="4444" y="3318"/>
              <a:ext cx="1047" cy="632"/>
            </a:xfrm>
            <a:custGeom>
              <a:avLst/>
              <a:gdLst>
                <a:gd name="T0" fmla="*/ 448 w 1130"/>
                <a:gd name="T1" fmla="*/ 457 h 682"/>
                <a:gd name="T2" fmla="*/ 762 w 1130"/>
                <a:gd name="T3" fmla="*/ 266 h 682"/>
                <a:gd name="T4" fmla="*/ 766 w 1130"/>
                <a:gd name="T5" fmla="*/ 275 h 682"/>
                <a:gd name="T6" fmla="*/ 453 w 1130"/>
                <a:gd name="T7" fmla="*/ 464 h 682"/>
                <a:gd name="T8" fmla="*/ 448 w 1130"/>
                <a:gd name="T9" fmla="*/ 457 h 682"/>
                <a:gd name="T10" fmla="*/ 767 w 1130"/>
                <a:gd name="T11" fmla="*/ 267 h 682"/>
                <a:gd name="T12" fmla="*/ 772 w 1130"/>
                <a:gd name="T13" fmla="*/ 272 h 682"/>
                <a:gd name="T14" fmla="*/ 766 w 1130"/>
                <a:gd name="T15" fmla="*/ 275 h 682"/>
                <a:gd name="T16" fmla="*/ 764 w 1130"/>
                <a:gd name="T17" fmla="*/ 272 h 682"/>
                <a:gd name="T18" fmla="*/ 767 w 1130"/>
                <a:gd name="T19" fmla="*/ 267 h 682"/>
                <a:gd name="T20" fmla="*/ 760 w 1130"/>
                <a:gd name="T21" fmla="*/ 275 h 682"/>
                <a:gd name="T22" fmla="*/ 509 w 1130"/>
                <a:gd name="T23" fmla="*/ 9 h 682"/>
                <a:gd name="T24" fmla="*/ 516 w 1130"/>
                <a:gd name="T25" fmla="*/ 4 h 682"/>
                <a:gd name="T26" fmla="*/ 767 w 1130"/>
                <a:gd name="T27" fmla="*/ 267 h 682"/>
                <a:gd name="T28" fmla="*/ 760 w 1130"/>
                <a:gd name="T29" fmla="*/ 275 h 682"/>
                <a:gd name="T30" fmla="*/ 511 w 1130"/>
                <a:gd name="T31" fmla="*/ 2 h 682"/>
                <a:gd name="T32" fmla="*/ 513 w 1130"/>
                <a:gd name="T33" fmla="*/ 0 h 682"/>
                <a:gd name="T34" fmla="*/ 516 w 1130"/>
                <a:gd name="T35" fmla="*/ 4 h 682"/>
                <a:gd name="T36" fmla="*/ 512 w 1130"/>
                <a:gd name="T37" fmla="*/ 6 h 682"/>
                <a:gd name="T38" fmla="*/ 511 w 1130"/>
                <a:gd name="T39" fmla="*/ 2 h 682"/>
                <a:gd name="T40" fmla="*/ 512 w 1130"/>
                <a:gd name="T41" fmla="*/ 11 h 682"/>
                <a:gd name="T42" fmla="*/ 56 w 1130"/>
                <a:gd name="T43" fmla="*/ 44 h 682"/>
                <a:gd name="T44" fmla="*/ 55 w 1130"/>
                <a:gd name="T45" fmla="*/ 35 h 682"/>
                <a:gd name="T46" fmla="*/ 511 w 1130"/>
                <a:gd name="T47" fmla="*/ 2 h 682"/>
                <a:gd name="T48" fmla="*/ 512 w 1130"/>
                <a:gd name="T49" fmla="*/ 11 h 682"/>
                <a:gd name="T50" fmla="*/ 51 w 1130"/>
                <a:gd name="T51" fmla="*/ 39 h 682"/>
                <a:gd name="T52" fmla="*/ 51 w 1130"/>
                <a:gd name="T53" fmla="*/ 35 h 682"/>
                <a:gd name="T54" fmla="*/ 55 w 1130"/>
                <a:gd name="T55" fmla="*/ 35 h 682"/>
                <a:gd name="T56" fmla="*/ 55 w 1130"/>
                <a:gd name="T57" fmla="*/ 41 h 682"/>
                <a:gd name="T58" fmla="*/ 51 w 1130"/>
                <a:gd name="T59" fmla="*/ 39 h 682"/>
                <a:gd name="T60" fmla="*/ 59 w 1130"/>
                <a:gd name="T61" fmla="*/ 41 h 682"/>
                <a:gd name="T62" fmla="*/ 11 w 1130"/>
                <a:gd name="T63" fmla="*/ 312 h 682"/>
                <a:gd name="T64" fmla="*/ 2 w 1130"/>
                <a:gd name="T65" fmla="*/ 310 h 682"/>
                <a:gd name="T66" fmla="*/ 51 w 1130"/>
                <a:gd name="T67" fmla="*/ 39 h 682"/>
                <a:gd name="T68" fmla="*/ 59 w 1130"/>
                <a:gd name="T69" fmla="*/ 41 h 682"/>
                <a:gd name="T70" fmla="*/ 6 w 1130"/>
                <a:gd name="T71" fmla="*/ 317 h 682"/>
                <a:gd name="T72" fmla="*/ 0 w 1130"/>
                <a:gd name="T73" fmla="*/ 316 h 682"/>
                <a:gd name="T74" fmla="*/ 2 w 1130"/>
                <a:gd name="T75" fmla="*/ 310 h 682"/>
                <a:gd name="T76" fmla="*/ 6 w 1130"/>
                <a:gd name="T77" fmla="*/ 311 h 682"/>
                <a:gd name="T78" fmla="*/ 6 w 1130"/>
                <a:gd name="T79" fmla="*/ 317 h 682"/>
                <a:gd name="T80" fmla="*/ 6 w 1130"/>
                <a:gd name="T81" fmla="*/ 308 h 682"/>
                <a:gd name="T82" fmla="*/ 452 w 1130"/>
                <a:gd name="T83" fmla="*/ 457 h 682"/>
                <a:gd name="T84" fmla="*/ 450 w 1130"/>
                <a:gd name="T85" fmla="*/ 464 h 682"/>
                <a:gd name="T86" fmla="*/ 6 w 1130"/>
                <a:gd name="T87" fmla="*/ 317 h 682"/>
                <a:gd name="T88" fmla="*/ 6 w 1130"/>
                <a:gd name="T89" fmla="*/ 308 h 682"/>
                <a:gd name="T90" fmla="*/ 453 w 1130"/>
                <a:gd name="T91" fmla="*/ 464 h 682"/>
                <a:gd name="T92" fmla="*/ 450 w 1130"/>
                <a:gd name="T93" fmla="*/ 466 h 682"/>
                <a:gd name="T94" fmla="*/ 450 w 1130"/>
                <a:gd name="T95" fmla="*/ 464 h 682"/>
                <a:gd name="T96" fmla="*/ 450 w 1130"/>
                <a:gd name="T97" fmla="*/ 461 h 682"/>
                <a:gd name="T98" fmla="*/ 453 w 1130"/>
                <a:gd name="T99" fmla="*/ 464 h 6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30"/>
                <a:gd name="T151" fmla="*/ 0 h 682"/>
                <a:gd name="T152" fmla="*/ 1130 w 1130"/>
                <a:gd name="T153" fmla="*/ 682 h 6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30" h="682">
                  <a:moveTo>
                    <a:pt x="656" y="668"/>
                  </a:moveTo>
                  <a:lnTo>
                    <a:pt x="1115" y="390"/>
                  </a:lnTo>
                  <a:lnTo>
                    <a:pt x="1122" y="402"/>
                  </a:lnTo>
                  <a:lnTo>
                    <a:pt x="664" y="680"/>
                  </a:lnTo>
                  <a:lnTo>
                    <a:pt x="656" y="668"/>
                  </a:lnTo>
                  <a:close/>
                  <a:moveTo>
                    <a:pt x="1124" y="392"/>
                  </a:moveTo>
                  <a:lnTo>
                    <a:pt x="1130" y="398"/>
                  </a:lnTo>
                  <a:lnTo>
                    <a:pt x="1122" y="402"/>
                  </a:lnTo>
                  <a:lnTo>
                    <a:pt x="1119" y="397"/>
                  </a:lnTo>
                  <a:lnTo>
                    <a:pt x="1124" y="392"/>
                  </a:lnTo>
                  <a:close/>
                  <a:moveTo>
                    <a:pt x="1113" y="402"/>
                  </a:moveTo>
                  <a:lnTo>
                    <a:pt x="745" y="14"/>
                  </a:lnTo>
                  <a:lnTo>
                    <a:pt x="755" y="4"/>
                  </a:lnTo>
                  <a:lnTo>
                    <a:pt x="1124" y="392"/>
                  </a:lnTo>
                  <a:lnTo>
                    <a:pt x="1113" y="402"/>
                  </a:lnTo>
                  <a:close/>
                  <a:moveTo>
                    <a:pt x="748" y="2"/>
                  </a:moveTo>
                  <a:lnTo>
                    <a:pt x="751" y="0"/>
                  </a:lnTo>
                  <a:lnTo>
                    <a:pt x="755" y="4"/>
                  </a:lnTo>
                  <a:lnTo>
                    <a:pt x="750" y="9"/>
                  </a:lnTo>
                  <a:lnTo>
                    <a:pt x="748" y="2"/>
                  </a:lnTo>
                  <a:close/>
                  <a:moveTo>
                    <a:pt x="750" y="16"/>
                  </a:moveTo>
                  <a:lnTo>
                    <a:pt x="82" y="65"/>
                  </a:lnTo>
                  <a:lnTo>
                    <a:pt x="80" y="52"/>
                  </a:lnTo>
                  <a:lnTo>
                    <a:pt x="748" y="2"/>
                  </a:lnTo>
                  <a:lnTo>
                    <a:pt x="750" y="16"/>
                  </a:lnTo>
                  <a:close/>
                  <a:moveTo>
                    <a:pt x="74" y="57"/>
                  </a:moveTo>
                  <a:lnTo>
                    <a:pt x="75" y="52"/>
                  </a:lnTo>
                  <a:lnTo>
                    <a:pt x="80" y="52"/>
                  </a:lnTo>
                  <a:lnTo>
                    <a:pt x="80" y="59"/>
                  </a:lnTo>
                  <a:lnTo>
                    <a:pt x="74" y="57"/>
                  </a:lnTo>
                  <a:close/>
                  <a:moveTo>
                    <a:pt x="87" y="59"/>
                  </a:moveTo>
                  <a:lnTo>
                    <a:pt x="16" y="458"/>
                  </a:lnTo>
                  <a:lnTo>
                    <a:pt x="2" y="455"/>
                  </a:lnTo>
                  <a:lnTo>
                    <a:pt x="74" y="57"/>
                  </a:lnTo>
                  <a:lnTo>
                    <a:pt x="87" y="59"/>
                  </a:lnTo>
                  <a:close/>
                  <a:moveTo>
                    <a:pt x="7" y="463"/>
                  </a:moveTo>
                  <a:lnTo>
                    <a:pt x="0" y="462"/>
                  </a:lnTo>
                  <a:lnTo>
                    <a:pt x="2" y="455"/>
                  </a:lnTo>
                  <a:lnTo>
                    <a:pt x="9" y="457"/>
                  </a:lnTo>
                  <a:lnTo>
                    <a:pt x="7" y="463"/>
                  </a:lnTo>
                  <a:close/>
                  <a:moveTo>
                    <a:pt x="10" y="450"/>
                  </a:moveTo>
                  <a:lnTo>
                    <a:pt x="663" y="668"/>
                  </a:lnTo>
                  <a:lnTo>
                    <a:pt x="658" y="680"/>
                  </a:lnTo>
                  <a:lnTo>
                    <a:pt x="7" y="463"/>
                  </a:lnTo>
                  <a:lnTo>
                    <a:pt x="10" y="450"/>
                  </a:lnTo>
                  <a:close/>
                  <a:moveTo>
                    <a:pt x="664" y="680"/>
                  </a:moveTo>
                  <a:lnTo>
                    <a:pt x="661" y="682"/>
                  </a:lnTo>
                  <a:lnTo>
                    <a:pt x="658" y="680"/>
                  </a:lnTo>
                  <a:lnTo>
                    <a:pt x="659" y="674"/>
                  </a:lnTo>
                  <a:lnTo>
                    <a:pt x="664" y="680"/>
                  </a:lnTo>
                  <a:close/>
                </a:path>
              </a:pathLst>
            </a:custGeom>
            <a:solidFill>
              <a:srgbClr val="1F1A17"/>
            </a:solidFill>
            <a:ln w="9525">
              <a:noFill/>
              <a:round/>
              <a:headEnd/>
              <a:tailEnd/>
            </a:ln>
          </p:spPr>
          <p:txBody>
            <a:bodyPr/>
            <a:lstStyle/>
            <a:p>
              <a:endParaRPr lang="en-US"/>
            </a:p>
          </p:txBody>
        </p:sp>
        <p:grpSp>
          <p:nvGrpSpPr>
            <p:cNvPr id="9" name="Group 43"/>
            <p:cNvGrpSpPr>
              <a:grpSpLocks/>
            </p:cNvGrpSpPr>
            <p:nvPr/>
          </p:nvGrpSpPr>
          <p:grpSpPr bwMode="auto">
            <a:xfrm>
              <a:off x="4272" y="3186"/>
              <a:ext cx="1295" cy="875"/>
              <a:chOff x="4272" y="3186"/>
              <a:chExt cx="1295" cy="875"/>
            </a:xfrm>
          </p:grpSpPr>
          <p:sp>
            <p:nvSpPr>
              <p:cNvPr id="9248" name="Text Box 44"/>
              <p:cNvSpPr txBox="1">
                <a:spLocks noChangeArrowheads="1"/>
              </p:cNvSpPr>
              <p:nvPr/>
            </p:nvSpPr>
            <p:spPr bwMode="auto">
              <a:xfrm>
                <a:off x="4272" y="3696"/>
                <a:ext cx="185"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A</a:t>
                </a:r>
              </a:p>
            </p:txBody>
          </p:sp>
          <p:sp>
            <p:nvSpPr>
              <p:cNvPr id="9249" name="Text Box 45"/>
              <p:cNvSpPr txBox="1">
                <a:spLocks noChangeArrowheads="1"/>
              </p:cNvSpPr>
              <p:nvPr/>
            </p:nvSpPr>
            <p:spPr bwMode="auto">
              <a:xfrm>
                <a:off x="5040" y="3888"/>
                <a:ext cx="180"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B</a:t>
                </a:r>
              </a:p>
            </p:txBody>
          </p:sp>
          <p:sp>
            <p:nvSpPr>
              <p:cNvPr id="9250" name="Text Box 46"/>
              <p:cNvSpPr txBox="1">
                <a:spLocks noChangeArrowheads="1"/>
              </p:cNvSpPr>
              <p:nvPr/>
            </p:nvSpPr>
            <p:spPr bwMode="auto">
              <a:xfrm>
                <a:off x="5382" y="3678"/>
                <a:ext cx="185"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C</a:t>
                </a:r>
              </a:p>
            </p:txBody>
          </p:sp>
          <p:sp>
            <p:nvSpPr>
              <p:cNvPr id="9251" name="Text Box 47"/>
              <p:cNvSpPr txBox="1">
                <a:spLocks noChangeArrowheads="1"/>
              </p:cNvSpPr>
              <p:nvPr/>
            </p:nvSpPr>
            <p:spPr bwMode="auto">
              <a:xfrm>
                <a:off x="5100" y="3186"/>
                <a:ext cx="185"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D</a:t>
                </a:r>
              </a:p>
            </p:txBody>
          </p:sp>
          <p:sp>
            <p:nvSpPr>
              <p:cNvPr id="9252" name="Text Box 48"/>
              <p:cNvSpPr txBox="1">
                <a:spLocks noChangeArrowheads="1"/>
              </p:cNvSpPr>
              <p:nvPr/>
            </p:nvSpPr>
            <p:spPr bwMode="auto">
              <a:xfrm>
                <a:off x="4375" y="3253"/>
                <a:ext cx="180"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E</a:t>
                </a:r>
              </a:p>
            </p:txBody>
          </p:sp>
        </p:grpSp>
      </p:grpSp>
      <p:sp>
        <p:nvSpPr>
          <p:cNvPr id="9233" name="Text Box 49"/>
          <p:cNvSpPr txBox="1">
            <a:spLocks noChangeArrowheads="1"/>
          </p:cNvSpPr>
          <p:nvPr/>
        </p:nvSpPr>
        <p:spPr bwMode="auto">
          <a:xfrm>
            <a:off x="4495800" y="609600"/>
            <a:ext cx="4114800" cy="1190625"/>
          </a:xfrm>
          <a:prstGeom prst="rect">
            <a:avLst/>
          </a:prstGeom>
          <a:noFill/>
          <a:ln w="9525">
            <a:noFill/>
            <a:miter lim="800000"/>
            <a:headEnd/>
            <a:tailEnd/>
          </a:ln>
        </p:spPr>
        <p:txBody>
          <a:bodyPr>
            <a:spAutoFit/>
          </a:bodyPr>
          <a:lstStyle/>
          <a:p>
            <a:pPr algn="ctr" eaLnBrk="1" hangingPunct="1">
              <a:spcBef>
                <a:spcPct val="50000"/>
              </a:spcBef>
            </a:pPr>
            <a:r>
              <a:rPr lang="en-US" sz="1800">
                <a:solidFill>
                  <a:srgbClr val="339933"/>
                </a:solidFill>
                <a:latin typeface="Arial" charset="0"/>
              </a:rPr>
              <a:t>ISOMETRIC VIEW OF</a:t>
            </a:r>
            <a:r>
              <a:rPr lang="en-US" sz="1800" b="0">
                <a:solidFill>
                  <a:srgbClr val="FF3300"/>
                </a:solidFill>
                <a:latin typeface="Arial Black" pitchFamily="34" charset="0"/>
              </a:rPr>
              <a:t> PENTAGONAL PYRAMID</a:t>
            </a:r>
            <a:r>
              <a:rPr lang="en-US" sz="1800" b="0">
                <a:solidFill>
                  <a:srgbClr val="FF3300"/>
                </a:solidFill>
                <a:latin typeface="Times New Roman" pitchFamily="18" charset="0"/>
              </a:rPr>
              <a:t>    </a:t>
            </a:r>
            <a:r>
              <a:rPr lang="en-US" sz="1800">
                <a:solidFill>
                  <a:schemeClr val="accent2"/>
                </a:solidFill>
                <a:latin typeface="Times New Roman" pitchFamily="18" charset="0"/>
              </a:rPr>
              <a:t>STANDING ON H.P.                           </a:t>
            </a:r>
            <a:r>
              <a:rPr lang="en-US" sz="1800" b="0">
                <a:solidFill>
                  <a:schemeClr val="accent2"/>
                </a:solidFill>
                <a:latin typeface="Times New Roman" pitchFamily="18" charset="0"/>
              </a:rPr>
              <a:t>(Height is added from center of pentagon)</a:t>
            </a:r>
          </a:p>
        </p:txBody>
      </p:sp>
      <p:sp>
        <p:nvSpPr>
          <p:cNvPr id="9234" name="Text Box 50"/>
          <p:cNvSpPr txBox="1">
            <a:spLocks noChangeArrowheads="1"/>
          </p:cNvSpPr>
          <p:nvPr/>
        </p:nvSpPr>
        <p:spPr bwMode="auto">
          <a:xfrm>
            <a:off x="0" y="2133600"/>
            <a:ext cx="4114800" cy="915988"/>
          </a:xfrm>
          <a:prstGeom prst="rect">
            <a:avLst/>
          </a:prstGeom>
          <a:noFill/>
          <a:ln w="9525">
            <a:noFill/>
            <a:miter lim="800000"/>
            <a:headEnd/>
            <a:tailEnd/>
          </a:ln>
        </p:spPr>
        <p:txBody>
          <a:bodyPr>
            <a:spAutoFit/>
          </a:bodyPr>
          <a:lstStyle/>
          <a:p>
            <a:pPr algn="ctr" eaLnBrk="1" hangingPunct="1">
              <a:spcBef>
                <a:spcPct val="50000"/>
              </a:spcBef>
            </a:pPr>
            <a:r>
              <a:rPr lang="en-US" sz="1800">
                <a:solidFill>
                  <a:srgbClr val="339933"/>
                </a:solidFill>
                <a:latin typeface="Arial" charset="0"/>
              </a:rPr>
              <a:t>ISOMETRIC VIEW OF BASE OF</a:t>
            </a:r>
            <a:r>
              <a:rPr lang="en-US" sz="1800" b="0">
                <a:solidFill>
                  <a:srgbClr val="FF3300"/>
                </a:solidFill>
                <a:latin typeface="Arial Black" pitchFamily="34" charset="0"/>
              </a:rPr>
              <a:t> PENTAGONAL PYRAMID</a:t>
            </a:r>
            <a:r>
              <a:rPr lang="en-US" sz="1800" b="0">
                <a:solidFill>
                  <a:srgbClr val="FF3300"/>
                </a:solidFill>
                <a:latin typeface="Times New Roman" pitchFamily="18" charset="0"/>
              </a:rPr>
              <a:t>    </a:t>
            </a:r>
            <a:r>
              <a:rPr lang="en-US" sz="1800">
                <a:solidFill>
                  <a:schemeClr val="accent2"/>
                </a:solidFill>
                <a:latin typeface="Times New Roman" pitchFamily="18" charset="0"/>
              </a:rPr>
              <a:t>STANDING ON H.P.</a:t>
            </a:r>
          </a:p>
        </p:txBody>
      </p:sp>
      <p:grpSp>
        <p:nvGrpSpPr>
          <p:cNvPr id="10" name="Group 51"/>
          <p:cNvGrpSpPr>
            <a:grpSpLocks/>
          </p:cNvGrpSpPr>
          <p:nvPr/>
        </p:nvGrpSpPr>
        <p:grpSpPr bwMode="auto">
          <a:xfrm>
            <a:off x="457200" y="152400"/>
            <a:ext cx="2362200" cy="1295400"/>
            <a:chOff x="288" y="96"/>
            <a:chExt cx="1488" cy="816"/>
          </a:xfrm>
        </p:grpSpPr>
        <p:sp>
          <p:nvSpPr>
            <p:cNvPr id="9244" name="Oval 52"/>
            <p:cNvSpPr>
              <a:spLocks noChangeArrowheads="1"/>
            </p:cNvSpPr>
            <p:nvPr/>
          </p:nvSpPr>
          <p:spPr bwMode="auto">
            <a:xfrm>
              <a:off x="288" y="96"/>
              <a:ext cx="1488" cy="816"/>
            </a:xfrm>
            <a:prstGeom prst="ellipse">
              <a:avLst/>
            </a:prstGeom>
            <a:solidFill>
              <a:schemeClr val="accent2"/>
            </a:solidFill>
            <a:ln w="9525">
              <a:solidFill>
                <a:schemeClr val="tx1"/>
              </a:solidFill>
              <a:round/>
              <a:headEnd/>
              <a:tailEnd/>
            </a:ln>
          </p:spPr>
          <p:txBody>
            <a:bodyPr wrap="none" anchor="ctr"/>
            <a:lstStyle/>
            <a:p>
              <a:pPr algn="ctr" eaLnBrk="1" hangingPunct="1"/>
              <a:r>
                <a:rPr lang="en-US" sz="2400" b="0">
                  <a:latin typeface="Times New Roman" pitchFamily="18" charset="0"/>
                </a:rPr>
                <a:t>Z</a:t>
              </a:r>
            </a:p>
          </p:txBody>
        </p:sp>
        <p:sp>
          <p:nvSpPr>
            <p:cNvPr id="9245" name="Text Box 53"/>
            <p:cNvSpPr txBox="1">
              <a:spLocks noChangeArrowheads="1"/>
            </p:cNvSpPr>
            <p:nvPr/>
          </p:nvSpPr>
          <p:spPr bwMode="auto">
            <a:xfrm>
              <a:off x="336" y="247"/>
              <a:ext cx="1398" cy="442"/>
            </a:xfrm>
            <a:prstGeom prst="rect">
              <a:avLst/>
            </a:prstGeom>
            <a:noFill/>
            <a:ln w="9525">
              <a:noFill/>
              <a:miter lim="800000"/>
              <a:headEnd/>
              <a:tailEnd/>
            </a:ln>
          </p:spPr>
          <p:txBody>
            <a:bodyPr wrap="none">
              <a:spAutoFit/>
            </a:bodyPr>
            <a:lstStyle/>
            <a:p>
              <a:pPr algn="ctr" eaLnBrk="1" hangingPunct="1"/>
              <a:r>
                <a:rPr lang="en-US" sz="2000">
                  <a:solidFill>
                    <a:srgbClr val="FFFF00"/>
                  </a:solidFill>
                  <a:latin typeface="Arial" charset="0"/>
                </a:rPr>
                <a:t>STUDY </a:t>
              </a:r>
            </a:p>
            <a:p>
              <a:pPr algn="ctr" eaLnBrk="1" hangingPunct="1"/>
              <a:r>
                <a:rPr lang="en-US" sz="2000">
                  <a:solidFill>
                    <a:srgbClr val="FFFF00"/>
                  </a:solidFill>
                  <a:latin typeface="Arial" charset="0"/>
                </a:rPr>
                <a:t>ILLUSTRATIONS</a:t>
              </a:r>
            </a:p>
          </p:txBody>
        </p:sp>
      </p:grpSp>
      <p:sp>
        <p:nvSpPr>
          <p:cNvPr id="9236" name="Oval 54"/>
          <p:cNvSpPr>
            <a:spLocks noChangeArrowheads="1"/>
          </p:cNvSpPr>
          <p:nvPr/>
        </p:nvSpPr>
        <p:spPr bwMode="auto">
          <a:xfrm>
            <a:off x="8558213" y="5715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sz="1800">
                <a:latin typeface="Times New Roman" pitchFamily="18" charset="0"/>
              </a:rPr>
              <a:t>5</a:t>
            </a:r>
          </a:p>
        </p:txBody>
      </p:sp>
      <p:grpSp>
        <p:nvGrpSpPr>
          <p:cNvPr id="11" name="Group 62"/>
          <p:cNvGrpSpPr>
            <a:grpSpLocks/>
          </p:cNvGrpSpPr>
          <p:nvPr/>
        </p:nvGrpSpPr>
        <p:grpSpPr bwMode="auto">
          <a:xfrm>
            <a:off x="7467600" y="46038"/>
            <a:ext cx="1096963" cy="182562"/>
            <a:chOff x="5050" y="0"/>
            <a:chExt cx="691" cy="115"/>
          </a:xfrm>
        </p:grpSpPr>
        <p:sp>
          <p:nvSpPr>
            <p:cNvPr id="9238" name="AutoShape 63">
              <a:hlinkClick r:id="rId2" action="ppaction://hlinksldjump" highlightClick="1"/>
            </p:cNvPr>
            <p:cNvSpPr>
              <a:spLocks noChangeAspect="1" noChangeArrowheads="1"/>
            </p:cNvSpPr>
            <p:nvPr/>
          </p:nvSpPr>
          <p:spPr bwMode="auto">
            <a:xfrm>
              <a:off x="5050" y="0"/>
              <a:ext cx="115" cy="115"/>
            </a:xfrm>
            <a:prstGeom prst="actionButtonHome">
              <a:avLst/>
            </a:prstGeom>
            <a:solidFill>
              <a:srgbClr val="C0C0C0"/>
            </a:solidFill>
            <a:ln w="12700">
              <a:solidFill>
                <a:schemeClr val="tx1"/>
              </a:solidFill>
              <a:miter lim="800000"/>
              <a:headEnd/>
              <a:tailEnd/>
            </a:ln>
          </p:spPr>
          <p:txBody>
            <a:bodyPr wrap="none" anchor="ctr"/>
            <a:lstStyle/>
            <a:p>
              <a:endParaRPr lang="en-US"/>
            </a:p>
          </p:txBody>
        </p:sp>
        <p:sp>
          <p:nvSpPr>
            <p:cNvPr id="9239" name="AutoShape 64">
              <a:hlinkClick r:id="" action="ppaction://hlinkshowjump?jump=previousslide" highlightClick="1"/>
            </p:cNvPr>
            <p:cNvSpPr>
              <a:spLocks noChangeAspect="1" noChangeArrowheads="1"/>
            </p:cNvSpPr>
            <p:nvPr/>
          </p:nvSpPr>
          <p:spPr bwMode="auto">
            <a:xfrm>
              <a:off x="5280" y="0"/>
              <a:ext cx="116" cy="115"/>
            </a:xfrm>
            <a:prstGeom prst="actionButtonBackPrevious">
              <a:avLst/>
            </a:prstGeom>
            <a:solidFill>
              <a:srgbClr val="C0C0C0"/>
            </a:solidFill>
            <a:ln w="12700">
              <a:solidFill>
                <a:schemeClr val="tx1"/>
              </a:solidFill>
              <a:miter lim="800000"/>
              <a:headEnd/>
              <a:tailEnd/>
            </a:ln>
          </p:spPr>
          <p:txBody>
            <a:bodyPr wrap="none" anchor="ctr"/>
            <a:lstStyle/>
            <a:p>
              <a:endParaRPr lang="en-US"/>
            </a:p>
          </p:txBody>
        </p:sp>
        <p:sp>
          <p:nvSpPr>
            <p:cNvPr id="9240" name="AutoShape 65">
              <a:hlinkClick r:id="" action="ppaction://hlinkshowjump?jump=nextslide" highlightClick="1"/>
            </p:cNvPr>
            <p:cNvSpPr>
              <a:spLocks noChangeAspect="1" noChangeArrowheads="1"/>
            </p:cNvSpPr>
            <p:nvPr/>
          </p:nvSpPr>
          <p:spPr bwMode="auto">
            <a:xfrm>
              <a:off x="5396" y="0"/>
              <a:ext cx="115" cy="115"/>
            </a:xfrm>
            <a:prstGeom prst="actionButtonForwardNext">
              <a:avLst/>
            </a:prstGeom>
            <a:solidFill>
              <a:srgbClr val="C0C0C0"/>
            </a:solidFill>
            <a:ln w="12700">
              <a:solidFill>
                <a:schemeClr val="tx1"/>
              </a:solidFill>
              <a:miter lim="800000"/>
              <a:headEnd/>
              <a:tailEnd/>
            </a:ln>
          </p:spPr>
          <p:txBody>
            <a:bodyPr wrap="none" anchor="ctr"/>
            <a:lstStyle/>
            <a:p>
              <a:endParaRPr lang="en-US"/>
            </a:p>
          </p:txBody>
        </p:sp>
        <p:sp>
          <p:nvSpPr>
            <p:cNvPr id="9241" name="AutoShape 66">
              <a:hlinkClick r:id="" action="ppaction://hlinkshowjump?jump=firstslide" highlightClick="1"/>
            </p:cNvPr>
            <p:cNvSpPr>
              <a:spLocks noChangeAspect="1" noChangeArrowheads="1"/>
            </p:cNvSpPr>
            <p:nvPr/>
          </p:nvSpPr>
          <p:spPr bwMode="auto">
            <a:xfrm>
              <a:off x="5165" y="0"/>
              <a:ext cx="115" cy="115"/>
            </a:xfrm>
            <a:prstGeom prst="actionButtonBeginning">
              <a:avLst/>
            </a:prstGeom>
            <a:solidFill>
              <a:srgbClr val="C0C0C0"/>
            </a:solidFill>
            <a:ln w="12700">
              <a:solidFill>
                <a:schemeClr val="tx1"/>
              </a:solidFill>
              <a:miter lim="800000"/>
              <a:headEnd/>
              <a:tailEnd/>
            </a:ln>
          </p:spPr>
          <p:txBody>
            <a:bodyPr wrap="none" anchor="ctr"/>
            <a:lstStyle/>
            <a:p>
              <a:endParaRPr lang="en-US"/>
            </a:p>
          </p:txBody>
        </p:sp>
        <p:sp>
          <p:nvSpPr>
            <p:cNvPr id="9242" name="AutoShape 67">
              <a:hlinkClick r:id="" action="ppaction://hlinkshowjump?jump=lastslide" highlightClick="1"/>
            </p:cNvPr>
            <p:cNvSpPr>
              <a:spLocks noChangeAspect="1" noChangeArrowheads="1"/>
            </p:cNvSpPr>
            <p:nvPr/>
          </p:nvSpPr>
          <p:spPr bwMode="auto">
            <a:xfrm>
              <a:off x="5511" y="0"/>
              <a:ext cx="115" cy="115"/>
            </a:xfrm>
            <a:prstGeom prst="actionButtonEnd">
              <a:avLst/>
            </a:prstGeom>
            <a:solidFill>
              <a:srgbClr val="C0C0C0"/>
            </a:solidFill>
            <a:ln w="12700">
              <a:solidFill>
                <a:schemeClr val="tx1"/>
              </a:solidFill>
              <a:miter lim="800000"/>
              <a:headEnd/>
              <a:tailEnd/>
            </a:ln>
          </p:spPr>
          <p:txBody>
            <a:bodyPr wrap="none" anchor="ctr"/>
            <a:lstStyle/>
            <a:p>
              <a:endParaRPr lang="en-US"/>
            </a:p>
          </p:txBody>
        </p:sp>
        <p:sp>
          <p:nvSpPr>
            <p:cNvPr id="9243" name="AutoShape 68">
              <a:hlinkClick r:id="" action="ppaction://hlinkshowjump?jump=endshow" highlightClick="1"/>
            </p:cNvPr>
            <p:cNvSpPr>
              <a:spLocks noChangeAspect="1" noChangeArrowheads="1"/>
            </p:cNvSpPr>
            <p:nvPr/>
          </p:nvSpPr>
          <p:spPr bwMode="auto">
            <a:xfrm>
              <a:off x="5626" y="0"/>
              <a:ext cx="115" cy="115"/>
            </a:xfrm>
            <a:prstGeom prst="actionButtonBlank">
              <a:avLst/>
            </a:prstGeom>
            <a:solidFill>
              <a:srgbClr val="FF0000"/>
            </a:solidFill>
            <a:ln w="12700">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ppt_h/2"/>
                                          </p:val>
                                        </p:tav>
                                        <p:tav tm="100000">
                                          <p:val>
                                            <p:strVal val="#ppt_y"/>
                                          </p:val>
                                        </p:tav>
                                      </p:tavLst>
                                    </p:anim>
                                    <p:anim calcmode="lin" valueType="num">
                                      <p:cBhvr>
                                        <p:cTn id="14" dur="500" fill="hold"/>
                                        <p:tgtEl>
                                          <p:spTgt spid="7"/>
                                        </p:tgtEl>
                                        <p:attrNameLst>
                                          <p:attrName>ppt_w</p:attrName>
                                        </p:attrNameLst>
                                      </p:cBhvr>
                                      <p:tavLst>
                                        <p:tav tm="0">
                                          <p:val>
                                            <p:strVal val="#ppt_w"/>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grpId="0" nodeType="clickEffect">
                                  <p:stCondLst>
                                    <p:cond delay="0"/>
                                  </p:stCondLst>
                                  <p:childTnLst>
                                    <p:set>
                                      <p:cBhvr>
                                        <p:cTn id="25" dur="1" fill="hold">
                                          <p:stCondLst>
                                            <p:cond delay="0"/>
                                          </p:stCondLst>
                                        </p:cTn>
                                        <p:tgtEl>
                                          <p:spTgt spid="660501"/>
                                        </p:tgtEl>
                                        <p:attrNameLst>
                                          <p:attrName>style.visibility</p:attrName>
                                        </p:attrNameLst>
                                      </p:cBhvr>
                                      <p:to>
                                        <p:strVal val="visible"/>
                                      </p:to>
                                    </p:set>
                                    <p:anim calcmode="lin" valueType="num">
                                      <p:cBhvr>
                                        <p:cTn id="26" dur="500" fill="hold"/>
                                        <p:tgtEl>
                                          <p:spTgt spid="660501"/>
                                        </p:tgtEl>
                                        <p:attrNameLst>
                                          <p:attrName>ppt_w</p:attrName>
                                        </p:attrNameLst>
                                      </p:cBhvr>
                                      <p:tavLst>
                                        <p:tav tm="0">
                                          <p:val>
                                            <p:fltVal val="0"/>
                                          </p:val>
                                        </p:tav>
                                        <p:tav tm="100000">
                                          <p:val>
                                            <p:strVal val="#ppt_w"/>
                                          </p:val>
                                        </p:tav>
                                      </p:tavLst>
                                    </p:anim>
                                    <p:anim calcmode="lin" valueType="num">
                                      <p:cBhvr>
                                        <p:cTn id="27" dur="500" fill="hold"/>
                                        <p:tgtEl>
                                          <p:spTgt spid="660501"/>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strips(upRigh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ppt_h/2"/>
                                          </p:val>
                                        </p:tav>
                                        <p:tav tm="100000">
                                          <p:val>
                                            <p:strVal val="#ppt_y"/>
                                          </p:val>
                                        </p:tav>
                                      </p:tavLst>
                                    </p:anim>
                                    <p:anim calcmode="lin" valueType="num">
                                      <p:cBhvr>
                                        <p:cTn id="39" dur="500" fill="hold"/>
                                        <p:tgtEl>
                                          <p:spTgt spid="3"/>
                                        </p:tgtEl>
                                        <p:attrNameLst>
                                          <p:attrName>ppt_w</p:attrName>
                                        </p:attrNameLst>
                                      </p:cBhvr>
                                      <p:tavLst>
                                        <p:tav tm="0">
                                          <p:val>
                                            <p:strVal val="#ppt_w"/>
                                          </p:val>
                                        </p:tav>
                                        <p:tav tm="100000">
                                          <p:val>
                                            <p:strVal val="#ppt_w"/>
                                          </p:val>
                                        </p:tav>
                                      </p:tavLst>
                                    </p:anim>
                                    <p:anim calcmode="lin" valueType="num">
                                      <p:cBhvr>
                                        <p:cTn id="4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660503"/>
                                        </p:tgtEl>
                                        <p:attrNameLst>
                                          <p:attrName>style.visibility</p:attrName>
                                        </p:attrNameLst>
                                      </p:cBhvr>
                                      <p:to>
                                        <p:strVal val="visible"/>
                                      </p:to>
                                    </p:set>
                                    <p:animEffect transition="in" filter="strips(downLeft)">
                                      <p:cBhvr>
                                        <p:cTn id="51" dur="500"/>
                                        <p:tgtEl>
                                          <p:spTgt spid="660503"/>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660504"/>
                                        </p:tgtEl>
                                        <p:attrNameLst>
                                          <p:attrName>style.visibility</p:attrName>
                                        </p:attrNameLst>
                                      </p:cBhvr>
                                      <p:to>
                                        <p:strVal val="visible"/>
                                      </p:to>
                                    </p:set>
                                    <p:animEffect transition="in" filter="strips(downRight)">
                                      <p:cBhvr>
                                        <p:cTn id="56" dur="500"/>
                                        <p:tgtEl>
                                          <p:spTgt spid="660504"/>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32" fill="hold" grpId="0" nodeType="clickEffect">
                                  <p:stCondLst>
                                    <p:cond delay="0"/>
                                  </p:stCondLst>
                                  <p:childTnLst>
                                    <p:set>
                                      <p:cBhvr>
                                        <p:cTn id="60" dur="1" fill="hold">
                                          <p:stCondLst>
                                            <p:cond delay="0"/>
                                          </p:stCondLst>
                                        </p:cTn>
                                        <p:tgtEl>
                                          <p:spTgt spid="660502"/>
                                        </p:tgtEl>
                                        <p:attrNameLst>
                                          <p:attrName>style.visibility</p:attrName>
                                        </p:attrNameLst>
                                      </p:cBhvr>
                                      <p:to>
                                        <p:strVal val="visible"/>
                                      </p:to>
                                    </p:set>
                                    <p:anim calcmode="lin" valueType="num">
                                      <p:cBhvr>
                                        <p:cTn id="61" dur="500" fill="hold"/>
                                        <p:tgtEl>
                                          <p:spTgt spid="660502"/>
                                        </p:tgtEl>
                                        <p:attrNameLst>
                                          <p:attrName>ppt_w</p:attrName>
                                        </p:attrNameLst>
                                      </p:cBhvr>
                                      <p:tavLst>
                                        <p:tav tm="0">
                                          <p:val>
                                            <p:strVal val="4*#ppt_w"/>
                                          </p:val>
                                        </p:tav>
                                        <p:tav tm="100000">
                                          <p:val>
                                            <p:strVal val="#ppt_w"/>
                                          </p:val>
                                        </p:tav>
                                      </p:tavLst>
                                    </p:anim>
                                    <p:anim calcmode="lin" valueType="num">
                                      <p:cBhvr>
                                        <p:cTn id="62" dur="500" fill="hold"/>
                                        <p:tgtEl>
                                          <p:spTgt spid="660502"/>
                                        </p:tgtEl>
                                        <p:attrNameLst>
                                          <p:attrName>ppt_h</p:attrName>
                                        </p:attrNameLst>
                                      </p:cBhvr>
                                      <p:tavLst>
                                        <p:tav tm="0">
                                          <p:val>
                                            <p:strVal val="4*#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grpId="0" nodeType="clickEffect">
                                  <p:stCondLst>
                                    <p:cond delay="0"/>
                                  </p:stCondLst>
                                  <p:childTnLst>
                                    <p:set>
                                      <p:cBhvr>
                                        <p:cTn id="66" dur="1" fill="hold">
                                          <p:stCondLst>
                                            <p:cond delay="0"/>
                                          </p:stCondLst>
                                        </p:cTn>
                                        <p:tgtEl>
                                          <p:spTgt spid="660505"/>
                                        </p:tgtEl>
                                        <p:attrNameLst>
                                          <p:attrName>style.visibility</p:attrName>
                                        </p:attrNameLst>
                                      </p:cBhvr>
                                      <p:to>
                                        <p:strVal val="visible"/>
                                      </p:to>
                                    </p:set>
                                    <p:anim calcmode="lin" valueType="num">
                                      <p:cBhvr>
                                        <p:cTn id="67" dur="500" fill="hold"/>
                                        <p:tgtEl>
                                          <p:spTgt spid="660505"/>
                                        </p:tgtEl>
                                        <p:attrNameLst>
                                          <p:attrName>ppt_x</p:attrName>
                                        </p:attrNameLst>
                                      </p:cBhvr>
                                      <p:tavLst>
                                        <p:tav tm="0">
                                          <p:val>
                                            <p:strVal val="#ppt_x"/>
                                          </p:val>
                                        </p:tav>
                                        <p:tav tm="100000">
                                          <p:val>
                                            <p:strVal val="#ppt_x"/>
                                          </p:val>
                                        </p:tav>
                                      </p:tavLst>
                                    </p:anim>
                                    <p:anim calcmode="lin" valueType="num">
                                      <p:cBhvr>
                                        <p:cTn id="68" dur="500" fill="hold"/>
                                        <p:tgtEl>
                                          <p:spTgt spid="660505"/>
                                        </p:tgtEl>
                                        <p:attrNameLst>
                                          <p:attrName>ppt_y</p:attrName>
                                        </p:attrNameLst>
                                      </p:cBhvr>
                                      <p:tavLst>
                                        <p:tav tm="0">
                                          <p:val>
                                            <p:strVal val="#ppt_y+#ppt_h/2"/>
                                          </p:val>
                                        </p:tav>
                                        <p:tav tm="100000">
                                          <p:val>
                                            <p:strVal val="#ppt_y"/>
                                          </p:val>
                                        </p:tav>
                                      </p:tavLst>
                                    </p:anim>
                                    <p:anim calcmode="lin" valueType="num">
                                      <p:cBhvr>
                                        <p:cTn id="69" dur="500" fill="hold"/>
                                        <p:tgtEl>
                                          <p:spTgt spid="660505"/>
                                        </p:tgtEl>
                                        <p:attrNameLst>
                                          <p:attrName>ppt_w</p:attrName>
                                        </p:attrNameLst>
                                      </p:cBhvr>
                                      <p:tavLst>
                                        <p:tav tm="0">
                                          <p:val>
                                            <p:strVal val="#ppt_w"/>
                                          </p:val>
                                        </p:tav>
                                        <p:tav tm="100000">
                                          <p:val>
                                            <p:strVal val="#ppt_w"/>
                                          </p:val>
                                        </p:tav>
                                      </p:tavLst>
                                    </p:anim>
                                    <p:anim calcmode="lin" valueType="num">
                                      <p:cBhvr>
                                        <p:cTn id="70" dur="500" fill="hold"/>
                                        <p:tgtEl>
                                          <p:spTgt spid="660505"/>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8" presetClass="entr" presetSubtype="12" fill="hold" grpId="0" nodeType="clickEffect">
                                  <p:stCondLst>
                                    <p:cond delay="0"/>
                                  </p:stCondLst>
                                  <p:childTnLst>
                                    <p:set>
                                      <p:cBhvr>
                                        <p:cTn id="74" dur="1" fill="hold">
                                          <p:stCondLst>
                                            <p:cond delay="0"/>
                                          </p:stCondLst>
                                        </p:cTn>
                                        <p:tgtEl>
                                          <p:spTgt spid="660506"/>
                                        </p:tgtEl>
                                        <p:attrNameLst>
                                          <p:attrName>style.visibility</p:attrName>
                                        </p:attrNameLst>
                                      </p:cBhvr>
                                      <p:to>
                                        <p:strVal val="visible"/>
                                      </p:to>
                                    </p:set>
                                    <p:animEffect transition="in" filter="strips(downLeft)">
                                      <p:cBhvr>
                                        <p:cTn id="75" dur="500"/>
                                        <p:tgtEl>
                                          <p:spTgt spid="660506"/>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grpId="0" nodeType="clickEffect">
                                  <p:stCondLst>
                                    <p:cond delay="0"/>
                                  </p:stCondLst>
                                  <p:childTnLst>
                                    <p:set>
                                      <p:cBhvr>
                                        <p:cTn id="79" dur="1" fill="hold">
                                          <p:stCondLst>
                                            <p:cond delay="0"/>
                                          </p:stCondLst>
                                        </p:cTn>
                                        <p:tgtEl>
                                          <p:spTgt spid="660507"/>
                                        </p:tgtEl>
                                        <p:attrNameLst>
                                          <p:attrName>style.visibility</p:attrName>
                                        </p:attrNameLst>
                                      </p:cBhvr>
                                      <p:to>
                                        <p:strVal val="visible"/>
                                      </p:to>
                                    </p:set>
                                    <p:animEffect transition="in" filter="strips(downLeft)">
                                      <p:cBhvr>
                                        <p:cTn id="80" dur="500"/>
                                        <p:tgtEl>
                                          <p:spTgt spid="660507"/>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6" fill="hold" grpId="0" nodeType="clickEffect">
                                  <p:stCondLst>
                                    <p:cond delay="0"/>
                                  </p:stCondLst>
                                  <p:childTnLst>
                                    <p:set>
                                      <p:cBhvr>
                                        <p:cTn id="84" dur="1" fill="hold">
                                          <p:stCondLst>
                                            <p:cond delay="0"/>
                                          </p:stCondLst>
                                        </p:cTn>
                                        <p:tgtEl>
                                          <p:spTgt spid="660508"/>
                                        </p:tgtEl>
                                        <p:attrNameLst>
                                          <p:attrName>style.visibility</p:attrName>
                                        </p:attrNameLst>
                                      </p:cBhvr>
                                      <p:to>
                                        <p:strVal val="visible"/>
                                      </p:to>
                                    </p:set>
                                    <p:animEffect transition="in" filter="strips(downRight)">
                                      <p:cBhvr>
                                        <p:cTn id="85" dur="500"/>
                                        <p:tgtEl>
                                          <p:spTgt spid="660508"/>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grpId="0" nodeType="clickEffect">
                                  <p:stCondLst>
                                    <p:cond delay="0"/>
                                  </p:stCondLst>
                                  <p:childTnLst>
                                    <p:set>
                                      <p:cBhvr>
                                        <p:cTn id="89" dur="1" fill="hold">
                                          <p:stCondLst>
                                            <p:cond delay="0"/>
                                          </p:stCondLst>
                                        </p:cTn>
                                        <p:tgtEl>
                                          <p:spTgt spid="660509"/>
                                        </p:tgtEl>
                                        <p:attrNameLst>
                                          <p:attrName>style.visibility</p:attrName>
                                        </p:attrNameLst>
                                      </p:cBhvr>
                                      <p:to>
                                        <p:strVal val="visible"/>
                                      </p:to>
                                    </p:set>
                                    <p:animEffect transition="in" filter="strips(downRight)">
                                      <p:cBhvr>
                                        <p:cTn id="90" dur="500"/>
                                        <p:tgtEl>
                                          <p:spTgt spid="660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501" grpId="0" animBg="1"/>
      <p:bldP spid="660502" grpId="0" animBg="1"/>
      <p:bldP spid="660503" grpId="0" animBg="1"/>
      <p:bldP spid="660504" grpId="0" animBg="1"/>
      <p:bldP spid="660505" grpId="0" animBg="1"/>
      <p:bldP spid="660506" grpId="0" animBg="1"/>
      <p:bldP spid="660507" grpId="0" animBg="1"/>
      <p:bldP spid="660508" grpId="0" animBg="1"/>
      <p:bldP spid="66050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Line 2"/>
          <p:cNvSpPr>
            <a:spLocks noChangeShapeType="1"/>
          </p:cNvSpPr>
          <p:nvPr/>
        </p:nvSpPr>
        <p:spPr bwMode="auto">
          <a:xfrm>
            <a:off x="6477000" y="5419725"/>
            <a:ext cx="1828800" cy="0"/>
          </a:xfrm>
          <a:prstGeom prst="line">
            <a:avLst/>
          </a:prstGeom>
          <a:noFill/>
          <a:ln w="9525">
            <a:solidFill>
              <a:schemeClr val="tx1"/>
            </a:solidFill>
            <a:round/>
            <a:headEnd/>
            <a:tailEnd/>
          </a:ln>
        </p:spPr>
        <p:txBody>
          <a:bodyPr/>
          <a:lstStyle/>
          <a:p>
            <a:endParaRPr lang="en-US"/>
          </a:p>
        </p:txBody>
      </p:sp>
      <p:grpSp>
        <p:nvGrpSpPr>
          <p:cNvPr id="2" name="Group 3"/>
          <p:cNvGrpSpPr>
            <a:grpSpLocks/>
          </p:cNvGrpSpPr>
          <p:nvPr/>
        </p:nvGrpSpPr>
        <p:grpSpPr bwMode="auto">
          <a:xfrm>
            <a:off x="6918325" y="3438525"/>
            <a:ext cx="1844675" cy="1981200"/>
            <a:chOff x="2928" y="2784"/>
            <a:chExt cx="1162" cy="1248"/>
          </a:xfrm>
        </p:grpSpPr>
        <p:sp>
          <p:nvSpPr>
            <p:cNvPr id="10297" name="Text Box 4"/>
            <p:cNvSpPr txBox="1">
              <a:spLocks noChangeArrowheads="1"/>
            </p:cNvSpPr>
            <p:nvPr/>
          </p:nvSpPr>
          <p:spPr bwMode="auto">
            <a:xfrm>
              <a:off x="2928" y="2784"/>
              <a:ext cx="203" cy="192"/>
            </a:xfrm>
            <a:prstGeom prst="rect">
              <a:avLst/>
            </a:prstGeom>
            <a:noFill/>
            <a:ln w="9525">
              <a:noFill/>
              <a:miter lim="800000"/>
              <a:headEnd/>
              <a:tailEnd/>
            </a:ln>
          </p:spPr>
          <p:txBody>
            <a:bodyPr wrap="none">
              <a:spAutoFit/>
            </a:bodyPr>
            <a:lstStyle/>
            <a:p>
              <a:pPr eaLnBrk="1" hangingPunct="1"/>
              <a:r>
                <a:rPr lang="en-US" sz="1400">
                  <a:solidFill>
                    <a:srgbClr val="FF3300"/>
                  </a:solidFill>
                  <a:latin typeface="Times New Roman" pitchFamily="18" charset="0"/>
                </a:rPr>
                <a:t>H</a:t>
              </a:r>
            </a:p>
          </p:txBody>
        </p:sp>
        <p:sp>
          <p:nvSpPr>
            <p:cNvPr id="10298" name="Text Box 5"/>
            <p:cNvSpPr txBox="1">
              <a:spLocks noChangeArrowheads="1"/>
            </p:cNvSpPr>
            <p:nvPr/>
          </p:nvSpPr>
          <p:spPr bwMode="auto">
            <a:xfrm rot="-1044540">
              <a:off x="3906" y="3510"/>
              <a:ext cx="184" cy="192"/>
            </a:xfrm>
            <a:prstGeom prst="rect">
              <a:avLst/>
            </a:prstGeom>
            <a:noFill/>
            <a:ln w="9525">
              <a:noFill/>
              <a:miter lim="800000"/>
              <a:headEnd/>
              <a:tailEnd/>
            </a:ln>
          </p:spPr>
          <p:txBody>
            <a:bodyPr wrap="none">
              <a:spAutoFit/>
            </a:bodyPr>
            <a:lstStyle/>
            <a:p>
              <a:pPr eaLnBrk="1" hangingPunct="1"/>
              <a:r>
                <a:rPr lang="en-US" sz="1400" i="1">
                  <a:solidFill>
                    <a:srgbClr val="FF3300"/>
                  </a:solidFill>
                  <a:latin typeface="Times New Roman" pitchFamily="18" charset="0"/>
                </a:rPr>
                <a:t>L</a:t>
              </a:r>
            </a:p>
          </p:txBody>
        </p:sp>
        <p:sp>
          <p:nvSpPr>
            <p:cNvPr id="10299" name="Line 6"/>
            <p:cNvSpPr>
              <a:spLocks noChangeShapeType="1"/>
            </p:cNvSpPr>
            <p:nvPr/>
          </p:nvSpPr>
          <p:spPr bwMode="auto">
            <a:xfrm flipV="1">
              <a:off x="3072" y="2880"/>
              <a:ext cx="0" cy="1152"/>
            </a:xfrm>
            <a:prstGeom prst="line">
              <a:avLst/>
            </a:prstGeom>
            <a:noFill/>
            <a:ln w="9525">
              <a:solidFill>
                <a:schemeClr val="tx1"/>
              </a:solidFill>
              <a:round/>
              <a:headEnd/>
              <a:tailEnd/>
            </a:ln>
          </p:spPr>
          <p:txBody>
            <a:bodyPr/>
            <a:lstStyle/>
            <a:p>
              <a:endParaRPr lang="en-US"/>
            </a:p>
          </p:txBody>
        </p:sp>
        <p:sp>
          <p:nvSpPr>
            <p:cNvPr id="10300" name="Line 7"/>
            <p:cNvSpPr>
              <a:spLocks noChangeShapeType="1"/>
            </p:cNvSpPr>
            <p:nvPr/>
          </p:nvSpPr>
          <p:spPr bwMode="auto">
            <a:xfrm flipV="1">
              <a:off x="3072" y="3648"/>
              <a:ext cx="960" cy="360"/>
            </a:xfrm>
            <a:prstGeom prst="line">
              <a:avLst/>
            </a:prstGeom>
            <a:noFill/>
            <a:ln w="9525">
              <a:solidFill>
                <a:schemeClr val="tx1"/>
              </a:solidFill>
              <a:round/>
              <a:headEnd/>
              <a:tailEnd/>
            </a:ln>
          </p:spPr>
          <p:txBody>
            <a:bodyPr/>
            <a:lstStyle/>
            <a:p>
              <a:endParaRPr lang="en-US"/>
            </a:p>
          </p:txBody>
        </p:sp>
      </p:grpSp>
      <p:grpSp>
        <p:nvGrpSpPr>
          <p:cNvPr id="3" name="Group 8"/>
          <p:cNvGrpSpPr>
            <a:grpSpLocks/>
          </p:cNvGrpSpPr>
          <p:nvPr/>
        </p:nvGrpSpPr>
        <p:grpSpPr bwMode="auto">
          <a:xfrm>
            <a:off x="6908800" y="3200400"/>
            <a:ext cx="1720850" cy="2438400"/>
            <a:chOff x="2928" y="2640"/>
            <a:chExt cx="1084" cy="1536"/>
          </a:xfrm>
        </p:grpSpPr>
        <p:sp>
          <p:nvSpPr>
            <p:cNvPr id="10292" name="Freeform 9"/>
            <p:cNvSpPr>
              <a:spLocks/>
            </p:cNvSpPr>
            <p:nvPr/>
          </p:nvSpPr>
          <p:spPr bwMode="auto">
            <a:xfrm>
              <a:off x="3072" y="2790"/>
              <a:ext cx="824" cy="1241"/>
            </a:xfrm>
            <a:custGeom>
              <a:avLst/>
              <a:gdLst>
                <a:gd name="T0" fmla="*/ 0 w 824"/>
                <a:gd name="T1" fmla="*/ 328 h 1241"/>
                <a:gd name="T2" fmla="*/ 824 w 824"/>
                <a:gd name="T3" fmla="*/ 0 h 1241"/>
                <a:gd name="T4" fmla="*/ 824 w 824"/>
                <a:gd name="T5" fmla="*/ 913 h 1241"/>
                <a:gd name="T6" fmla="*/ 0 w 824"/>
                <a:gd name="T7" fmla="*/ 1241 h 1241"/>
                <a:gd name="T8" fmla="*/ 0 w 824"/>
                <a:gd name="T9" fmla="*/ 328 h 1241"/>
                <a:gd name="T10" fmla="*/ 0 60000 65536"/>
                <a:gd name="T11" fmla="*/ 0 60000 65536"/>
                <a:gd name="T12" fmla="*/ 0 60000 65536"/>
                <a:gd name="T13" fmla="*/ 0 60000 65536"/>
                <a:gd name="T14" fmla="*/ 0 60000 65536"/>
                <a:gd name="T15" fmla="*/ 0 w 824"/>
                <a:gd name="T16" fmla="*/ 0 h 1241"/>
                <a:gd name="T17" fmla="*/ 824 w 824"/>
                <a:gd name="T18" fmla="*/ 1241 h 1241"/>
              </a:gdLst>
              <a:ahLst/>
              <a:cxnLst>
                <a:cxn ang="T10">
                  <a:pos x="T0" y="T1"/>
                </a:cxn>
                <a:cxn ang="T11">
                  <a:pos x="T2" y="T3"/>
                </a:cxn>
                <a:cxn ang="T12">
                  <a:pos x="T4" y="T5"/>
                </a:cxn>
                <a:cxn ang="T13">
                  <a:pos x="T6" y="T7"/>
                </a:cxn>
                <a:cxn ang="T14">
                  <a:pos x="T8" y="T9"/>
                </a:cxn>
              </a:cxnLst>
              <a:rect l="T15" t="T16" r="T17" b="T18"/>
              <a:pathLst>
                <a:path w="824" h="1241">
                  <a:moveTo>
                    <a:pt x="0" y="328"/>
                  </a:moveTo>
                  <a:lnTo>
                    <a:pt x="824" y="0"/>
                  </a:lnTo>
                  <a:lnTo>
                    <a:pt x="824" y="913"/>
                  </a:lnTo>
                  <a:lnTo>
                    <a:pt x="0" y="1241"/>
                  </a:lnTo>
                  <a:lnTo>
                    <a:pt x="0" y="328"/>
                  </a:lnTo>
                  <a:close/>
                </a:path>
              </a:pathLst>
            </a:custGeom>
            <a:noFill/>
            <a:ln w="4763">
              <a:solidFill>
                <a:srgbClr val="1F1A17"/>
              </a:solidFill>
              <a:round/>
              <a:headEnd/>
              <a:tailEnd/>
            </a:ln>
          </p:spPr>
          <p:txBody>
            <a:bodyPr/>
            <a:lstStyle/>
            <a:p>
              <a:endParaRPr lang="en-US"/>
            </a:p>
          </p:txBody>
        </p:sp>
        <p:sp>
          <p:nvSpPr>
            <p:cNvPr id="10293" name="Text Box 10"/>
            <p:cNvSpPr txBox="1">
              <a:spLocks noChangeArrowheads="1"/>
            </p:cNvSpPr>
            <p:nvPr/>
          </p:nvSpPr>
          <p:spPr bwMode="auto">
            <a:xfrm>
              <a:off x="2928" y="2976"/>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1</a:t>
              </a:r>
            </a:p>
          </p:txBody>
        </p:sp>
        <p:sp>
          <p:nvSpPr>
            <p:cNvPr id="10294" name="Text Box 11"/>
            <p:cNvSpPr txBox="1">
              <a:spLocks noChangeArrowheads="1"/>
            </p:cNvSpPr>
            <p:nvPr/>
          </p:nvSpPr>
          <p:spPr bwMode="auto">
            <a:xfrm>
              <a:off x="2976" y="3984"/>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2</a:t>
              </a:r>
            </a:p>
          </p:txBody>
        </p:sp>
        <p:sp>
          <p:nvSpPr>
            <p:cNvPr id="10295" name="Text Box 12"/>
            <p:cNvSpPr txBox="1">
              <a:spLocks noChangeArrowheads="1"/>
            </p:cNvSpPr>
            <p:nvPr/>
          </p:nvSpPr>
          <p:spPr bwMode="auto">
            <a:xfrm>
              <a:off x="3840" y="3648"/>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3</a:t>
              </a:r>
            </a:p>
          </p:txBody>
        </p:sp>
        <p:sp>
          <p:nvSpPr>
            <p:cNvPr id="10296" name="Text Box 13"/>
            <p:cNvSpPr txBox="1">
              <a:spLocks noChangeArrowheads="1"/>
            </p:cNvSpPr>
            <p:nvPr/>
          </p:nvSpPr>
          <p:spPr bwMode="auto">
            <a:xfrm>
              <a:off x="3792" y="2640"/>
              <a:ext cx="172" cy="192"/>
            </a:xfrm>
            <a:prstGeom prst="rect">
              <a:avLst/>
            </a:prstGeom>
            <a:noFill/>
            <a:ln w="9525">
              <a:noFill/>
              <a:miter lim="800000"/>
              <a:headEnd/>
              <a:tailEnd/>
            </a:ln>
          </p:spPr>
          <p:txBody>
            <a:bodyPr wrap="none">
              <a:spAutoFit/>
            </a:bodyPr>
            <a:lstStyle/>
            <a:p>
              <a:pPr eaLnBrk="1" hangingPunct="1"/>
              <a:r>
                <a:rPr lang="en-US" sz="1400">
                  <a:latin typeface="Times New Roman" pitchFamily="18" charset="0"/>
                </a:rPr>
                <a:t>4</a:t>
              </a:r>
            </a:p>
          </p:txBody>
        </p:sp>
      </p:grpSp>
      <p:grpSp>
        <p:nvGrpSpPr>
          <p:cNvPr id="4" name="Group 14"/>
          <p:cNvGrpSpPr>
            <a:grpSpLocks/>
          </p:cNvGrpSpPr>
          <p:nvPr/>
        </p:nvGrpSpPr>
        <p:grpSpPr bwMode="auto">
          <a:xfrm>
            <a:off x="6899275" y="3495675"/>
            <a:ext cx="1760538" cy="2008188"/>
            <a:chOff x="2916" y="2820"/>
            <a:chExt cx="1109" cy="1265"/>
          </a:xfrm>
        </p:grpSpPr>
        <p:sp>
          <p:nvSpPr>
            <p:cNvPr id="10286" name="Freeform 15"/>
            <p:cNvSpPr>
              <a:spLocks noEditPoints="1"/>
            </p:cNvSpPr>
            <p:nvPr/>
          </p:nvSpPr>
          <p:spPr bwMode="auto">
            <a:xfrm>
              <a:off x="3070" y="2953"/>
              <a:ext cx="830" cy="1025"/>
            </a:xfrm>
            <a:custGeom>
              <a:avLst/>
              <a:gdLst>
                <a:gd name="T0" fmla="*/ 157 w 830"/>
                <a:gd name="T1" fmla="*/ 1007 h 1025"/>
                <a:gd name="T2" fmla="*/ 661 w 830"/>
                <a:gd name="T3" fmla="*/ 808 h 1025"/>
                <a:gd name="T4" fmla="*/ 666 w 830"/>
                <a:gd name="T5" fmla="*/ 821 h 1025"/>
                <a:gd name="T6" fmla="*/ 162 w 830"/>
                <a:gd name="T7" fmla="*/ 1021 h 1025"/>
                <a:gd name="T8" fmla="*/ 157 w 830"/>
                <a:gd name="T9" fmla="*/ 1007 h 1025"/>
                <a:gd name="T10" fmla="*/ 669 w 830"/>
                <a:gd name="T11" fmla="*/ 816 h 1025"/>
                <a:gd name="T12" fmla="*/ 669 w 830"/>
                <a:gd name="T13" fmla="*/ 820 h 1025"/>
                <a:gd name="T14" fmla="*/ 666 w 830"/>
                <a:gd name="T15" fmla="*/ 821 h 1025"/>
                <a:gd name="T16" fmla="*/ 662 w 830"/>
                <a:gd name="T17" fmla="*/ 814 h 1025"/>
                <a:gd name="T18" fmla="*/ 669 w 830"/>
                <a:gd name="T19" fmla="*/ 816 h 1025"/>
                <a:gd name="T20" fmla="*/ 656 w 830"/>
                <a:gd name="T21" fmla="*/ 813 h 1025"/>
                <a:gd name="T22" fmla="*/ 814 w 830"/>
                <a:gd name="T23" fmla="*/ 177 h 1025"/>
                <a:gd name="T24" fmla="*/ 828 w 830"/>
                <a:gd name="T25" fmla="*/ 181 h 1025"/>
                <a:gd name="T26" fmla="*/ 669 w 830"/>
                <a:gd name="T27" fmla="*/ 816 h 1025"/>
                <a:gd name="T28" fmla="*/ 656 w 830"/>
                <a:gd name="T29" fmla="*/ 813 h 1025"/>
                <a:gd name="T30" fmla="*/ 823 w 830"/>
                <a:gd name="T31" fmla="*/ 172 h 1025"/>
                <a:gd name="T32" fmla="*/ 830 w 830"/>
                <a:gd name="T33" fmla="*/ 176 h 1025"/>
                <a:gd name="T34" fmla="*/ 828 w 830"/>
                <a:gd name="T35" fmla="*/ 181 h 1025"/>
                <a:gd name="T36" fmla="*/ 821 w 830"/>
                <a:gd name="T37" fmla="*/ 179 h 1025"/>
                <a:gd name="T38" fmla="*/ 823 w 830"/>
                <a:gd name="T39" fmla="*/ 172 h 1025"/>
                <a:gd name="T40" fmla="*/ 818 w 830"/>
                <a:gd name="T41" fmla="*/ 186 h 1025"/>
                <a:gd name="T42" fmla="*/ 411 w 830"/>
                <a:gd name="T43" fmla="*/ 15 h 1025"/>
                <a:gd name="T44" fmla="*/ 417 w 830"/>
                <a:gd name="T45" fmla="*/ 1 h 1025"/>
                <a:gd name="T46" fmla="*/ 823 w 830"/>
                <a:gd name="T47" fmla="*/ 172 h 1025"/>
                <a:gd name="T48" fmla="*/ 818 w 830"/>
                <a:gd name="T49" fmla="*/ 186 h 1025"/>
                <a:gd name="T50" fmla="*/ 408 w 830"/>
                <a:gd name="T51" fmla="*/ 3 h 1025"/>
                <a:gd name="T52" fmla="*/ 411 w 830"/>
                <a:gd name="T53" fmla="*/ 0 h 1025"/>
                <a:gd name="T54" fmla="*/ 417 w 830"/>
                <a:gd name="T55" fmla="*/ 1 h 1025"/>
                <a:gd name="T56" fmla="*/ 415 w 830"/>
                <a:gd name="T57" fmla="*/ 8 h 1025"/>
                <a:gd name="T58" fmla="*/ 408 w 830"/>
                <a:gd name="T59" fmla="*/ 3 h 1025"/>
                <a:gd name="T60" fmla="*/ 420 w 830"/>
                <a:gd name="T61" fmla="*/ 13 h 1025"/>
                <a:gd name="T62" fmla="*/ 14 w 830"/>
                <a:gd name="T63" fmla="*/ 507 h 1025"/>
                <a:gd name="T64" fmla="*/ 2 w 830"/>
                <a:gd name="T65" fmla="*/ 497 h 1025"/>
                <a:gd name="T66" fmla="*/ 408 w 830"/>
                <a:gd name="T67" fmla="*/ 3 h 1025"/>
                <a:gd name="T68" fmla="*/ 420 w 830"/>
                <a:gd name="T69" fmla="*/ 13 h 1025"/>
                <a:gd name="T70" fmla="*/ 0 w 830"/>
                <a:gd name="T71" fmla="*/ 504 h 1025"/>
                <a:gd name="T72" fmla="*/ 0 w 830"/>
                <a:gd name="T73" fmla="*/ 500 h 1025"/>
                <a:gd name="T74" fmla="*/ 2 w 830"/>
                <a:gd name="T75" fmla="*/ 497 h 1025"/>
                <a:gd name="T76" fmla="*/ 7 w 830"/>
                <a:gd name="T77" fmla="*/ 502 h 1025"/>
                <a:gd name="T78" fmla="*/ 0 w 830"/>
                <a:gd name="T79" fmla="*/ 504 h 1025"/>
                <a:gd name="T80" fmla="*/ 14 w 830"/>
                <a:gd name="T81" fmla="*/ 500 h 1025"/>
                <a:gd name="T82" fmla="*/ 166 w 830"/>
                <a:gd name="T83" fmla="*/ 1013 h 1025"/>
                <a:gd name="T84" fmla="*/ 152 w 830"/>
                <a:gd name="T85" fmla="*/ 1016 h 1025"/>
                <a:gd name="T86" fmla="*/ 0 w 830"/>
                <a:gd name="T87" fmla="*/ 504 h 1025"/>
                <a:gd name="T88" fmla="*/ 14 w 830"/>
                <a:gd name="T89" fmla="*/ 500 h 1025"/>
                <a:gd name="T90" fmla="*/ 162 w 830"/>
                <a:gd name="T91" fmla="*/ 1021 h 1025"/>
                <a:gd name="T92" fmla="*/ 155 w 830"/>
                <a:gd name="T93" fmla="*/ 1025 h 1025"/>
                <a:gd name="T94" fmla="*/ 152 w 830"/>
                <a:gd name="T95" fmla="*/ 1016 h 1025"/>
                <a:gd name="T96" fmla="*/ 159 w 830"/>
                <a:gd name="T97" fmla="*/ 1014 h 1025"/>
                <a:gd name="T98" fmla="*/ 162 w 830"/>
                <a:gd name="T99" fmla="*/ 1021 h 10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30"/>
                <a:gd name="T151" fmla="*/ 0 h 1025"/>
                <a:gd name="T152" fmla="*/ 830 w 830"/>
                <a:gd name="T153" fmla="*/ 1025 h 10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30" h="1025">
                  <a:moveTo>
                    <a:pt x="157" y="1007"/>
                  </a:moveTo>
                  <a:lnTo>
                    <a:pt x="661" y="808"/>
                  </a:lnTo>
                  <a:lnTo>
                    <a:pt x="666" y="821"/>
                  </a:lnTo>
                  <a:lnTo>
                    <a:pt x="162" y="1021"/>
                  </a:lnTo>
                  <a:lnTo>
                    <a:pt x="157" y="1007"/>
                  </a:lnTo>
                  <a:close/>
                  <a:moveTo>
                    <a:pt x="669" y="816"/>
                  </a:moveTo>
                  <a:lnTo>
                    <a:pt x="669" y="820"/>
                  </a:lnTo>
                  <a:lnTo>
                    <a:pt x="666" y="821"/>
                  </a:lnTo>
                  <a:lnTo>
                    <a:pt x="662" y="814"/>
                  </a:lnTo>
                  <a:lnTo>
                    <a:pt x="669" y="816"/>
                  </a:lnTo>
                  <a:close/>
                  <a:moveTo>
                    <a:pt x="656" y="813"/>
                  </a:moveTo>
                  <a:lnTo>
                    <a:pt x="814" y="177"/>
                  </a:lnTo>
                  <a:lnTo>
                    <a:pt x="828" y="181"/>
                  </a:lnTo>
                  <a:lnTo>
                    <a:pt x="669" y="816"/>
                  </a:lnTo>
                  <a:lnTo>
                    <a:pt x="656" y="813"/>
                  </a:lnTo>
                  <a:close/>
                  <a:moveTo>
                    <a:pt x="823" y="172"/>
                  </a:moveTo>
                  <a:lnTo>
                    <a:pt x="830" y="176"/>
                  </a:lnTo>
                  <a:lnTo>
                    <a:pt x="828" y="181"/>
                  </a:lnTo>
                  <a:lnTo>
                    <a:pt x="821" y="179"/>
                  </a:lnTo>
                  <a:lnTo>
                    <a:pt x="823" y="172"/>
                  </a:lnTo>
                  <a:close/>
                  <a:moveTo>
                    <a:pt x="818" y="186"/>
                  </a:moveTo>
                  <a:lnTo>
                    <a:pt x="411" y="15"/>
                  </a:lnTo>
                  <a:lnTo>
                    <a:pt x="417" y="1"/>
                  </a:lnTo>
                  <a:lnTo>
                    <a:pt x="823" y="172"/>
                  </a:lnTo>
                  <a:lnTo>
                    <a:pt x="818" y="186"/>
                  </a:lnTo>
                  <a:close/>
                  <a:moveTo>
                    <a:pt x="408" y="3"/>
                  </a:moveTo>
                  <a:lnTo>
                    <a:pt x="411" y="0"/>
                  </a:lnTo>
                  <a:lnTo>
                    <a:pt x="417" y="1"/>
                  </a:lnTo>
                  <a:lnTo>
                    <a:pt x="415" y="8"/>
                  </a:lnTo>
                  <a:lnTo>
                    <a:pt x="408" y="3"/>
                  </a:lnTo>
                  <a:close/>
                  <a:moveTo>
                    <a:pt x="420" y="13"/>
                  </a:moveTo>
                  <a:lnTo>
                    <a:pt x="14" y="507"/>
                  </a:lnTo>
                  <a:lnTo>
                    <a:pt x="2" y="497"/>
                  </a:lnTo>
                  <a:lnTo>
                    <a:pt x="408" y="3"/>
                  </a:lnTo>
                  <a:lnTo>
                    <a:pt x="420" y="13"/>
                  </a:lnTo>
                  <a:close/>
                  <a:moveTo>
                    <a:pt x="0" y="504"/>
                  </a:moveTo>
                  <a:lnTo>
                    <a:pt x="0" y="500"/>
                  </a:lnTo>
                  <a:lnTo>
                    <a:pt x="2" y="497"/>
                  </a:lnTo>
                  <a:lnTo>
                    <a:pt x="7" y="502"/>
                  </a:lnTo>
                  <a:lnTo>
                    <a:pt x="0" y="504"/>
                  </a:lnTo>
                  <a:close/>
                  <a:moveTo>
                    <a:pt x="14" y="500"/>
                  </a:moveTo>
                  <a:lnTo>
                    <a:pt x="166" y="1013"/>
                  </a:lnTo>
                  <a:lnTo>
                    <a:pt x="152" y="1016"/>
                  </a:lnTo>
                  <a:lnTo>
                    <a:pt x="0" y="504"/>
                  </a:lnTo>
                  <a:lnTo>
                    <a:pt x="14" y="500"/>
                  </a:lnTo>
                  <a:close/>
                  <a:moveTo>
                    <a:pt x="162" y="1021"/>
                  </a:moveTo>
                  <a:lnTo>
                    <a:pt x="155" y="1025"/>
                  </a:lnTo>
                  <a:lnTo>
                    <a:pt x="152" y="1016"/>
                  </a:lnTo>
                  <a:lnTo>
                    <a:pt x="159" y="1014"/>
                  </a:lnTo>
                  <a:lnTo>
                    <a:pt x="162" y="1021"/>
                  </a:lnTo>
                  <a:close/>
                </a:path>
              </a:pathLst>
            </a:custGeom>
            <a:solidFill>
              <a:srgbClr val="1F1A17"/>
            </a:solidFill>
            <a:ln w="9525">
              <a:noFill/>
              <a:round/>
              <a:headEnd/>
              <a:tailEnd/>
            </a:ln>
          </p:spPr>
          <p:txBody>
            <a:bodyPr/>
            <a:lstStyle/>
            <a:p>
              <a:endParaRPr lang="en-US"/>
            </a:p>
          </p:txBody>
        </p:sp>
        <p:sp>
          <p:nvSpPr>
            <p:cNvPr id="10287" name="Text Box 16"/>
            <p:cNvSpPr txBox="1">
              <a:spLocks noChangeArrowheads="1"/>
            </p:cNvSpPr>
            <p:nvPr/>
          </p:nvSpPr>
          <p:spPr bwMode="auto">
            <a:xfrm>
              <a:off x="2916" y="3360"/>
              <a:ext cx="185"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A</a:t>
              </a:r>
            </a:p>
          </p:txBody>
        </p:sp>
        <p:sp>
          <p:nvSpPr>
            <p:cNvPr id="10288" name="Text Box 17"/>
            <p:cNvSpPr txBox="1">
              <a:spLocks noChangeArrowheads="1"/>
            </p:cNvSpPr>
            <p:nvPr/>
          </p:nvSpPr>
          <p:spPr bwMode="auto">
            <a:xfrm>
              <a:off x="3204" y="3912"/>
              <a:ext cx="180"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B</a:t>
              </a:r>
            </a:p>
          </p:txBody>
        </p:sp>
        <p:sp>
          <p:nvSpPr>
            <p:cNvPr id="10289" name="Text Box 18"/>
            <p:cNvSpPr txBox="1">
              <a:spLocks noChangeArrowheads="1"/>
            </p:cNvSpPr>
            <p:nvPr/>
          </p:nvSpPr>
          <p:spPr bwMode="auto">
            <a:xfrm>
              <a:off x="3618" y="3750"/>
              <a:ext cx="185"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C</a:t>
              </a:r>
            </a:p>
          </p:txBody>
        </p:sp>
        <p:sp>
          <p:nvSpPr>
            <p:cNvPr id="10290" name="Text Box 19"/>
            <p:cNvSpPr txBox="1">
              <a:spLocks noChangeArrowheads="1"/>
            </p:cNvSpPr>
            <p:nvPr/>
          </p:nvSpPr>
          <p:spPr bwMode="auto">
            <a:xfrm>
              <a:off x="3840" y="3024"/>
              <a:ext cx="185"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D</a:t>
              </a:r>
            </a:p>
          </p:txBody>
        </p:sp>
        <p:sp>
          <p:nvSpPr>
            <p:cNvPr id="10291" name="Text Box 20"/>
            <p:cNvSpPr txBox="1">
              <a:spLocks noChangeArrowheads="1"/>
            </p:cNvSpPr>
            <p:nvPr/>
          </p:nvSpPr>
          <p:spPr bwMode="auto">
            <a:xfrm>
              <a:off x="3379" y="2820"/>
              <a:ext cx="180" cy="173"/>
            </a:xfrm>
            <a:prstGeom prst="rect">
              <a:avLst/>
            </a:prstGeom>
            <a:noFill/>
            <a:ln w="9525">
              <a:noFill/>
              <a:miter lim="800000"/>
              <a:headEnd/>
              <a:tailEnd/>
            </a:ln>
          </p:spPr>
          <p:txBody>
            <a:bodyPr wrap="none">
              <a:spAutoFit/>
            </a:bodyPr>
            <a:lstStyle/>
            <a:p>
              <a:pPr eaLnBrk="1" hangingPunct="1"/>
              <a:r>
                <a:rPr lang="en-US" sz="1200">
                  <a:latin typeface="Times New Roman" pitchFamily="18" charset="0"/>
                </a:rPr>
                <a:t>E</a:t>
              </a:r>
            </a:p>
          </p:txBody>
        </p:sp>
      </p:grpSp>
      <p:sp>
        <p:nvSpPr>
          <p:cNvPr id="661525" name="Line 21"/>
          <p:cNvSpPr>
            <a:spLocks noChangeShapeType="1"/>
          </p:cNvSpPr>
          <p:nvPr/>
        </p:nvSpPr>
        <p:spPr bwMode="auto">
          <a:xfrm flipH="1" flipV="1">
            <a:off x="6172200" y="4762500"/>
            <a:ext cx="990600" cy="647700"/>
          </a:xfrm>
          <a:prstGeom prst="line">
            <a:avLst/>
          </a:prstGeom>
          <a:noFill/>
          <a:ln w="9525">
            <a:solidFill>
              <a:schemeClr val="tx1"/>
            </a:solidFill>
            <a:round/>
            <a:headEnd/>
            <a:tailEnd/>
          </a:ln>
        </p:spPr>
        <p:txBody>
          <a:bodyPr/>
          <a:lstStyle/>
          <a:p>
            <a:endParaRPr lang="en-US"/>
          </a:p>
        </p:txBody>
      </p:sp>
      <p:sp>
        <p:nvSpPr>
          <p:cNvPr id="661526" name="Line 22"/>
          <p:cNvSpPr>
            <a:spLocks noChangeShapeType="1"/>
          </p:cNvSpPr>
          <p:nvPr/>
        </p:nvSpPr>
        <p:spPr bwMode="auto">
          <a:xfrm flipH="1" flipV="1">
            <a:off x="5148263" y="3200400"/>
            <a:ext cx="1981200" cy="1295400"/>
          </a:xfrm>
          <a:prstGeom prst="line">
            <a:avLst/>
          </a:prstGeom>
          <a:noFill/>
          <a:ln w="9525">
            <a:solidFill>
              <a:schemeClr val="tx1"/>
            </a:solidFill>
            <a:round/>
            <a:headEnd/>
            <a:tailEnd/>
          </a:ln>
        </p:spPr>
        <p:txBody>
          <a:bodyPr/>
          <a:lstStyle/>
          <a:p>
            <a:endParaRPr lang="en-US"/>
          </a:p>
        </p:txBody>
      </p:sp>
      <p:sp>
        <p:nvSpPr>
          <p:cNvPr id="661527" name="Line 23"/>
          <p:cNvSpPr>
            <a:spLocks noChangeShapeType="1"/>
          </p:cNvSpPr>
          <p:nvPr/>
        </p:nvSpPr>
        <p:spPr bwMode="auto">
          <a:xfrm flipH="1" flipV="1">
            <a:off x="5791200" y="2438400"/>
            <a:ext cx="1981200" cy="1295400"/>
          </a:xfrm>
          <a:prstGeom prst="line">
            <a:avLst/>
          </a:prstGeom>
          <a:noFill/>
          <a:ln w="9525">
            <a:solidFill>
              <a:schemeClr val="tx1"/>
            </a:solidFill>
            <a:round/>
            <a:headEnd/>
            <a:tailEnd/>
          </a:ln>
        </p:spPr>
        <p:txBody>
          <a:bodyPr/>
          <a:lstStyle/>
          <a:p>
            <a:endParaRPr lang="en-US"/>
          </a:p>
        </p:txBody>
      </p:sp>
      <p:sp>
        <p:nvSpPr>
          <p:cNvPr id="661528" name="Line 24"/>
          <p:cNvSpPr>
            <a:spLocks noChangeShapeType="1"/>
          </p:cNvSpPr>
          <p:nvPr/>
        </p:nvSpPr>
        <p:spPr bwMode="auto">
          <a:xfrm flipH="1" flipV="1">
            <a:off x="6477000" y="2667000"/>
            <a:ext cx="1981200" cy="1295400"/>
          </a:xfrm>
          <a:prstGeom prst="line">
            <a:avLst/>
          </a:prstGeom>
          <a:noFill/>
          <a:ln w="9525">
            <a:solidFill>
              <a:schemeClr val="tx1"/>
            </a:solidFill>
            <a:round/>
            <a:headEnd/>
            <a:tailEnd/>
          </a:ln>
        </p:spPr>
        <p:txBody>
          <a:bodyPr/>
          <a:lstStyle/>
          <a:p>
            <a:endParaRPr lang="en-US"/>
          </a:p>
        </p:txBody>
      </p:sp>
      <p:sp>
        <p:nvSpPr>
          <p:cNvPr id="661529" name="Line 25"/>
          <p:cNvSpPr>
            <a:spLocks noChangeShapeType="1"/>
          </p:cNvSpPr>
          <p:nvPr/>
        </p:nvSpPr>
        <p:spPr bwMode="auto">
          <a:xfrm>
            <a:off x="5210175" y="3257550"/>
            <a:ext cx="190500" cy="762000"/>
          </a:xfrm>
          <a:prstGeom prst="line">
            <a:avLst/>
          </a:prstGeom>
          <a:noFill/>
          <a:ln w="9525">
            <a:solidFill>
              <a:schemeClr val="tx1"/>
            </a:solidFill>
            <a:round/>
            <a:headEnd/>
            <a:tailEnd/>
          </a:ln>
        </p:spPr>
        <p:txBody>
          <a:bodyPr/>
          <a:lstStyle/>
          <a:p>
            <a:endParaRPr lang="en-US"/>
          </a:p>
        </p:txBody>
      </p:sp>
      <p:sp>
        <p:nvSpPr>
          <p:cNvPr id="661530" name="Line 26"/>
          <p:cNvSpPr>
            <a:spLocks noChangeShapeType="1"/>
          </p:cNvSpPr>
          <p:nvPr/>
        </p:nvSpPr>
        <p:spPr bwMode="auto">
          <a:xfrm flipH="1" flipV="1">
            <a:off x="5395913" y="3990975"/>
            <a:ext cx="1981200" cy="1295400"/>
          </a:xfrm>
          <a:prstGeom prst="line">
            <a:avLst/>
          </a:prstGeom>
          <a:noFill/>
          <a:ln w="9525">
            <a:solidFill>
              <a:schemeClr val="tx1"/>
            </a:solidFill>
            <a:round/>
            <a:headEnd/>
            <a:tailEnd/>
          </a:ln>
        </p:spPr>
        <p:txBody>
          <a:bodyPr/>
          <a:lstStyle/>
          <a:p>
            <a:endParaRPr lang="en-US"/>
          </a:p>
        </p:txBody>
      </p:sp>
      <p:sp>
        <p:nvSpPr>
          <p:cNvPr id="661531" name="Line 27"/>
          <p:cNvSpPr>
            <a:spLocks noChangeShapeType="1"/>
          </p:cNvSpPr>
          <p:nvPr/>
        </p:nvSpPr>
        <p:spPr bwMode="auto">
          <a:xfrm flipV="1">
            <a:off x="5181600" y="2438400"/>
            <a:ext cx="685800" cy="838200"/>
          </a:xfrm>
          <a:prstGeom prst="line">
            <a:avLst/>
          </a:prstGeom>
          <a:noFill/>
          <a:ln w="9525">
            <a:solidFill>
              <a:schemeClr val="tx1"/>
            </a:solidFill>
            <a:round/>
            <a:headEnd/>
            <a:tailEnd/>
          </a:ln>
        </p:spPr>
        <p:txBody>
          <a:bodyPr/>
          <a:lstStyle/>
          <a:p>
            <a:endParaRPr lang="en-US"/>
          </a:p>
        </p:txBody>
      </p:sp>
      <p:sp>
        <p:nvSpPr>
          <p:cNvPr id="661532" name="Line 28"/>
          <p:cNvSpPr>
            <a:spLocks noChangeShapeType="1"/>
          </p:cNvSpPr>
          <p:nvPr/>
        </p:nvSpPr>
        <p:spPr bwMode="auto">
          <a:xfrm>
            <a:off x="5867400" y="2438400"/>
            <a:ext cx="685800" cy="304800"/>
          </a:xfrm>
          <a:prstGeom prst="line">
            <a:avLst/>
          </a:prstGeom>
          <a:noFill/>
          <a:ln w="9525">
            <a:solidFill>
              <a:schemeClr val="tx1"/>
            </a:solidFill>
            <a:round/>
            <a:headEnd/>
            <a:tailEnd/>
          </a:ln>
        </p:spPr>
        <p:txBody>
          <a:bodyPr/>
          <a:lstStyle/>
          <a:p>
            <a:endParaRPr lang="en-US"/>
          </a:p>
        </p:txBody>
      </p:sp>
      <p:sp>
        <p:nvSpPr>
          <p:cNvPr id="661533" name="Freeform 29"/>
          <p:cNvSpPr>
            <a:spLocks/>
          </p:cNvSpPr>
          <p:nvPr/>
        </p:nvSpPr>
        <p:spPr bwMode="auto">
          <a:xfrm>
            <a:off x="1524000" y="4191000"/>
            <a:ext cx="1574800" cy="892175"/>
          </a:xfrm>
          <a:custGeom>
            <a:avLst/>
            <a:gdLst>
              <a:gd name="T0" fmla="*/ 2147483647 w 1074"/>
              <a:gd name="T1" fmla="*/ 2147483647 h 638"/>
              <a:gd name="T2" fmla="*/ 2147483647 w 1074"/>
              <a:gd name="T3" fmla="*/ 2147483647 h 638"/>
              <a:gd name="T4" fmla="*/ 2147483647 w 1074"/>
              <a:gd name="T5" fmla="*/ 0 h 638"/>
              <a:gd name="T6" fmla="*/ 2147483647 w 1074"/>
              <a:gd name="T7" fmla="*/ 2147483647 h 638"/>
              <a:gd name="T8" fmla="*/ 2147483647 w 1074"/>
              <a:gd name="T9" fmla="*/ 2147483647 h 638"/>
              <a:gd name="T10" fmla="*/ 2147483647 w 1074"/>
              <a:gd name="T11" fmla="*/ 2147483647 h 638"/>
              <a:gd name="T12" fmla="*/ 2147483647 w 1074"/>
              <a:gd name="T13" fmla="*/ 2147483647 h 638"/>
              <a:gd name="T14" fmla="*/ 2147483647 w 1074"/>
              <a:gd name="T15" fmla="*/ 2147483647 h 638"/>
              <a:gd name="T16" fmla="*/ 2147483647 w 1074"/>
              <a:gd name="T17" fmla="*/ 2147483647 h 638"/>
              <a:gd name="T18" fmla="*/ 2147483647 w 1074"/>
              <a:gd name="T19" fmla="*/ 2147483647 h 638"/>
              <a:gd name="T20" fmla="*/ 0 w 1074"/>
              <a:gd name="T21" fmla="*/ 2147483647 h 638"/>
              <a:gd name="T22" fmla="*/ 2147483647 w 1074"/>
              <a:gd name="T23" fmla="*/ 2147483647 h 638"/>
              <a:gd name="T24" fmla="*/ 2147483647 w 1074"/>
              <a:gd name="T25" fmla="*/ 2147483647 h 6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4"/>
              <a:gd name="T40" fmla="*/ 0 h 638"/>
              <a:gd name="T41" fmla="*/ 1074 w 1074"/>
              <a:gd name="T42" fmla="*/ 638 h 6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4" h="638">
                <a:moveTo>
                  <a:pt x="106" y="73"/>
                </a:moveTo>
                <a:lnTo>
                  <a:pt x="405" y="34"/>
                </a:lnTo>
                <a:lnTo>
                  <a:pt x="643" y="0"/>
                </a:lnTo>
                <a:lnTo>
                  <a:pt x="882" y="139"/>
                </a:lnTo>
                <a:lnTo>
                  <a:pt x="1074" y="248"/>
                </a:lnTo>
                <a:lnTo>
                  <a:pt x="1012" y="425"/>
                </a:lnTo>
                <a:lnTo>
                  <a:pt x="968" y="566"/>
                </a:lnTo>
                <a:lnTo>
                  <a:pt x="667" y="606"/>
                </a:lnTo>
                <a:lnTo>
                  <a:pt x="431" y="638"/>
                </a:lnTo>
                <a:lnTo>
                  <a:pt x="192" y="501"/>
                </a:lnTo>
                <a:lnTo>
                  <a:pt x="0" y="392"/>
                </a:lnTo>
                <a:lnTo>
                  <a:pt x="62" y="215"/>
                </a:lnTo>
                <a:lnTo>
                  <a:pt x="106" y="73"/>
                </a:lnTo>
                <a:close/>
              </a:path>
            </a:pathLst>
          </a:custGeom>
          <a:noFill/>
          <a:ln w="3175">
            <a:solidFill>
              <a:srgbClr val="1F1A17"/>
            </a:solidFill>
            <a:round/>
            <a:headEnd/>
            <a:tailEnd/>
          </a:ln>
        </p:spPr>
        <p:txBody>
          <a:bodyPr/>
          <a:lstStyle/>
          <a:p>
            <a:endParaRPr lang="en-US"/>
          </a:p>
        </p:txBody>
      </p:sp>
      <p:sp>
        <p:nvSpPr>
          <p:cNvPr id="661534" name="Freeform 30"/>
          <p:cNvSpPr>
            <a:spLocks/>
          </p:cNvSpPr>
          <p:nvPr/>
        </p:nvSpPr>
        <p:spPr bwMode="auto">
          <a:xfrm>
            <a:off x="1195388" y="4011613"/>
            <a:ext cx="2220912" cy="1246187"/>
          </a:xfrm>
          <a:custGeom>
            <a:avLst/>
            <a:gdLst>
              <a:gd name="T0" fmla="*/ 0 w 1515"/>
              <a:gd name="T1" fmla="*/ 2147483647 h 891"/>
              <a:gd name="T2" fmla="*/ 2147483647 w 1515"/>
              <a:gd name="T3" fmla="*/ 0 h 891"/>
              <a:gd name="T4" fmla="*/ 2147483647 w 1515"/>
              <a:gd name="T5" fmla="*/ 2147483647 h 891"/>
              <a:gd name="T6" fmla="*/ 2147483647 w 1515"/>
              <a:gd name="T7" fmla="*/ 2147483647 h 891"/>
              <a:gd name="T8" fmla="*/ 0 w 1515"/>
              <a:gd name="T9" fmla="*/ 2147483647 h 891"/>
              <a:gd name="T10" fmla="*/ 0 60000 65536"/>
              <a:gd name="T11" fmla="*/ 0 60000 65536"/>
              <a:gd name="T12" fmla="*/ 0 60000 65536"/>
              <a:gd name="T13" fmla="*/ 0 60000 65536"/>
              <a:gd name="T14" fmla="*/ 0 60000 65536"/>
              <a:gd name="T15" fmla="*/ 0 w 1515"/>
              <a:gd name="T16" fmla="*/ 0 h 891"/>
              <a:gd name="T17" fmla="*/ 1515 w 1515"/>
              <a:gd name="T18" fmla="*/ 891 h 891"/>
            </a:gdLst>
            <a:ahLst/>
            <a:cxnLst>
              <a:cxn ang="T10">
                <a:pos x="T0" y="T1"/>
              </a:cxn>
              <a:cxn ang="T11">
                <a:pos x="T2" y="T3"/>
              </a:cxn>
              <a:cxn ang="T12">
                <a:pos x="T4" y="T5"/>
              </a:cxn>
              <a:cxn ang="T13">
                <a:pos x="T6" y="T7"/>
              </a:cxn>
              <a:cxn ang="T14">
                <a:pos x="T8" y="T9"/>
              </a:cxn>
            </a:cxnLst>
            <a:rect l="T15" t="T16" r="T17" b="T18"/>
            <a:pathLst>
              <a:path w="1515" h="891">
                <a:moveTo>
                  <a:pt x="0" y="394"/>
                </a:moveTo>
                <a:lnTo>
                  <a:pt x="647" y="0"/>
                </a:lnTo>
                <a:lnTo>
                  <a:pt x="1515" y="497"/>
                </a:lnTo>
                <a:lnTo>
                  <a:pt x="867" y="891"/>
                </a:lnTo>
                <a:lnTo>
                  <a:pt x="0" y="394"/>
                </a:lnTo>
                <a:close/>
              </a:path>
            </a:pathLst>
          </a:custGeom>
          <a:noFill/>
          <a:ln w="6350">
            <a:solidFill>
              <a:schemeClr val="tx1"/>
            </a:solidFill>
            <a:round/>
            <a:headEnd/>
            <a:tailEnd/>
          </a:ln>
        </p:spPr>
        <p:txBody>
          <a:bodyPr/>
          <a:lstStyle/>
          <a:p>
            <a:endParaRPr lang="en-US"/>
          </a:p>
        </p:txBody>
      </p:sp>
      <p:grpSp>
        <p:nvGrpSpPr>
          <p:cNvPr id="5" name="Group 31"/>
          <p:cNvGrpSpPr>
            <a:grpSpLocks/>
          </p:cNvGrpSpPr>
          <p:nvPr/>
        </p:nvGrpSpPr>
        <p:grpSpPr bwMode="auto">
          <a:xfrm>
            <a:off x="938213" y="4425950"/>
            <a:ext cx="2695575" cy="838200"/>
            <a:chOff x="3918" y="1029"/>
            <a:chExt cx="1698" cy="528"/>
          </a:xfrm>
        </p:grpSpPr>
        <p:sp>
          <p:nvSpPr>
            <p:cNvPr id="10284" name="Line 32"/>
            <p:cNvSpPr>
              <a:spLocks noChangeShapeType="1"/>
            </p:cNvSpPr>
            <p:nvPr/>
          </p:nvSpPr>
          <p:spPr bwMode="auto">
            <a:xfrm flipV="1">
              <a:off x="4878" y="1138"/>
              <a:ext cx="738" cy="410"/>
            </a:xfrm>
            <a:prstGeom prst="line">
              <a:avLst/>
            </a:prstGeom>
            <a:noFill/>
            <a:ln w="9525">
              <a:solidFill>
                <a:schemeClr val="tx1"/>
              </a:solidFill>
              <a:round/>
              <a:headEnd/>
              <a:tailEnd/>
            </a:ln>
          </p:spPr>
          <p:txBody>
            <a:bodyPr/>
            <a:lstStyle/>
            <a:p>
              <a:endParaRPr lang="en-US"/>
            </a:p>
          </p:txBody>
        </p:sp>
        <p:sp>
          <p:nvSpPr>
            <p:cNvPr id="10285" name="Line 33"/>
            <p:cNvSpPr>
              <a:spLocks noChangeShapeType="1"/>
            </p:cNvSpPr>
            <p:nvPr/>
          </p:nvSpPr>
          <p:spPr bwMode="auto">
            <a:xfrm>
              <a:off x="3918" y="1029"/>
              <a:ext cx="960" cy="528"/>
            </a:xfrm>
            <a:prstGeom prst="line">
              <a:avLst/>
            </a:prstGeom>
            <a:noFill/>
            <a:ln w="9525">
              <a:solidFill>
                <a:schemeClr val="tx1"/>
              </a:solidFill>
              <a:round/>
              <a:headEnd/>
              <a:tailEnd/>
            </a:ln>
          </p:spPr>
          <p:txBody>
            <a:bodyPr/>
            <a:lstStyle/>
            <a:p>
              <a:endParaRPr lang="en-US"/>
            </a:p>
          </p:txBody>
        </p:sp>
      </p:grpSp>
      <p:sp>
        <p:nvSpPr>
          <p:cNvPr id="661538" name="Line 34"/>
          <p:cNvSpPr>
            <a:spLocks noChangeShapeType="1"/>
          </p:cNvSpPr>
          <p:nvPr/>
        </p:nvSpPr>
        <p:spPr bwMode="auto">
          <a:xfrm>
            <a:off x="1804988" y="5249863"/>
            <a:ext cx="1066800" cy="0"/>
          </a:xfrm>
          <a:prstGeom prst="line">
            <a:avLst/>
          </a:prstGeom>
          <a:noFill/>
          <a:ln w="9525">
            <a:solidFill>
              <a:schemeClr val="tx1"/>
            </a:solidFill>
            <a:round/>
            <a:headEnd/>
            <a:tailEnd/>
          </a:ln>
        </p:spPr>
        <p:txBody>
          <a:bodyPr/>
          <a:lstStyle/>
          <a:p>
            <a:endParaRPr lang="en-US"/>
          </a:p>
        </p:txBody>
      </p:sp>
      <p:sp>
        <p:nvSpPr>
          <p:cNvPr id="661539" name="Line 35"/>
          <p:cNvSpPr>
            <a:spLocks noChangeShapeType="1"/>
          </p:cNvSpPr>
          <p:nvPr/>
        </p:nvSpPr>
        <p:spPr bwMode="auto">
          <a:xfrm flipV="1">
            <a:off x="1524000" y="2209800"/>
            <a:ext cx="0" cy="2514600"/>
          </a:xfrm>
          <a:prstGeom prst="line">
            <a:avLst/>
          </a:prstGeom>
          <a:noFill/>
          <a:ln w="28575">
            <a:solidFill>
              <a:schemeClr val="tx1"/>
            </a:solidFill>
            <a:round/>
            <a:headEnd/>
            <a:tailEnd/>
          </a:ln>
        </p:spPr>
        <p:txBody>
          <a:bodyPr/>
          <a:lstStyle/>
          <a:p>
            <a:endParaRPr lang="en-US"/>
          </a:p>
        </p:txBody>
      </p:sp>
      <p:sp>
        <p:nvSpPr>
          <p:cNvPr id="661540" name="Line 36"/>
          <p:cNvSpPr>
            <a:spLocks noChangeShapeType="1"/>
          </p:cNvSpPr>
          <p:nvPr/>
        </p:nvSpPr>
        <p:spPr bwMode="auto">
          <a:xfrm flipV="1">
            <a:off x="2147888" y="2557463"/>
            <a:ext cx="0" cy="2514600"/>
          </a:xfrm>
          <a:prstGeom prst="line">
            <a:avLst/>
          </a:prstGeom>
          <a:noFill/>
          <a:ln w="28575">
            <a:solidFill>
              <a:schemeClr val="tx1"/>
            </a:solidFill>
            <a:round/>
            <a:headEnd/>
            <a:tailEnd/>
          </a:ln>
        </p:spPr>
        <p:txBody>
          <a:bodyPr/>
          <a:lstStyle/>
          <a:p>
            <a:endParaRPr lang="en-US"/>
          </a:p>
        </p:txBody>
      </p:sp>
      <p:sp>
        <p:nvSpPr>
          <p:cNvPr id="661541" name="Line 37"/>
          <p:cNvSpPr>
            <a:spLocks noChangeShapeType="1"/>
          </p:cNvSpPr>
          <p:nvPr/>
        </p:nvSpPr>
        <p:spPr bwMode="auto">
          <a:xfrm flipV="1">
            <a:off x="2933700" y="2466975"/>
            <a:ext cx="0" cy="2514600"/>
          </a:xfrm>
          <a:prstGeom prst="line">
            <a:avLst/>
          </a:prstGeom>
          <a:noFill/>
          <a:ln w="28575">
            <a:solidFill>
              <a:schemeClr val="tx1"/>
            </a:solidFill>
            <a:round/>
            <a:headEnd/>
            <a:tailEnd/>
          </a:ln>
        </p:spPr>
        <p:txBody>
          <a:bodyPr/>
          <a:lstStyle/>
          <a:p>
            <a:endParaRPr lang="en-US"/>
          </a:p>
        </p:txBody>
      </p:sp>
      <p:sp>
        <p:nvSpPr>
          <p:cNvPr id="661542" name="Line 38"/>
          <p:cNvSpPr>
            <a:spLocks noChangeShapeType="1"/>
          </p:cNvSpPr>
          <p:nvPr/>
        </p:nvSpPr>
        <p:spPr bwMode="auto">
          <a:xfrm flipV="1">
            <a:off x="3076575" y="2057400"/>
            <a:ext cx="0" cy="2514600"/>
          </a:xfrm>
          <a:prstGeom prst="line">
            <a:avLst/>
          </a:prstGeom>
          <a:noFill/>
          <a:ln w="28575">
            <a:solidFill>
              <a:schemeClr val="tx1"/>
            </a:solidFill>
            <a:round/>
            <a:headEnd/>
            <a:tailEnd/>
          </a:ln>
        </p:spPr>
        <p:txBody>
          <a:bodyPr/>
          <a:lstStyle/>
          <a:p>
            <a:endParaRPr lang="en-US"/>
          </a:p>
        </p:txBody>
      </p:sp>
      <p:sp>
        <p:nvSpPr>
          <p:cNvPr id="661543" name="Line 39"/>
          <p:cNvSpPr>
            <a:spLocks noChangeShapeType="1"/>
          </p:cNvSpPr>
          <p:nvPr/>
        </p:nvSpPr>
        <p:spPr bwMode="auto">
          <a:xfrm>
            <a:off x="1495425" y="2228850"/>
            <a:ext cx="685800" cy="381000"/>
          </a:xfrm>
          <a:prstGeom prst="line">
            <a:avLst/>
          </a:prstGeom>
          <a:noFill/>
          <a:ln w="28575">
            <a:solidFill>
              <a:schemeClr val="tx1"/>
            </a:solidFill>
            <a:round/>
            <a:headEnd/>
            <a:tailEnd/>
          </a:ln>
        </p:spPr>
        <p:txBody>
          <a:bodyPr/>
          <a:lstStyle/>
          <a:p>
            <a:endParaRPr lang="en-US"/>
          </a:p>
        </p:txBody>
      </p:sp>
      <p:sp>
        <p:nvSpPr>
          <p:cNvPr id="661544" name="Line 40"/>
          <p:cNvSpPr>
            <a:spLocks noChangeShapeType="1"/>
          </p:cNvSpPr>
          <p:nvPr/>
        </p:nvSpPr>
        <p:spPr bwMode="auto">
          <a:xfrm flipV="1">
            <a:off x="2152650" y="2452688"/>
            <a:ext cx="762000" cy="152400"/>
          </a:xfrm>
          <a:prstGeom prst="line">
            <a:avLst/>
          </a:prstGeom>
          <a:noFill/>
          <a:ln w="28575">
            <a:solidFill>
              <a:schemeClr val="tx1"/>
            </a:solidFill>
            <a:round/>
            <a:headEnd/>
            <a:tailEnd/>
          </a:ln>
        </p:spPr>
        <p:txBody>
          <a:bodyPr/>
          <a:lstStyle/>
          <a:p>
            <a:endParaRPr lang="en-US"/>
          </a:p>
        </p:txBody>
      </p:sp>
      <p:sp>
        <p:nvSpPr>
          <p:cNvPr id="661545" name="Line 41"/>
          <p:cNvSpPr>
            <a:spLocks noChangeShapeType="1"/>
          </p:cNvSpPr>
          <p:nvPr/>
        </p:nvSpPr>
        <p:spPr bwMode="auto">
          <a:xfrm flipV="1">
            <a:off x="2895600" y="2057400"/>
            <a:ext cx="152400" cy="457200"/>
          </a:xfrm>
          <a:prstGeom prst="line">
            <a:avLst/>
          </a:prstGeom>
          <a:noFill/>
          <a:ln w="28575">
            <a:solidFill>
              <a:schemeClr val="tx1"/>
            </a:solidFill>
            <a:round/>
            <a:headEnd/>
            <a:tailEnd/>
          </a:ln>
        </p:spPr>
        <p:txBody>
          <a:bodyPr/>
          <a:lstStyle/>
          <a:p>
            <a:endParaRPr lang="en-US"/>
          </a:p>
        </p:txBody>
      </p:sp>
      <p:sp>
        <p:nvSpPr>
          <p:cNvPr id="661546" name="Line 42"/>
          <p:cNvSpPr>
            <a:spLocks noChangeShapeType="1"/>
          </p:cNvSpPr>
          <p:nvPr/>
        </p:nvSpPr>
        <p:spPr bwMode="auto">
          <a:xfrm flipH="1" flipV="1">
            <a:off x="2514600" y="1752600"/>
            <a:ext cx="533400" cy="304800"/>
          </a:xfrm>
          <a:prstGeom prst="line">
            <a:avLst/>
          </a:prstGeom>
          <a:noFill/>
          <a:ln w="28575">
            <a:solidFill>
              <a:schemeClr val="tx1"/>
            </a:solidFill>
            <a:round/>
            <a:headEnd/>
            <a:tailEnd/>
          </a:ln>
        </p:spPr>
        <p:txBody>
          <a:bodyPr/>
          <a:lstStyle/>
          <a:p>
            <a:endParaRPr lang="en-US"/>
          </a:p>
        </p:txBody>
      </p:sp>
      <p:sp>
        <p:nvSpPr>
          <p:cNvPr id="661547" name="Line 43"/>
          <p:cNvSpPr>
            <a:spLocks noChangeShapeType="1"/>
          </p:cNvSpPr>
          <p:nvPr/>
        </p:nvSpPr>
        <p:spPr bwMode="auto">
          <a:xfrm flipH="1">
            <a:off x="1676400" y="1752600"/>
            <a:ext cx="838200" cy="76200"/>
          </a:xfrm>
          <a:prstGeom prst="line">
            <a:avLst/>
          </a:prstGeom>
          <a:noFill/>
          <a:ln w="28575">
            <a:solidFill>
              <a:schemeClr val="tx1"/>
            </a:solidFill>
            <a:round/>
            <a:headEnd/>
            <a:tailEnd/>
          </a:ln>
        </p:spPr>
        <p:txBody>
          <a:bodyPr/>
          <a:lstStyle/>
          <a:p>
            <a:endParaRPr lang="en-US"/>
          </a:p>
        </p:txBody>
      </p:sp>
      <p:sp>
        <p:nvSpPr>
          <p:cNvPr id="661548" name="Line 44"/>
          <p:cNvSpPr>
            <a:spLocks noChangeShapeType="1"/>
          </p:cNvSpPr>
          <p:nvPr/>
        </p:nvSpPr>
        <p:spPr bwMode="auto">
          <a:xfrm flipH="1">
            <a:off x="1504950" y="1828800"/>
            <a:ext cx="184150" cy="428625"/>
          </a:xfrm>
          <a:prstGeom prst="line">
            <a:avLst/>
          </a:prstGeom>
          <a:noFill/>
          <a:ln w="28575">
            <a:solidFill>
              <a:schemeClr val="tx1"/>
            </a:solidFill>
            <a:round/>
            <a:headEnd/>
            <a:tailEnd/>
          </a:ln>
        </p:spPr>
        <p:txBody>
          <a:bodyPr/>
          <a:lstStyle/>
          <a:p>
            <a:endParaRPr lang="en-US"/>
          </a:p>
        </p:txBody>
      </p:sp>
      <p:sp>
        <p:nvSpPr>
          <p:cNvPr id="661549" name="Line 45"/>
          <p:cNvSpPr>
            <a:spLocks noChangeShapeType="1"/>
          </p:cNvSpPr>
          <p:nvPr/>
        </p:nvSpPr>
        <p:spPr bwMode="auto">
          <a:xfrm>
            <a:off x="1524000" y="4724400"/>
            <a:ext cx="609600" cy="381000"/>
          </a:xfrm>
          <a:prstGeom prst="line">
            <a:avLst/>
          </a:prstGeom>
          <a:noFill/>
          <a:ln w="28575">
            <a:solidFill>
              <a:schemeClr val="tx1"/>
            </a:solidFill>
            <a:round/>
            <a:headEnd/>
            <a:tailEnd/>
          </a:ln>
        </p:spPr>
        <p:txBody>
          <a:bodyPr/>
          <a:lstStyle/>
          <a:p>
            <a:endParaRPr lang="en-US"/>
          </a:p>
        </p:txBody>
      </p:sp>
      <p:sp>
        <p:nvSpPr>
          <p:cNvPr id="661550" name="Line 46"/>
          <p:cNvSpPr>
            <a:spLocks noChangeShapeType="1"/>
          </p:cNvSpPr>
          <p:nvPr/>
        </p:nvSpPr>
        <p:spPr bwMode="auto">
          <a:xfrm flipV="1">
            <a:off x="2133600" y="4953000"/>
            <a:ext cx="838200" cy="152400"/>
          </a:xfrm>
          <a:prstGeom prst="line">
            <a:avLst/>
          </a:prstGeom>
          <a:noFill/>
          <a:ln w="28575">
            <a:solidFill>
              <a:schemeClr val="tx1"/>
            </a:solidFill>
            <a:round/>
            <a:headEnd/>
            <a:tailEnd/>
          </a:ln>
        </p:spPr>
        <p:txBody>
          <a:bodyPr/>
          <a:lstStyle/>
          <a:p>
            <a:endParaRPr lang="en-US"/>
          </a:p>
        </p:txBody>
      </p:sp>
      <p:sp>
        <p:nvSpPr>
          <p:cNvPr id="661551" name="Line 47"/>
          <p:cNvSpPr>
            <a:spLocks noChangeShapeType="1"/>
          </p:cNvSpPr>
          <p:nvPr/>
        </p:nvSpPr>
        <p:spPr bwMode="auto">
          <a:xfrm flipV="1">
            <a:off x="2946400" y="4508500"/>
            <a:ext cx="152400" cy="457200"/>
          </a:xfrm>
          <a:prstGeom prst="line">
            <a:avLst/>
          </a:prstGeom>
          <a:noFill/>
          <a:ln w="28575">
            <a:solidFill>
              <a:schemeClr val="tx1"/>
            </a:solidFill>
            <a:round/>
            <a:headEnd/>
            <a:tailEnd/>
          </a:ln>
        </p:spPr>
        <p:txBody>
          <a:bodyPr/>
          <a:lstStyle/>
          <a:p>
            <a:endParaRPr lang="en-US"/>
          </a:p>
        </p:txBody>
      </p:sp>
      <p:grpSp>
        <p:nvGrpSpPr>
          <p:cNvPr id="6" name="Group 48"/>
          <p:cNvGrpSpPr>
            <a:grpSpLocks/>
          </p:cNvGrpSpPr>
          <p:nvPr/>
        </p:nvGrpSpPr>
        <p:grpSpPr bwMode="auto">
          <a:xfrm>
            <a:off x="457200" y="152400"/>
            <a:ext cx="2362200" cy="1295400"/>
            <a:chOff x="288" y="96"/>
            <a:chExt cx="1488" cy="816"/>
          </a:xfrm>
        </p:grpSpPr>
        <p:sp>
          <p:nvSpPr>
            <p:cNvPr id="10282" name="Oval 49"/>
            <p:cNvSpPr>
              <a:spLocks noChangeArrowheads="1"/>
            </p:cNvSpPr>
            <p:nvPr/>
          </p:nvSpPr>
          <p:spPr bwMode="auto">
            <a:xfrm>
              <a:off x="288" y="96"/>
              <a:ext cx="1488" cy="816"/>
            </a:xfrm>
            <a:prstGeom prst="ellipse">
              <a:avLst/>
            </a:prstGeom>
            <a:solidFill>
              <a:schemeClr val="accent2"/>
            </a:solidFill>
            <a:ln w="9525">
              <a:solidFill>
                <a:schemeClr val="tx1"/>
              </a:solidFill>
              <a:round/>
              <a:headEnd/>
              <a:tailEnd/>
            </a:ln>
          </p:spPr>
          <p:txBody>
            <a:bodyPr wrap="none" anchor="ctr"/>
            <a:lstStyle/>
            <a:p>
              <a:pPr algn="ctr" eaLnBrk="1" hangingPunct="1"/>
              <a:r>
                <a:rPr lang="en-US" sz="2400" b="0">
                  <a:latin typeface="Times New Roman" pitchFamily="18" charset="0"/>
                </a:rPr>
                <a:t>Z</a:t>
              </a:r>
            </a:p>
          </p:txBody>
        </p:sp>
        <p:sp>
          <p:nvSpPr>
            <p:cNvPr id="10283" name="Text Box 50"/>
            <p:cNvSpPr txBox="1">
              <a:spLocks noChangeArrowheads="1"/>
            </p:cNvSpPr>
            <p:nvPr/>
          </p:nvSpPr>
          <p:spPr bwMode="auto">
            <a:xfrm>
              <a:off x="336" y="247"/>
              <a:ext cx="1398" cy="442"/>
            </a:xfrm>
            <a:prstGeom prst="rect">
              <a:avLst/>
            </a:prstGeom>
            <a:noFill/>
            <a:ln w="9525">
              <a:noFill/>
              <a:miter lim="800000"/>
              <a:headEnd/>
              <a:tailEnd/>
            </a:ln>
          </p:spPr>
          <p:txBody>
            <a:bodyPr wrap="none">
              <a:spAutoFit/>
            </a:bodyPr>
            <a:lstStyle/>
            <a:p>
              <a:pPr algn="ctr" eaLnBrk="1" hangingPunct="1"/>
              <a:r>
                <a:rPr lang="en-US" sz="2000">
                  <a:solidFill>
                    <a:srgbClr val="FFFF00"/>
                  </a:solidFill>
                  <a:latin typeface="Arial" charset="0"/>
                </a:rPr>
                <a:t>STUDY </a:t>
              </a:r>
            </a:p>
            <a:p>
              <a:pPr algn="ctr" eaLnBrk="1" hangingPunct="1"/>
              <a:r>
                <a:rPr lang="en-US" sz="2000">
                  <a:solidFill>
                    <a:srgbClr val="FFFF00"/>
                  </a:solidFill>
                  <a:latin typeface="Arial" charset="0"/>
                </a:rPr>
                <a:t>ILLUSTRATIONS</a:t>
              </a:r>
            </a:p>
          </p:txBody>
        </p:sp>
      </p:grpSp>
      <p:sp>
        <p:nvSpPr>
          <p:cNvPr id="10272" name="Text Box 51"/>
          <p:cNvSpPr txBox="1">
            <a:spLocks noChangeArrowheads="1"/>
          </p:cNvSpPr>
          <p:nvPr/>
        </p:nvSpPr>
        <p:spPr bwMode="auto">
          <a:xfrm>
            <a:off x="5033963" y="1143000"/>
            <a:ext cx="3032125" cy="976313"/>
          </a:xfrm>
          <a:prstGeom prst="rect">
            <a:avLst/>
          </a:prstGeom>
          <a:noFill/>
          <a:ln w="9525">
            <a:noFill/>
            <a:miter lim="800000"/>
            <a:headEnd/>
            <a:tailEnd/>
          </a:ln>
        </p:spPr>
        <p:txBody>
          <a:bodyPr wrap="none">
            <a:spAutoFit/>
          </a:bodyPr>
          <a:lstStyle/>
          <a:p>
            <a:pPr algn="ctr" eaLnBrk="1" hangingPunct="1"/>
            <a:r>
              <a:rPr lang="en-US" sz="1800">
                <a:solidFill>
                  <a:srgbClr val="339933"/>
                </a:solidFill>
                <a:latin typeface="Arial" charset="0"/>
              </a:rPr>
              <a:t>ISOMETRIC VIEW OF</a:t>
            </a:r>
            <a:r>
              <a:rPr lang="en-US" sz="1800" b="0">
                <a:solidFill>
                  <a:srgbClr val="FF3300"/>
                </a:solidFill>
                <a:latin typeface="Arial Black" pitchFamily="34" charset="0"/>
              </a:rPr>
              <a:t> </a:t>
            </a:r>
          </a:p>
          <a:p>
            <a:pPr algn="ctr" eaLnBrk="1" hangingPunct="1"/>
            <a:r>
              <a:rPr lang="en-US" sz="2000">
                <a:solidFill>
                  <a:srgbClr val="FF3300"/>
                </a:solidFill>
                <a:latin typeface="Times New Roman" pitchFamily="18" charset="0"/>
              </a:rPr>
              <a:t>PENTAGONALL PRISM</a:t>
            </a:r>
          </a:p>
          <a:p>
            <a:pPr algn="ctr" eaLnBrk="1" hangingPunct="1"/>
            <a:r>
              <a:rPr lang="en-US" sz="2000">
                <a:solidFill>
                  <a:srgbClr val="FF3300"/>
                </a:solidFill>
                <a:latin typeface="Times New Roman" pitchFamily="18" charset="0"/>
              </a:rPr>
              <a:t> LYING ON H.P.</a:t>
            </a:r>
          </a:p>
        </p:txBody>
      </p:sp>
      <p:sp>
        <p:nvSpPr>
          <p:cNvPr id="10273" name="Text Box 52"/>
          <p:cNvSpPr txBox="1">
            <a:spLocks noChangeArrowheads="1"/>
          </p:cNvSpPr>
          <p:nvPr/>
        </p:nvSpPr>
        <p:spPr bwMode="auto">
          <a:xfrm>
            <a:off x="914400" y="5486400"/>
            <a:ext cx="2733675" cy="976313"/>
          </a:xfrm>
          <a:prstGeom prst="rect">
            <a:avLst/>
          </a:prstGeom>
          <a:noFill/>
          <a:ln w="9525">
            <a:noFill/>
            <a:miter lim="800000"/>
            <a:headEnd/>
            <a:tailEnd/>
          </a:ln>
        </p:spPr>
        <p:txBody>
          <a:bodyPr wrap="none">
            <a:spAutoFit/>
          </a:bodyPr>
          <a:lstStyle/>
          <a:p>
            <a:pPr algn="ctr" eaLnBrk="1" hangingPunct="1"/>
            <a:r>
              <a:rPr lang="en-US" sz="1800">
                <a:solidFill>
                  <a:srgbClr val="339933"/>
                </a:solidFill>
                <a:latin typeface="Arial" charset="0"/>
              </a:rPr>
              <a:t>ISOMETRIC VIEW OF</a:t>
            </a:r>
            <a:r>
              <a:rPr lang="en-US" sz="1800" b="0">
                <a:solidFill>
                  <a:srgbClr val="FF3300"/>
                </a:solidFill>
                <a:latin typeface="Arial Black" pitchFamily="34" charset="0"/>
              </a:rPr>
              <a:t> </a:t>
            </a:r>
          </a:p>
          <a:p>
            <a:pPr algn="ctr" eaLnBrk="1" hangingPunct="1"/>
            <a:r>
              <a:rPr lang="en-US" sz="2000">
                <a:solidFill>
                  <a:srgbClr val="FF3300"/>
                </a:solidFill>
                <a:latin typeface="Times New Roman" pitchFamily="18" charset="0"/>
              </a:rPr>
              <a:t>HEXAGONAL PRISM</a:t>
            </a:r>
          </a:p>
          <a:p>
            <a:pPr algn="ctr" eaLnBrk="1" hangingPunct="1"/>
            <a:r>
              <a:rPr lang="en-US" sz="2000">
                <a:solidFill>
                  <a:srgbClr val="FF3300"/>
                </a:solidFill>
                <a:latin typeface="Times New Roman" pitchFamily="18" charset="0"/>
              </a:rPr>
              <a:t> STANDING ON H.P.</a:t>
            </a:r>
          </a:p>
        </p:txBody>
      </p:sp>
      <p:sp>
        <p:nvSpPr>
          <p:cNvPr id="10274" name="Oval 53"/>
          <p:cNvSpPr>
            <a:spLocks noChangeArrowheads="1"/>
          </p:cNvSpPr>
          <p:nvPr/>
        </p:nvSpPr>
        <p:spPr bwMode="auto">
          <a:xfrm>
            <a:off x="8558213" y="5715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sz="1800">
                <a:latin typeface="Times New Roman" pitchFamily="18" charset="0"/>
              </a:rPr>
              <a:t>6</a:t>
            </a:r>
          </a:p>
        </p:txBody>
      </p:sp>
      <p:grpSp>
        <p:nvGrpSpPr>
          <p:cNvPr id="7" name="Group 61"/>
          <p:cNvGrpSpPr>
            <a:grpSpLocks/>
          </p:cNvGrpSpPr>
          <p:nvPr/>
        </p:nvGrpSpPr>
        <p:grpSpPr bwMode="auto">
          <a:xfrm>
            <a:off x="7467600" y="46038"/>
            <a:ext cx="1096963" cy="182562"/>
            <a:chOff x="5050" y="0"/>
            <a:chExt cx="691" cy="115"/>
          </a:xfrm>
        </p:grpSpPr>
        <p:sp>
          <p:nvSpPr>
            <p:cNvPr id="10276" name="AutoShape 62">
              <a:hlinkClick r:id="rId2" action="ppaction://hlinksldjump" highlightClick="1"/>
            </p:cNvPr>
            <p:cNvSpPr>
              <a:spLocks noChangeAspect="1" noChangeArrowheads="1"/>
            </p:cNvSpPr>
            <p:nvPr/>
          </p:nvSpPr>
          <p:spPr bwMode="auto">
            <a:xfrm>
              <a:off x="5050" y="0"/>
              <a:ext cx="115" cy="115"/>
            </a:xfrm>
            <a:prstGeom prst="actionButtonHome">
              <a:avLst/>
            </a:prstGeom>
            <a:solidFill>
              <a:srgbClr val="C0C0C0"/>
            </a:solidFill>
            <a:ln w="12700">
              <a:solidFill>
                <a:schemeClr val="tx1"/>
              </a:solidFill>
              <a:miter lim="800000"/>
              <a:headEnd/>
              <a:tailEnd/>
            </a:ln>
          </p:spPr>
          <p:txBody>
            <a:bodyPr wrap="none" anchor="ctr"/>
            <a:lstStyle/>
            <a:p>
              <a:endParaRPr lang="en-US"/>
            </a:p>
          </p:txBody>
        </p:sp>
        <p:sp>
          <p:nvSpPr>
            <p:cNvPr id="10277" name="AutoShape 63">
              <a:hlinkClick r:id="" action="ppaction://hlinkshowjump?jump=previousslide" highlightClick="1"/>
            </p:cNvPr>
            <p:cNvSpPr>
              <a:spLocks noChangeAspect="1" noChangeArrowheads="1"/>
            </p:cNvSpPr>
            <p:nvPr/>
          </p:nvSpPr>
          <p:spPr bwMode="auto">
            <a:xfrm>
              <a:off x="5280" y="0"/>
              <a:ext cx="116" cy="115"/>
            </a:xfrm>
            <a:prstGeom prst="actionButtonBackPrevious">
              <a:avLst/>
            </a:prstGeom>
            <a:solidFill>
              <a:srgbClr val="C0C0C0"/>
            </a:solidFill>
            <a:ln w="12700">
              <a:solidFill>
                <a:schemeClr val="tx1"/>
              </a:solidFill>
              <a:miter lim="800000"/>
              <a:headEnd/>
              <a:tailEnd/>
            </a:ln>
          </p:spPr>
          <p:txBody>
            <a:bodyPr wrap="none" anchor="ctr"/>
            <a:lstStyle/>
            <a:p>
              <a:endParaRPr lang="en-US"/>
            </a:p>
          </p:txBody>
        </p:sp>
        <p:sp>
          <p:nvSpPr>
            <p:cNvPr id="10278" name="AutoShape 64">
              <a:hlinkClick r:id="" action="ppaction://hlinkshowjump?jump=nextslide" highlightClick="1"/>
            </p:cNvPr>
            <p:cNvSpPr>
              <a:spLocks noChangeAspect="1" noChangeArrowheads="1"/>
            </p:cNvSpPr>
            <p:nvPr/>
          </p:nvSpPr>
          <p:spPr bwMode="auto">
            <a:xfrm>
              <a:off x="5396" y="0"/>
              <a:ext cx="115" cy="115"/>
            </a:xfrm>
            <a:prstGeom prst="actionButtonForwardNext">
              <a:avLst/>
            </a:prstGeom>
            <a:solidFill>
              <a:srgbClr val="C0C0C0"/>
            </a:solidFill>
            <a:ln w="12700">
              <a:solidFill>
                <a:schemeClr val="tx1"/>
              </a:solidFill>
              <a:miter lim="800000"/>
              <a:headEnd/>
              <a:tailEnd/>
            </a:ln>
          </p:spPr>
          <p:txBody>
            <a:bodyPr wrap="none" anchor="ctr"/>
            <a:lstStyle/>
            <a:p>
              <a:endParaRPr lang="en-US"/>
            </a:p>
          </p:txBody>
        </p:sp>
        <p:sp>
          <p:nvSpPr>
            <p:cNvPr id="10279" name="AutoShape 65">
              <a:hlinkClick r:id="" action="ppaction://hlinkshowjump?jump=firstslide" highlightClick="1"/>
            </p:cNvPr>
            <p:cNvSpPr>
              <a:spLocks noChangeAspect="1" noChangeArrowheads="1"/>
            </p:cNvSpPr>
            <p:nvPr/>
          </p:nvSpPr>
          <p:spPr bwMode="auto">
            <a:xfrm>
              <a:off x="5165" y="0"/>
              <a:ext cx="115" cy="115"/>
            </a:xfrm>
            <a:prstGeom prst="actionButtonBeginning">
              <a:avLst/>
            </a:prstGeom>
            <a:solidFill>
              <a:srgbClr val="C0C0C0"/>
            </a:solidFill>
            <a:ln w="12700">
              <a:solidFill>
                <a:schemeClr val="tx1"/>
              </a:solidFill>
              <a:miter lim="800000"/>
              <a:headEnd/>
              <a:tailEnd/>
            </a:ln>
          </p:spPr>
          <p:txBody>
            <a:bodyPr wrap="none" anchor="ctr"/>
            <a:lstStyle/>
            <a:p>
              <a:endParaRPr lang="en-US"/>
            </a:p>
          </p:txBody>
        </p:sp>
        <p:sp>
          <p:nvSpPr>
            <p:cNvPr id="10280" name="AutoShape 66">
              <a:hlinkClick r:id="" action="ppaction://hlinkshowjump?jump=lastslide" highlightClick="1"/>
            </p:cNvPr>
            <p:cNvSpPr>
              <a:spLocks noChangeAspect="1" noChangeArrowheads="1"/>
            </p:cNvSpPr>
            <p:nvPr/>
          </p:nvSpPr>
          <p:spPr bwMode="auto">
            <a:xfrm>
              <a:off x="5511" y="0"/>
              <a:ext cx="115" cy="115"/>
            </a:xfrm>
            <a:prstGeom prst="actionButtonEnd">
              <a:avLst/>
            </a:prstGeom>
            <a:solidFill>
              <a:srgbClr val="C0C0C0"/>
            </a:solidFill>
            <a:ln w="12700">
              <a:solidFill>
                <a:schemeClr val="tx1"/>
              </a:solidFill>
              <a:miter lim="800000"/>
              <a:headEnd/>
              <a:tailEnd/>
            </a:ln>
          </p:spPr>
          <p:txBody>
            <a:bodyPr wrap="none" anchor="ctr"/>
            <a:lstStyle/>
            <a:p>
              <a:endParaRPr lang="en-US"/>
            </a:p>
          </p:txBody>
        </p:sp>
        <p:sp>
          <p:nvSpPr>
            <p:cNvPr id="10281" name="AutoShape 67">
              <a:hlinkClick r:id="" action="ppaction://hlinkshowjump?jump=endshow" highlightClick="1"/>
            </p:cNvPr>
            <p:cNvSpPr>
              <a:spLocks noChangeAspect="1" noChangeArrowheads="1"/>
            </p:cNvSpPr>
            <p:nvPr/>
          </p:nvSpPr>
          <p:spPr bwMode="auto">
            <a:xfrm>
              <a:off x="5626" y="0"/>
              <a:ext cx="115" cy="115"/>
            </a:xfrm>
            <a:prstGeom prst="actionButtonBlank">
              <a:avLst/>
            </a:prstGeom>
            <a:solidFill>
              <a:srgbClr val="FF0000"/>
            </a:solidFill>
            <a:ln w="12700">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1506"/>
                                        </p:tgtEl>
                                        <p:attrNameLst>
                                          <p:attrName>style.visibility</p:attrName>
                                        </p:attrNameLst>
                                      </p:cBhvr>
                                      <p:to>
                                        <p:strVal val="visible"/>
                                      </p:to>
                                    </p:set>
                                    <p:anim calcmode="lin" valueType="num">
                                      <p:cBhvr additive="base">
                                        <p:cTn id="7" dur="500" fill="hold"/>
                                        <p:tgtEl>
                                          <p:spTgt spid="661506"/>
                                        </p:tgtEl>
                                        <p:attrNameLst>
                                          <p:attrName>ppt_x</p:attrName>
                                        </p:attrNameLst>
                                      </p:cBhvr>
                                      <p:tavLst>
                                        <p:tav tm="0">
                                          <p:val>
                                            <p:strVal val="0-#ppt_w/2"/>
                                          </p:val>
                                        </p:tav>
                                        <p:tav tm="100000">
                                          <p:val>
                                            <p:strVal val="#ppt_x"/>
                                          </p:val>
                                        </p:tav>
                                      </p:tavLst>
                                    </p:anim>
                                    <p:anim calcmode="lin" valueType="num">
                                      <p:cBhvr additive="base">
                                        <p:cTn id="8" dur="500" fill="hold"/>
                                        <p:tgtEl>
                                          <p:spTgt spid="6615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9" fill="hold" grpId="0" nodeType="clickEffect">
                                  <p:stCondLst>
                                    <p:cond delay="0"/>
                                  </p:stCondLst>
                                  <p:childTnLst>
                                    <p:set>
                                      <p:cBhvr>
                                        <p:cTn id="12" dur="1" fill="hold">
                                          <p:stCondLst>
                                            <p:cond delay="0"/>
                                          </p:stCondLst>
                                        </p:cTn>
                                        <p:tgtEl>
                                          <p:spTgt spid="661525"/>
                                        </p:tgtEl>
                                        <p:attrNameLst>
                                          <p:attrName>style.visibility</p:attrName>
                                        </p:attrNameLst>
                                      </p:cBhvr>
                                      <p:to>
                                        <p:strVal val="visible"/>
                                      </p:to>
                                    </p:set>
                                    <p:animEffect transition="in" filter="strips(upLeft)">
                                      <p:cBhvr>
                                        <p:cTn id="13" dur="500"/>
                                        <p:tgtEl>
                                          <p:spTgt spid="661525"/>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upRigh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upRigh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8" presetClass="entr" presetSubtype="9" fill="hold" grpId="0" nodeType="clickEffect">
                                  <p:stCondLst>
                                    <p:cond delay="0"/>
                                  </p:stCondLst>
                                  <p:childTnLst>
                                    <p:set>
                                      <p:cBhvr>
                                        <p:cTn id="33" dur="1" fill="hold">
                                          <p:stCondLst>
                                            <p:cond delay="0"/>
                                          </p:stCondLst>
                                        </p:cTn>
                                        <p:tgtEl>
                                          <p:spTgt spid="661530"/>
                                        </p:tgtEl>
                                        <p:attrNameLst>
                                          <p:attrName>style.visibility</p:attrName>
                                        </p:attrNameLst>
                                      </p:cBhvr>
                                      <p:to>
                                        <p:strVal val="visible"/>
                                      </p:to>
                                    </p:set>
                                    <p:animEffect transition="in" filter="strips(upLeft)">
                                      <p:cBhvr>
                                        <p:cTn id="34" dur="500"/>
                                        <p:tgtEl>
                                          <p:spTgt spid="661530"/>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9" fill="hold" grpId="0" nodeType="clickEffect">
                                  <p:stCondLst>
                                    <p:cond delay="0"/>
                                  </p:stCondLst>
                                  <p:childTnLst>
                                    <p:set>
                                      <p:cBhvr>
                                        <p:cTn id="38" dur="1" fill="hold">
                                          <p:stCondLst>
                                            <p:cond delay="0"/>
                                          </p:stCondLst>
                                        </p:cTn>
                                        <p:tgtEl>
                                          <p:spTgt spid="661526"/>
                                        </p:tgtEl>
                                        <p:attrNameLst>
                                          <p:attrName>style.visibility</p:attrName>
                                        </p:attrNameLst>
                                      </p:cBhvr>
                                      <p:to>
                                        <p:strVal val="visible"/>
                                      </p:to>
                                    </p:set>
                                    <p:animEffect transition="in" filter="strips(upLeft)">
                                      <p:cBhvr>
                                        <p:cTn id="39" dur="500"/>
                                        <p:tgtEl>
                                          <p:spTgt spid="661526"/>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661527"/>
                                        </p:tgtEl>
                                        <p:attrNameLst>
                                          <p:attrName>style.visibility</p:attrName>
                                        </p:attrNameLst>
                                      </p:cBhvr>
                                      <p:to>
                                        <p:strVal val="visible"/>
                                      </p:to>
                                    </p:set>
                                    <p:animEffect transition="in" filter="strips(upLeft)">
                                      <p:cBhvr>
                                        <p:cTn id="44" dur="500"/>
                                        <p:tgtEl>
                                          <p:spTgt spid="661527"/>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9" fill="hold" grpId="0" nodeType="clickEffect">
                                  <p:stCondLst>
                                    <p:cond delay="0"/>
                                  </p:stCondLst>
                                  <p:childTnLst>
                                    <p:set>
                                      <p:cBhvr>
                                        <p:cTn id="48" dur="1" fill="hold">
                                          <p:stCondLst>
                                            <p:cond delay="0"/>
                                          </p:stCondLst>
                                        </p:cTn>
                                        <p:tgtEl>
                                          <p:spTgt spid="661528"/>
                                        </p:tgtEl>
                                        <p:attrNameLst>
                                          <p:attrName>style.visibility</p:attrName>
                                        </p:attrNameLst>
                                      </p:cBhvr>
                                      <p:to>
                                        <p:strVal val="visible"/>
                                      </p:to>
                                    </p:set>
                                    <p:animEffect transition="in" filter="strips(upLeft)">
                                      <p:cBhvr>
                                        <p:cTn id="49" dur="500"/>
                                        <p:tgtEl>
                                          <p:spTgt spid="661528"/>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9" fill="hold" grpId="0" nodeType="clickEffect">
                                  <p:stCondLst>
                                    <p:cond delay="0"/>
                                  </p:stCondLst>
                                  <p:childTnLst>
                                    <p:set>
                                      <p:cBhvr>
                                        <p:cTn id="53" dur="1" fill="hold">
                                          <p:stCondLst>
                                            <p:cond delay="0"/>
                                          </p:stCondLst>
                                        </p:cTn>
                                        <p:tgtEl>
                                          <p:spTgt spid="661529"/>
                                        </p:tgtEl>
                                        <p:attrNameLst>
                                          <p:attrName>style.visibility</p:attrName>
                                        </p:attrNameLst>
                                      </p:cBhvr>
                                      <p:to>
                                        <p:strVal val="visible"/>
                                      </p:to>
                                    </p:set>
                                    <p:animEffect transition="in" filter="strips(upLeft)">
                                      <p:cBhvr>
                                        <p:cTn id="54" dur="500"/>
                                        <p:tgtEl>
                                          <p:spTgt spid="661529"/>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3" fill="hold" grpId="0" nodeType="clickEffect">
                                  <p:stCondLst>
                                    <p:cond delay="0"/>
                                  </p:stCondLst>
                                  <p:childTnLst>
                                    <p:set>
                                      <p:cBhvr>
                                        <p:cTn id="58" dur="1" fill="hold">
                                          <p:stCondLst>
                                            <p:cond delay="0"/>
                                          </p:stCondLst>
                                        </p:cTn>
                                        <p:tgtEl>
                                          <p:spTgt spid="661531"/>
                                        </p:tgtEl>
                                        <p:attrNameLst>
                                          <p:attrName>style.visibility</p:attrName>
                                        </p:attrNameLst>
                                      </p:cBhvr>
                                      <p:to>
                                        <p:strVal val="visible"/>
                                      </p:to>
                                    </p:set>
                                    <p:animEffect transition="in" filter="strips(upRight)">
                                      <p:cBhvr>
                                        <p:cTn id="59" dur="500"/>
                                        <p:tgtEl>
                                          <p:spTgt spid="661531"/>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661532"/>
                                        </p:tgtEl>
                                        <p:attrNameLst>
                                          <p:attrName>style.visibility</p:attrName>
                                        </p:attrNameLst>
                                      </p:cBhvr>
                                      <p:to>
                                        <p:strVal val="visible"/>
                                      </p:to>
                                    </p:set>
                                    <p:animEffect transition="in" filter="strips(downRight)">
                                      <p:cBhvr>
                                        <p:cTn id="64" dur="500"/>
                                        <p:tgtEl>
                                          <p:spTgt spid="661532"/>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661538"/>
                                        </p:tgtEl>
                                        <p:attrNameLst>
                                          <p:attrName>style.visibility</p:attrName>
                                        </p:attrNameLst>
                                      </p:cBhvr>
                                      <p:to>
                                        <p:strVal val="visible"/>
                                      </p:to>
                                    </p:set>
                                    <p:anim calcmode="lin" valueType="num">
                                      <p:cBhvr additive="base">
                                        <p:cTn id="69" dur="500" fill="hold"/>
                                        <p:tgtEl>
                                          <p:spTgt spid="661538"/>
                                        </p:tgtEl>
                                        <p:attrNameLst>
                                          <p:attrName>ppt_x</p:attrName>
                                        </p:attrNameLst>
                                      </p:cBhvr>
                                      <p:tavLst>
                                        <p:tav tm="0">
                                          <p:val>
                                            <p:strVal val="0-#ppt_w/2"/>
                                          </p:val>
                                        </p:tav>
                                        <p:tav tm="100000">
                                          <p:val>
                                            <p:strVal val="#ppt_x"/>
                                          </p:val>
                                        </p:tav>
                                      </p:tavLst>
                                    </p:anim>
                                    <p:anim calcmode="lin" valueType="num">
                                      <p:cBhvr additive="base">
                                        <p:cTn id="70" dur="500" fill="hold"/>
                                        <p:tgtEl>
                                          <p:spTgt spid="661538"/>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p:cTn id="75" dur="500" fill="hold"/>
                                        <p:tgtEl>
                                          <p:spTgt spid="5"/>
                                        </p:tgtEl>
                                        <p:attrNameLst>
                                          <p:attrName>ppt_w</p:attrName>
                                        </p:attrNameLst>
                                      </p:cBhvr>
                                      <p:tavLst>
                                        <p:tav tm="0">
                                          <p:val>
                                            <p:fltVal val="0"/>
                                          </p:val>
                                        </p:tav>
                                        <p:tav tm="100000">
                                          <p:val>
                                            <p:strVal val="#ppt_w"/>
                                          </p:val>
                                        </p:tav>
                                      </p:tavLst>
                                    </p:anim>
                                    <p:anim calcmode="lin" valueType="num">
                                      <p:cBhvr>
                                        <p:cTn id="7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23" presetClass="entr" presetSubtype="16" fill="hold" grpId="0" nodeType="clickEffect">
                                  <p:stCondLst>
                                    <p:cond delay="0"/>
                                  </p:stCondLst>
                                  <p:childTnLst>
                                    <p:set>
                                      <p:cBhvr>
                                        <p:cTn id="80" dur="1" fill="hold">
                                          <p:stCondLst>
                                            <p:cond delay="0"/>
                                          </p:stCondLst>
                                        </p:cTn>
                                        <p:tgtEl>
                                          <p:spTgt spid="661534"/>
                                        </p:tgtEl>
                                        <p:attrNameLst>
                                          <p:attrName>style.visibility</p:attrName>
                                        </p:attrNameLst>
                                      </p:cBhvr>
                                      <p:to>
                                        <p:strVal val="visible"/>
                                      </p:to>
                                    </p:set>
                                    <p:anim calcmode="lin" valueType="num">
                                      <p:cBhvr>
                                        <p:cTn id="81" dur="500" fill="hold"/>
                                        <p:tgtEl>
                                          <p:spTgt spid="661534"/>
                                        </p:tgtEl>
                                        <p:attrNameLst>
                                          <p:attrName>ppt_w</p:attrName>
                                        </p:attrNameLst>
                                      </p:cBhvr>
                                      <p:tavLst>
                                        <p:tav tm="0">
                                          <p:val>
                                            <p:fltVal val="0"/>
                                          </p:val>
                                        </p:tav>
                                        <p:tav tm="100000">
                                          <p:val>
                                            <p:strVal val="#ppt_w"/>
                                          </p:val>
                                        </p:tav>
                                      </p:tavLst>
                                    </p:anim>
                                    <p:anim calcmode="lin" valueType="num">
                                      <p:cBhvr>
                                        <p:cTn id="82" dur="500" fill="hold"/>
                                        <p:tgtEl>
                                          <p:spTgt spid="661534"/>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661533"/>
                                        </p:tgtEl>
                                        <p:attrNameLst>
                                          <p:attrName>style.visibility</p:attrName>
                                        </p:attrNameLst>
                                      </p:cBhvr>
                                      <p:to>
                                        <p:strVal val="visible"/>
                                      </p:to>
                                    </p:set>
                                    <p:anim calcmode="lin" valueType="num">
                                      <p:cBhvr>
                                        <p:cTn id="87" dur="500" fill="hold"/>
                                        <p:tgtEl>
                                          <p:spTgt spid="661533"/>
                                        </p:tgtEl>
                                        <p:attrNameLst>
                                          <p:attrName>ppt_w</p:attrName>
                                        </p:attrNameLst>
                                      </p:cBhvr>
                                      <p:tavLst>
                                        <p:tav tm="0">
                                          <p:val>
                                            <p:fltVal val="0"/>
                                          </p:val>
                                        </p:tav>
                                        <p:tav tm="100000">
                                          <p:val>
                                            <p:strVal val="#ppt_w"/>
                                          </p:val>
                                        </p:tav>
                                      </p:tavLst>
                                    </p:anim>
                                    <p:anim calcmode="lin" valueType="num">
                                      <p:cBhvr>
                                        <p:cTn id="88" dur="500" fill="hold"/>
                                        <p:tgtEl>
                                          <p:spTgt spid="661533"/>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7" presetClass="entr" presetSubtype="4" fill="hold" grpId="0" nodeType="clickEffect">
                                  <p:stCondLst>
                                    <p:cond delay="0"/>
                                  </p:stCondLst>
                                  <p:childTnLst>
                                    <p:set>
                                      <p:cBhvr>
                                        <p:cTn id="92" dur="1" fill="hold">
                                          <p:stCondLst>
                                            <p:cond delay="0"/>
                                          </p:stCondLst>
                                        </p:cTn>
                                        <p:tgtEl>
                                          <p:spTgt spid="661539"/>
                                        </p:tgtEl>
                                        <p:attrNameLst>
                                          <p:attrName>style.visibility</p:attrName>
                                        </p:attrNameLst>
                                      </p:cBhvr>
                                      <p:to>
                                        <p:strVal val="visible"/>
                                      </p:to>
                                    </p:set>
                                    <p:anim calcmode="lin" valueType="num">
                                      <p:cBhvr>
                                        <p:cTn id="93" dur="500" fill="hold"/>
                                        <p:tgtEl>
                                          <p:spTgt spid="661539"/>
                                        </p:tgtEl>
                                        <p:attrNameLst>
                                          <p:attrName>ppt_x</p:attrName>
                                        </p:attrNameLst>
                                      </p:cBhvr>
                                      <p:tavLst>
                                        <p:tav tm="0">
                                          <p:val>
                                            <p:strVal val="#ppt_x"/>
                                          </p:val>
                                        </p:tav>
                                        <p:tav tm="100000">
                                          <p:val>
                                            <p:strVal val="#ppt_x"/>
                                          </p:val>
                                        </p:tav>
                                      </p:tavLst>
                                    </p:anim>
                                    <p:anim calcmode="lin" valueType="num">
                                      <p:cBhvr>
                                        <p:cTn id="94" dur="500" fill="hold"/>
                                        <p:tgtEl>
                                          <p:spTgt spid="661539"/>
                                        </p:tgtEl>
                                        <p:attrNameLst>
                                          <p:attrName>ppt_y</p:attrName>
                                        </p:attrNameLst>
                                      </p:cBhvr>
                                      <p:tavLst>
                                        <p:tav tm="0">
                                          <p:val>
                                            <p:strVal val="#ppt_y+#ppt_h/2"/>
                                          </p:val>
                                        </p:tav>
                                        <p:tav tm="100000">
                                          <p:val>
                                            <p:strVal val="#ppt_y"/>
                                          </p:val>
                                        </p:tav>
                                      </p:tavLst>
                                    </p:anim>
                                    <p:anim calcmode="lin" valueType="num">
                                      <p:cBhvr>
                                        <p:cTn id="95" dur="500" fill="hold"/>
                                        <p:tgtEl>
                                          <p:spTgt spid="661539"/>
                                        </p:tgtEl>
                                        <p:attrNameLst>
                                          <p:attrName>ppt_w</p:attrName>
                                        </p:attrNameLst>
                                      </p:cBhvr>
                                      <p:tavLst>
                                        <p:tav tm="0">
                                          <p:val>
                                            <p:strVal val="#ppt_w"/>
                                          </p:val>
                                        </p:tav>
                                        <p:tav tm="100000">
                                          <p:val>
                                            <p:strVal val="#ppt_w"/>
                                          </p:val>
                                        </p:tav>
                                      </p:tavLst>
                                    </p:anim>
                                    <p:anim calcmode="lin" valueType="num">
                                      <p:cBhvr>
                                        <p:cTn id="96" dur="500" fill="hold"/>
                                        <p:tgtEl>
                                          <p:spTgt spid="661539"/>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17" presetClass="entr" presetSubtype="4" fill="hold" grpId="0" nodeType="clickEffect">
                                  <p:stCondLst>
                                    <p:cond delay="0"/>
                                  </p:stCondLst>
                                  <p:childTnLst>
                                    <p:set>
                                      <p:cBhvr>
                                        <p:cTn id="100" dur="1" fill="hold">
                                          <p:stCondLst>
                                            <p:cond delay="0"/>
                                          </p:stCondLst>
                                        </p:cTn>
                                        <p:tgtEl>
                                          <p:spTgt spid="661540"/>
                                        </p:tgtEl>
                                        <p:attrNameLst>
                                          <p:attrName>style.visibility</p:attrName>
                                        </p:attrNameLst>
                                      </p:cBhvr>
                                      <p:to>
                                        <p:strVal val="visible"/>
                                      </p:to>
                                    </p:set>
                                    <p:anim calcmode="lin" valueType="num">
                                      <p:cBhvr>
                                        <p:cTn id="101" dur="500" fill="hold"/>
                                        <p:tgtEl>
                                          <p:spTgt spid="661540"/>
                                        </p:tgtEl>
                                        <p:attrNameLst>
                                          <p:attrName>ppt_x</p:attrName>
                                        </p:attrNameLst>
                                      </p:cBhvr>
                                      <p:tavLst>
                                        <p:tav tm="0">
                                          <p:val>
                                            <p:strVal val="#ppt_x"/>
                                          </p:val>
                                        </p:tav>
                                        <p:tav tm="100000">
                                          <p:val>
                                            <p:strVal val="#ppt_x"/>
                                          </p:val>
                                        </p:tav>
                                      </p:tavLst>
                                    </p:anim>
                                    <p:anim calcmode="lin" valueType="num">
                                      <p:cBhvr>
                                        <p:cTn id="102" dur="500" fill="hold"/>
                                        <p:tgtEl>
                                          <p:spTgt spid="661540"/>
                                        </p:tgtEl>
                                        <p:attrNameLst>
                                          <p:attrName>ppt_y</p:attrName>
                                        </p:attrNameLst>
                                      </p:cBhvr>
                                      <p:tavLst>
                                        <p:tav tm="0">
                                          <p:val>
                                            <p:strVal val="#ppt_y+#ppt_h/2"/>
                                          </p:val>
                                        </p:tav>
                                        <p:tav tm="100000">
                                          <p:val>
                                            <p:strVal val="#ppt_y"/>
                                          </p:val>
                                        </p:tav>
                                      </p:tavLst>
                                    </p:anim>
                                    <p:anim calcmode="lin" valueType="num">
                                      <p:cBhvr>
                                        <p:cTn id="103" dur="500" fill="hold"/>
                                        <p:tgtEl>
                                          <p:spTgt spid="661540"/>
                                        </p:tgtEl>
                                        <p:attrNameLst>
                                          <p:attrName>ppt_w</p:attrName>
                                        </p:attrNameLst>
                                      </p:cBhvr>
                                      <p:tavLst>
                                        <p:tav tm="0">
                                          <p:val>
                                            <p:strVal val="#ppt_w"/>
                                          </p:val>
                                        </p:tav>
                                        <p:tav tm="100000">
                                          <p:val>
                                            <p:strVal val="#ppt_w"/>
                                          </p:val>
                                        </p:tav>
                                      </p:tavLst>
                                    </p:anim>
                                    <p:anim calcmode="lin" valueType="num">
                                      <p:cBhvr>
                                        <p:cTn id="104" dur="500" fill="hold"/>
                                        <p:tgtEl>
                                          <p:spTgt spid="661540"/>
                                        </p:tgtEl>
                                        <p:attrNameLst>
                                          <p:attrName>ppt_h</p:attrName>
                                        </p:attrNameLst>
                                      </p:cBhvr>
                                      <p:tavLst>
                                        <p:tav tm="0">
                                          <p:val>
                                            <p:fltVal val="0"/>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4" fill="hold" grpId="0" nodeType="clickEffect">
                                  <p:stCondLst>
                                    <p:cond delay="0"/>
                                  </p:stCondLst>
                                  <p:childTnLst>
                                    <p:set>
                                      <p:cBhvr>
                                        <p:cTn id="108" dur="1" fill="hold">
                                          <p:stCondLst>
                                            <p:cond delay="0"/>
                                          </p:stCondLst>
                                        </p:cTn>
                                        <p:tgtEl>
                                          <p:spTgt spid="661541"/>
                                        </p:tgtEl>
                                        <p:attrNameLst>
                                          <p:attrName>style.visibility</p:attrName>
                                        </p:attrNameLst>
                                      </p:cBhvr>
                                      <p:to>
                                        <p:strVal val="visible"/>
                                      </p:to>
                                    </p:set>
                                    <p:anim calcmode="lin" valueType="num">
                                      <p:cBhvr>
                                        <p:cTn id="109" dur="500" fill="hold"/>
                                        <p:tgtEl>
                                          <p:spTgt spid="661541"/>
                                        </p:tgtEl>
                                        <p:attrNameLst>
                                          <p:attrName>ppt_x</p:attrName>
                                        </p:attrNameLst>
                                      </p:cBhvr>
                                      <p:tavLst>
                                        <p:tav tm="0">
                                          <p:val>
                                            <p:strVal val="#ppt_x"/>
                                          </p:val>
                                        </p:tav>
                                        <p:tav tm="100000">
                                          <p:val>
                                            <p:strVal val="#ppt_x"/>
                                          </p:val>
                                        </p:tav>
                                      </p:tavLst>
                                    </p:anim>
                                    <p:anim calcmode="lin" valueType="num">
                                      <p:cBhvr>
                                        <p:cTn id="110" dur="500" fill="hold"/>
                                        <p:tgtEl>
                                          <p:spTgt spid="661541"/>
                                        </p:tgtEl>
                                        <p:attrNameLst>
                                          <p:attrName>ppt_y</p:attrName>
                                        </p:attrNameLst>
                                      </p:cBhvr>
                                      <p:tavLst>
                                        <p:tav tm="0">
                                          <p:val>
                                            <p:strVal val="#ppt_y+#ppt_h/2"/>
                                          </p:val>
                                        </p:tav>
                                        <p:tav tm="100000">
                                          <p:val>
                                            <p:strVal val="#ppt_y"/>
                                          </p:val>
                                        </p:tav>
                                      </p:tavLst>
                                    </p:anim>
                                    <p:anim calcmode="lin" valueType="num">
                                      <p:cBhvr>
                                        <p:cTn id="111" dur="500" fill="hold"/>
                                        <p:tgtEl>
                                          <p:spTgt spid="661541"/>
                                        </p:tgtEl>
                                        <p:attrNameLst>
                                          <p:attrName>ppt_w</p:attrName>
                                        </p:attrNameLst>
                                      </p:cBhvr>
                                      <p:tavLst>
                                        <p:tav tm="0">
                                          <p:val>
                                            <p:strVal val="#ppt_w"/>
                                          </p:val>
                                        </p:tav>
                                        <p:tav tm="100000">
                                          <p:val>
                                            <p:strVal val="#ppt_w"/>
                                          </p:val>
                                        </p:tav>
                                      </p:tavLst>
                                    </p:anim>
                                    <p:anim calcmode="lin" valueType="num">
                                      <p:cBhvr>
                                        <p:cTn id="112" dur="500" fill="hold"/>
                                        <p:tgtEl>
                                          <p:spTgt spid="66154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7" presetClass="entr" presetSubtype="4" fill="hold" grpId="0" nodeType="clickEffect">
                                  <p:stCondLst>
                                    <p:cond delay="0"/>
                                  </p:stCondLst>
                                  <p:childTnLst>
                                    <p:set>
                                      <p:cBhvr>
                                        <p:cTn id="116" dur="1" fill="hold">
                                          <p:stCondLst>
                                            <p:cond delay="0"/>
                                          </p:stCondLst>
                                        </p:cTn>
                                        <p:tgtEl>
                                          <p:spTgt spid="661542"/>
                                        </p:tgtEl>
                                        <p:attrNameLst>
                                          <p:attrName>style.visibility</p:attrName>
                                        </p:attrNameLst>
                                      </p:cBhvr>
                                      <p:to>
                                        <p:strVal val="visible"/>
                                      </p:to>
                                    </p:set>
                                    <p:anim calcmode="lin" valueType="num">
                                      <p:cBhvr>
                                        <p:cTn id="117" dur="500" fill="hold"/>
                                        <p:tgtEl>
                                          <p:spTgt spid="661542"/>
                                        </p:tgtEl>
                                        <p:attrNameLst>
                                          <p:attrName>ppt_x</p:attrName>
                                        </p:attrNameLst>
                                      </p:cBhvr>
                                      <p:tavLst>
                                        <p:tav tm="0">
                                          <p:val>
                                            <p:strVal val="#ppt_x"/>
                                          </p:val>
                                        </p:tav>
                                        <p:tav tm="100000">
                                          <p:val>
                                            <p:strVal val="#ppt_x"/>
                                          </p:val>
                                        </p:tav>
                                      </p:tavLst>
                                    </p:anim>
                                    <p:anim calcmode="lin" valueType="num">
                                      <p:cBhvr>
                                        <p:cTn id="118" dur="500" fill="hold"/>
                                        <p:tgtEl>
                                          <p:spTgt spid="661542"/>
                                        </p:tgtEl>
                                        <p:attrNameLst>
                                          <p:attrName>ppt_y</p:attrName>
                                        </p:attrNameLst>
                                      </p:cBhvr>
                                      <p:tavLst>
                                        <p:tav tm="0">
                                          <p:val>
                                            <p:strVal val="#ppt_y+#ppt_h/2"/>
                                          </p:val>
                                        </p:tav>
                                        <p:tav tm="100000">
                                          <p:val>
                                            <p:strVal val="#ppt_y"/>
                                          </p:val>
                                        </p:tav>
                                      </p:tavLst>
                                    </p:anim>
                                    <p:anim calcmode="lin" valueType="num">
                                      <p:cBhvr>
                                        <p:cTn id="119" dur="500" fill="hold"/>
                                        <p:tgtEl>
                                          <p:spTgt spid="661542"/>
                                        </p:tgtEl>
                                        <p:attrNameLst>
                                          <p:attrName>ppt_w</p:attrName>
                                        </p:attrNameLst>
                                      </p:cBhvr>
                                      <p:tavLst>
                                        <p:tav tm="0">
                                          <p:val>
                                            <p:strVal val="#ppt_w"/>
                                          </p:val>
                                        </p:tav>
                                        <p:tav tm="100000">
                                          <p:val>
                                            <p:strVal val="#ppt_w"/>
                                          </p:val>
                                        </p:tav>
                                      </p:tavLst>
                                    </p:anim>
                                    <p:anim calcmode="lin" valueType="num">
                                      <p:cBhvr>
                                        <p:cTn id="120" dur="500" fill="hold"/>
                                        <p:tgtEl>
                                          <p:spTgt spid="661542"/>
                                        </p:tgtEl>
                                        <p:attrNameLst>
                                          <p:attrName>ppt_h</p:attrName>
                                        </p:attrNameLst>
                                      </p:cBhvr>
                                      <p:tavLst>
                                        <p:tav tm="0">
                                          <p:val>
                                            <p:fltVal val="0"/>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8" presetClass="entr" presetSubtype="6" fill="hold" grpId="0" nodeType="clickEffect">
                                  <p:stCondLst>
                                    <p:cond delay="0"/>
                                  </p:stCondLst>
                                  <p:childTnLst>
                                    <p:set>
                                      <p:cBhvr>
                                        <p:cTn id="124" dur="1" fill="hold">
                                          <p:stCondLst>
                                            <p:cond delay="0"/>
                                          </p:stCondLst>
                                        </p:cTn>
                                        <p:tgtEl>
                                          <p:spTgt spid="661543"/>
                                        </p:tgtEl>
                                        <p:attrNameLst>
                                          <p:attrName>style.visibility</p:attrName>
                                        </p:attrNameLst>
                                      </p:cBhvr>
                                      <p:to>
                                        <p:strVal val="visible"/>
                                      </p:to>
                                    </p:set>
                                    <p:animEffect transition="in" filter="strips(downRight)">
                                      <p:cBhvr>
                                        <p:cTn id="125" dur="500"/>
                                        <p:tgtEl>
                                          <p:spTgt spid="661543"/>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3" fill="hold" grpId="0" nodeType="clickEffect">
                                  <p:stCondLst>
                                    <p:cond delay="0"/>
                                  </p:stCondLst>
                                  <p:childTnLst>
                                    <p:set>
                                      <p:cBhvr>
                                        <p:cTn id="129" dur="1" fill="hold">
                                          <p:stCondLst>
                                            <p:cond delay="0"/>
                                          </p:stCondLst>
                                        </p:cTn>
                                        <p:tgtEl>
                                          <p:spTgt spid="661544"/>
                                        </p:tgtEl>
                                        <p:attrNameLst>
                                          <p:attrName>style.visibility</p:attrName>
                                        </p:attrNameLst>
                                      </p:cBhvr>
                                      <p:to>
                                        <p:strVal val="visible"/>
                                      </p:to>
                                    </p:set>
                                    <p:animEffect transition="in" filter="strips(upRight)">
                                      <p:cBhvr>
                                        <p:cTn id="130" dur="500"/>
                                        <p:tgtEl>
                                          <p:spTgt spid="661544"/>
                                        </p:tgtEl>
                                      </p:cBhvr>
                                    </p:animEffect>
                                  </p:childTnLst>
                                </p:cTn>
                              </p:par>
                            </p:childTnLst>
                          </p:cTn>
                        </p:par>
                      </p:childTnLst>
                    </p:cTn>
                  </p:par>
                  <p:par>
                    <p:cTn id="131" fill="hold">
                      <p:stCondLst>
                        <p:cond delay="indefinite"/>
                      </p:stCondLst>
                      <p:childTnLst>
                        <p:par>
                          <p:cTn id="132" fill="hold">
                            <p:stCondLst>
                              <p:cond delay="0"/>
                            </p:stCondLst>
                            <p:childTnLst>
                              <p:par>
                                <p:cTn id="133" presetID="18" presetClass="entr" presetSubtype="3" fill="hold" grpId="0" nodeType="clickEffect">
                                  <p:stCondLst>
                                    <p:cond delay="0"/>
                                  </p:stCondLst>
                                  <p:childTnLst>
                                    <p:set>
                                      <p:cBhvr>
                                        <p:cTn id="134" dur="1" fill="hold">
                                          <p:stCondLst>
                                            <p:cond delay="0"/>
                                          </p:stCondLst>
                                        </p:cTn>
                                        <p:tgtEl>
                                          <p:spTgt spid="661545"/>
                                        </p:tgtEl>
                                        <p:attrNameLst>
                                          <p:attrName>style.visibility</p:attrName>
                                        </p:attrNameLst>
                                      </p:cBhvr>
                                      <p:to>
                                        <p:strVal val="visible"/>
                                      </p:to>
                                    </p:set>
                                    <p:animEffect transition="in" filter="strips(upRight)">
                                      <p:cBhvr>
                                        <p:cTn id="135" dur="500"/>
                                        <p:tgtEl>
                                          <p:spTgt spid="661545"/>
                                        </p:tgtEl>
                                      </p:cBhvr>
                                    </p:animEffect>
                                  </p:childTnLst>
                                </p:cTn>
                              </p:par>
                            </p:childTnLst>
                          </p:cTn>
                        </p:par>
                      </p:childTnLst>
                    </p:cTn>
                  </p:par>
                  <p:par>
                    <p:cTn id="136" fill="hold">
                      <p:stCondLst>
                        <p:cond delay="indefinite"/>
                      </p:stCondLst>
                      <p:childTnLst>
                        <p:par>
                          <p:cTn id="137" fill="hold">
                            <p:stCondLst>
                              <p:cond delay="0"/>
                            </p:stCondLst>
                            <p:childTnLst>
                              <p:par>
                                <p:cTn id="138" presetID="18" presetClass="entr" presetSubtype="9" fill="hold" grpId="0" nodeType="clickEffect">
                                  <p:stCondLst>
                                    <p:cond delay="0"/>
                                  </p:stCondLst>
                                  <p:childTnLst>
                                    <p:set>
                                      <p:cBhvr>
                                        <p:cTn id="139" dur="1" fill="hold">
                                          <p:stCondLst>
                                            <p:cond delay="0"/>
                                          </p:stCondLst>
                                        </p:cTn>
                                        <p:tgtEl>
                                          <p:spTgt spid="661546"/>
                                        </p:tgtEl>
                                        <p:attrNameLst>
                                          <p:attrName>style.visibility</p:attrName>
                                        </p:attrNameLst>
                                      </p:cBhvr>
                                      <p:to>
                                        <p:strVal val="visible"/>
                                      </p:to>
                                    </p:set>
                                    <p:animEffect transition="in" filter="strips(upLeft)">
                                      <p:cBhvr>
                                        <p:cTn id="140" dur="500"/>
                                        <p:tgtEl>
                                          <p:spTgt spid="661546"/>
                                        </p:tgtEl>
                                      </p:cBhvr>
                                    </p:animEffect>
                                  </p:childTnLst>
                                </p:cTn>
                              </p:par>
                            </p:childTnLst>
                          </p:cTn>
                        </p:par>
                      </p:childTnLst>
                    </p:cTn>
                  </p:par>
                  <p:par>
                    <p:cTn id="141" fill="hold">
                      <p:stCondLst>
                        <p:cond delay="indefinite"/>
                      </p:stCondLst>
                      <p:childTnLst>
                        <p:par>
                          <p:cTn id="142" fill="hold">
                            <p:stCondLst>
                              <p:cond delay="0"/>
                            </p:stCondLst>
                            <p:childTnLst>
                              <p:par>
                                <p:cTn id="143" presetID="18" presetClass="entr" presetSubtype="12" fill="hold" grpId="0" nodeType="clickEffect">
                                  <p:stCondLst>
                                    <p:cond delay="0"/>
                                  </p:stCondLst>
                                  <p:childTnLst>
                                    <p:set>
                                      <p:cBhvr>
                                        <p:cTn id="144" dur="1" fill="hold">
                                          <p:stCondLst>
                                            <p:cond delay="0"/>
                                          </p:stCondLst>
                                        </p:cTn>
                                        <p:tgtEl>
                                          <p:spTgt spid="661547"/>
                                        </p:tgtEl>
                                        <p:attrNameLst>
                                          <p:attrName>style.visibility</p:attrName>
                                        </p:attrNameLst>
                                      </p:cBhvr>
                                      <p:to>
                                        <p:strVal val="visible"/>
                                      </p:to>
                                    </p:set>
                                    <p:animEffect transition="in" filter="strips(downLeft)">
                                      <p:cBhvr>
                                        <p:cTn id="145" dur="500"/>
                                        <p:tgtEl>
                                          <p:spTgt spid="661547"/>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12" fill="hold" grpId="0" nodeType="clickEffect">
                                  <p:stCondLst>
                                    <p:cond delay="0"/>
                                  </p:stCondLst>
                                  <p:childTnLst>
                                    <p:set>
                                      <p:cBhvr>
                                        <p:cTn id="149" dur="1" fill="hold">
                                          <p:stCondLst>
                                            <p:cond delay="0"/>
                                          </p:stCondLst>
                                        </p:cTn>
                                        <p:tgtEl>
                                          <p:spTgt spid="661548"/>
                                        </p:tgtEl>
                                        <p:attrNameLst>
                                          <p:attrName>style.visibility</p:attrName>
                                        </p:attrNameLst>
                                      </p:cBhvr>
                                      <p:to>
                                        <p:strVal val="visible"/>
                                      </p:to>
                                    </p:set>
                                    <p:animEffect transition="in" filter="strips(downLeft)">
                                      <p:cBhvr>
                                        <p:cTn id="150" dur="500"/>
                                        <p:tgtEl>
                                          <p:spTgt spid="661548"/>
                                        </p:tgtEl>
                                      </p:cBhvr>
                                    </p:animEffect>
                                  </p:childTnLst>
                                </p:cTn>
                              </p:par>
                            </p:childTnLst>
                          </p:cTn>
                        </p:par>
                      </p:childTnLst>
                    </p:cTn>
                  </p:par>
                  <p:par>
                    <p:cTn id="151" fill="hold">
                      <p:stCondLst>
                        <p:cond delay="indefinite"/>
                      </p:stCondLst>
                      <p:childTnLst>
                        <p:par>
                          <p:cTn id="152" fill="hold">
                            <p:stCondLst>
                              <p:cond delay="0"/>
                            </p:stCondLst>
                            <p:childTnLst>
                              <p:par>
                                <p:cTn id="153" presetID="18" presetClass="entr" presetSubtype="6" fill="hold" grpId="0" nodeType="clickEffect">
                                  <p:stCondLst>
                                    <p:cond delay="0"/>
                                  </p:stCondLst>
                                  <p:childTnLst>
                                    <p:set>
                                      <p:cBhvr>
                                        <p:cTn id="154" dur="1" fill="hold">
                                          <p:stCondLst>
                                            <p:cond delay="0"/>
                                          </p:stCondLst>
                                        </p:cTn>
                                        <p:tgtEl>
                                          <p:spTgt spid="661549"/>
                                        </p:tgtEl>
                                        <p:attrNameLst>
                                          <p:attrName>style.visibility</p:attrName>
                                        </p:attrNameLst>
                                      </p:cBhvr>
                                      <p:to>
                                        <p:strVal val="visible"/>
                                      </p:to>
                                    </p:set>
                                    <p:animEffect transition="in" filter="strips(downRight)">
                                      <p:cBhvr>
                                        <p:cTn id="155" dur="500"/>
                                        <p:tgtEl>
                                          <p:spTgt spid="661549"/>
                                        </p:tgtEl>
                                      </p:cBhvr>
                                    </p:animEffect>
                                  </p:childTnLst>
                                </p:cTn>
                              </p:par>
                            </p:childTnLst>
                          </p:cTn>
                        </p:par>
                      </p:childTnLst>
                    </p:cTn>
                  </p:par>
                  <p:par>
                    <p:cTn id="156" fill="hold">
                      <p:stCondLst>
                        <p:cond delay="indefinite"/>
                      </p:stCondLst>
                      <p:childTnLst>
                        <p:par>
                          <p:cTn id="157" fill="hold">
                            <p:stCondLst>
                              <p:cond delay="0"/>
                            </p:stCondLst>
                            <p:childTnLst>
                              <p:par>
                                <p:cTn id="158" presetID="18" presetClass="entr" presetSubtype="6" fill="hold" grpId="0" nodeType="clickEffect">
                                  <p:stCondLst>
                                    <p:cond delay="0"/>
                                  </p:stCondLst>
                                  <p:childTnLst>
                                    <p:set>
                                      <p:cBhvr>
                                        <p:cTn id="159" dur="1" fill="hold">
                                          <p:stCondLst>
                                            <p:cond delay="0"/>
                                          </p:stCondLst>
                                        </p:cTn>
                                        <p:tgtEl>
                                          <p:spTgt spid="661550"/>
                                        </p:tgtEl>
                                        <p:attrNameLst>
                                          <p:attrName>style.visibility</p:attrName>
                                        </p:attrNameLst>
                                      </p:cBhvr>
                                      <p:to>
                                        <p:strVal val="visible"/>
                                      </p:to>
                                    </p:set>
                                    <p:animEffect transition="in" filter="strips(downRight)">
                                      <p:cBhvr>
                                        <p:cTn id="160" dur="500"/>
                                        <p:tgtEl>
                                          <p:spTgt spid="661550"/>
                                        </p:tgtEl>
                                      </p:cBhvr>
                                    </p:animEffect>
                                  </p:childTnLst>
                                </p:cTn>
                              </p:par>
                            </p:childTnLst>
                          </p:cTn>
                        </p:par>
                      </p:childTnLst>
                    </p:cTn>
                  </p:par>
                  <p:par>
                    <p:cTn id="161" fill="hold">
                      <p:stCondLst>
                        <p:cond delay="indefinite"/>
                      </p:stCondLst>
                      <p:childTnLst>
                        <p:par>
                          <p:cTn id="162" fill="hold">
                            <p:stCondLst>
                              <p:cond delay="0"/>
                            </p:stCondLst>
                            <p:childTnLst>
                              <p:par>
                                <p:cTn id="163" presetID="18" presetClass="entr" presetSubtype="3" fill="hold" grpId="0" nodeType="clickEffect">
                                  <p:stCondLst>
                                    <p:cond delay="0"/>
                                  </p:stCondLst>
                                  <p:childTnLst>
                                    <p:set>
                                      <p:cBhvr>
                                        <p:cTn id="164" dur="1" fill="hold">
                                          <p:stCondLst>
                                            <p:cond delay="0"/>
                                          </p:stCondLst>
                                        </p:cTn>
                                        <p:tgtEl>
                                          <p:spTgt spid="661551"/>
                                        </p:tgtEl>
                                        <p:attrNameLst>
                                          <p:attrName>style.visibility</p:attrName>
                                        </p:attrNameLst>
                                      </p:cBhvr>
                                      <p:to>
                                        <p:strVal val="visible"/>
                                      </p:to>
                                    </p:set>
                                    <p:animEffect transition="in" filter="strips(upRight)">
                                      <p:cBhvr>
                                        <p:cTn id="165" dur="500"/>
                                        <p:tgtEl>
                                          <p:spTgt spid="66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6" grpId="0" animBg="1"/>
      <p:bldP spid="661525" grpId="0" animBg="1"/>
      <p:bldP spid="661526" grpId="0" animBg="1"/>
      <p:bldP spid="661527" grpId="0" animBg="1"/>
      <p:bldP spid="661528" grpId="0" animBg="1"/>
      <p:bldP spid="661529" grpId="0" animBg="1"/>
      <p:bldP spid="661530" grpId="0" animBg="1"/>
      <p:bldP spid="661531" grpId="0" animBg="1"/>
      <p:bldP spid="661532" grpId="0" animBg="1"/>
      <p:bldP spid="661533" grpId="0" animBg="1"/>
      <p:bldP spid="661534" grpId="0" animBg="1"/>
      <p:bldP spid="661538" grpId="0" animBg="1"/>
      <p:bldP spid="661539" grpId="0" animBg="1"/>
      <p:bldP spid="661540" grpId="0" animBg="1"/>
      <p:bldP spid="661541" grpId="0" animBg="1"/>
      <p:bldP spid="661542" grpId="0" animBg="1"/>
      <p:bldP spid="661543" grpId="0" animBg="1"/>
      <p:bldP spid="661544" grpId="0" animBg="1"/>
      <p:bldP spid="661545" grpId="0" animBg="1"/>
      <p:bldP spid="661546" grpId="0" animBg="1"/>
      <p:bldP spid="661547" grpId="0" animBg="1"/>
      <p:bldP spid="661548" grpId="0" animBg="1"/>
      <p:bldP spid="661549" grpId="0" animBg="1"/>
      <p:bldP spid="661550" grpId="0" animBg="1"/>
      <p:bldP spid="66155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Freeform 2"/>
          <p:cNvSpPr>
            <a:spLocks/>
          </p:cNvSpPr>
          <p:nvPr/>
        </p:nvSpPr>
        <p:spPr bwMode="auto">
          <a:xfrm>
            <a:off x="5764213" y="3983038"/>
            <a:ext cx="1357312" cy="793750"/>
          </a:xfrm>
          <a:custGeom>
            <a:avLst/>
            <a:gdLst>
              <a:gd name="T0" fmla="*/ 2147483647 w 1016"/>
              <a:gd name="T1" fmla="*/ 2147483647 h 594"/>
              <a:gd name="T2" fmla="*/ 2147483647 w 1016"/>
              <a:gd name="T3" fmla="*/ 2147483647 h 594"/>
              <a:gd name="T4" fmla="*/ 2147483647 w 1016"/>
              <a:gd name="T5" fmla="*/ 2147483647 h 594"/>
              <a:gd name="T6" fmla="*/ 2147483647 w 1016"/>
              <a:gd name="T7" fmla="*/ 2147483647 h 594"/>
              <a:gd name="T8" fmla="*/ 2147483647 w 1016"/>
              <a:gd name="T9" fmla="*/ 2147483647 h 594"/>
              <a:gd name="T10" fmla="*/ 2147483647 w 1016"/>
              <a:gd name="T11" fmla="*/ 2147483647 h 594"/>
              <a:gd name="T12" fmla="*/ 2147483647 w 1016"/>
              <a:gd name="T13" fmla="*/ 2147483647 h 594"/>
              <a:gd name="T14" fmla="*/ 2147483647 w 1016"/>
              <a:gd name="T15" fmla="*/ 2147483647 h 594"/>
              <a:gd name="T16" fmla="*/ 2147483647 w 1016"/>
              <a:gd name="T17" fmla="*/ 2147483647 h 594"/>
              <a:gd name="T18" fmla="*/ 2147483647 w 1016"/>
              <a:gd name="T19" fmla="*/ 2147483647 h 594"/>
              <a:gd name="T20" fmla="*/ 2147483647 w 1016"/>
              <a:gd name="T21" fmla="*/ 2147483647 h 594"/>
              <a:gd name="T22" fmla="*/ 2147483647 w 1016"/>
              <a:gd name="T23" fmla="*/ 2147483647 h 594"/>
              <a:gd name="T24" fmla="*/ 2147483647 w 1016"/>
              <a:gd name="T25" fmla="*/ 2147483647 h 594"/>
              <a:gd name="T26" fmla="*/ 2147483647 w 1016"/>
              <a:gd name="T27" fmla="*/ 2147483647 h 594"/>
              <a:gd name="T28" fmla="*/ 2147483647 w 1016"/>
              <a:gd name="T29" fmla="*/ 2147483647 h 594"/>
              <a:gd name="T30" fmla="*/ 2147483647 w 1016"/>
              <a:gd name="T31" fmla="*/ 2147483647 h 594"/>
              <a:gd name="T32" fmla="*/ 2147483647 w 1016"/>
              <a:gd name="T33" fmla="*/ 2147483647 h 594"/>
              <a:gd name="T34" fmla="*/ 2147483647 w 1016"/>
              <a:gd name="T35" fmla="*/ 2147483647 h 594"/>
              <a:gd name="T36" fmla="*/ 2147483647 w 1016"/>
              <a:gd name="T37" fmla="*/ 2147483647 h 594"/>
              <a:gd name="T38" fmla="*/ 2147483647 w 1016"/>
              <a:gd name="T39" fmla="*/ 2147483647 h 594"/>
              <a:gd name="T40" fmla="*/ 2147483647 w 1016"/>
              <a:gd name="T41" fmla="*/ 2147483647 h 594"/>
              <a:gd name="T42" fmla="*/ 2147483647 w 1016"/>
              <a:gd name="T43" fmla="*/ 2147483647 h 594"/>
              <a:gd name="T44" fmla="*/ 2147483647 w 1016"/>
              <a:gd name="T45" fmla="*/ 2147483647 h 594"/>
              <a:gd name="T46" fmla="*/ 2147483647 w 1016"/>
              <a:gd name="T47" fmla="*/ 2147483647 h 594"/>
              <a:gd name="T48" fmla="*/ 2147483647 w 1016"/>
              <a:gd name="T49" fmla="*/ 2147483647 h 594"/>
              <a:gd name="T50" fmla="*/ 2147483647 w 1016"/>
              <a:gd name="T51" fmla="*/ 2147483647 h 594"/>
              <a:gd name="T52" fmla="*/ 2147483647 w 1016"/>
              <a:gd name="T53" fmla="*/ 2147483647 h 594"/>
              <a:gd name="T54" fmla="*/ 2147483647 w 1016"/>
              <a:gd name="T55" fmla="*/ 2147483647 h 594"/>
              <a:gd name="T56" fmla="*/ 2147483647 w 1016"/>
              <a:gd name="T57" fmla="*/ 2147483647 h 594"/>
              <a:gd name="T58" fmla="*/ 2147483647 w 1016"/>
              <a:gd name="T59" fmla="*/ 2147483647 h 594"/>
              <a:gd name="T60" fmla="*/ 2147483647 w 1016"/>
              <a:gd name="T61" fmla="*/ 2147483647 h 594"/>
              <a:gd name="T62" fmla="*/ 2147483647 w 1016"/>
              <a:gd name="T63" fmla="*/ 2147483647 h 594"/>
              <a:gd name="T64" fmla="*/ 2147483647 w 1016"/>
              <a:gd name="T65" fmla="*/ 2147483647 h 594"/>
              <a:gd name="T66" fmla="*/ 2147483647 w 1016"/>
              <a:gd name="T67" fmla="*/ 2147483647 h 594"/>
              <a:gd name="T68" fmla="*/ 2147483647 w 1016"/>
              <a:gd name="T69" fmla="*/ 2147483647 h 594"/>
              <a:gd name="T70" fmla="*/ 2147483647 w 1016"/>
              <a:gd name="T71" fmla="*/ 2147483647 h 594"/>
              <a:gd name="T72" fmla="*/ 2147483647 w 1016"/>
              <a:gd name="T73" fmla="*/ 2147483647 h 594"/>
              <a:gd name="T74" fmla="*/ 2147483647 w 1016"/>
              <a:gd name="T75" fmla="*/ 2147483647 h 594"/>
              <a:gd name="T76" fmla="*/ 2147483647 w 1016"/>
              <a:gd name="T77" fmla="*/ 2147483647 h 594"/>
              <a:gd name="T78" fmla="*/ 2147483647 w 1016"/>
              <a:gd name="T79" fmla="*/ 2147483647 h 594"/>
              <a:gd name="T80" fmla="*/ 2147483647 w 1016"/>
              <a:gd name="T81" fmla="*/ 2147483647 h 594"/>
              <a:gd name="T82" fmla="*/ 2147483647 w 1016"/>
              <a:gd name="T83" fmla="*/ 2147483647 h 594"/>
              <a:gd name="T84" fmla="*/ 0 w 1016"/>
              <a:gd name="T85" fmla="*/ 2147483647 h 594"/>
              <a:gd name="T86" fmla="*/ 2147483647 w 1016"/>
              <a:gd name="T87" fmla="*/ 2147483647 h 594"/>
              <a:gd name="T88" fmla="*/ 2147483647 w 1016"/>
              <a:gd name="T89" fmla="*/ 2147483647 h 594"/>
              <a:gd name="T90" fmla="*/ 2147483647 w 1016"/>
              <a:gd name="T91" fmla="*/ 2147483647 h 594"/>
              <a:gd name="T92" fmla="*/ 2147483647 w 1016"/>
              <a:gd name="T93" fmla="*/ 2147483647 h 594"/>
              <a:gd name="T94" fmla="*/ 2147483647 w 1016"/>
              <a:gd name="T95" fmla="*/ 2147483647 h 594"/>
              <a:gd name="T96" fmla="*/ 2147483647 w 1016"/>
              <a:gd name="T97" fmla="*/ 2147483647 h 594"/>
              <a:gd name="T98" fmla="*/ 2147483647 w 1016"/>
              <a:gd name="T99" fmla="*/ 2147483647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16"/>
              <a:gd name="T151" fmla="*/ 0 h 594"/>
              <a:gd name="T152" fmla="*/ 1016 w 1016"/>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16" h="594">
                <a:moveTo>
                  <a:pt x="141" y="91"/>
                </a:moveTo>
                <a:lnTo>
                  <a:pt x="160" y="80"/>
                </a:lnTo>
                <a:lnTo>
                  <a:pt x="180" y="69"/>
                </a:lnTo>
                <a:lnTo>
                  <a:pt x="199" y="61"/>
                </a:lnTo>
                <a:lnTo>
                  <a:pt x="219" y="52"/>
                </a:lnTo>
                <a:lnTo>
                  <a:pt x="263" y="36"/>
                </a:lnTo>
                <a:lnTo>
                  <a:pt x="308" y="23"/>
                </a:lnTo>
                <a:lnTo>
                  <a:pt x="354" y="14"/>
                </a:lnTo>
                <a:lnTo>
                  <a:pt x="400" y="7"/>
                </a:lnTo>
                <a:lnTo>
                  <a:pt x="448" y="2"/>
                </a:lnTo>
                <a:lnTo>
                  <a:pt x="498" y="0"/>
                </a:lnTo>
                <a:lnTo>
                  <a:pt x="546" y="2"/>
                </a:lnTo>
                <a:lnTo>
                  <a:pt x="596" y="5"/>
                </a:lnTo>
                <a:lnTo>
                  <a:pt x="642" y="11"/>
                </a:lnTo>
                <a:lnTo>
                  <a:pt x="690" y="21"/>
                </a:lnTo>
                <a:lnTo>
                  <a:pt x="735" y="32"/>
                </a:lnTo>
                <a:lnTo>
                  <a:pt x="779" y="46"/>
                </a:lnTo>
                <a:lnTo>
                  <a:pt x="820" y="64"/>
                </a:lnTo>
                <a:lnTo>
                  <a:pt x="859" y="84"/>
                </a:lnTo>
                <a:lnTo>
                  <a:pt x="879" y="96"/>
                </a:lnTo>
                <a:lnTo>
                  <a:pt x="895" y="107"/>
                </a:lnTo>
                <a:lnTo>
                  <a:pt x="912" y="118"/>
                </a:lnTo>
                <a:lnTo>
                  <a:pt x="927" y="130"/>
                </a:lnTo>
                <a:lnTo>
                  <a:pt x="941" y="142"/>
                </a:lnTo>
                <a:lnTo>
                  <a:pt x="953" y="155"/>
                </a:lnTo>
                <a:lnTo>
                  <a:pt x="964" y="169"/>
                </a:lnTo>
                <a:lnTo>
                  <a:pt x="975" y="182"/>
                </a:lnTo>
                <a:lnTo>
                  <a:pt x="984" y="196"/>
                </a:lnTo>
                <a:lnTo>
                  <a:pt x="992" y="208"/>
                </a:lnTo>
                <a:lnTo>
                  <a:pt x="998" y="223"/>
                </a:lnTo>
                <a:lnTo>
                  <a:pt x="1005" y="237"/>
                </a:lnTo>
                <a:lnTo>
                  <a:pt x="1008" y="251"/>
                </a:lnTo>
                <a:lnTo>
                  <a:pt x="1012" y="265"/>
                </a:lnTo>
                <a:lnTo>
                  <a:pt x="1014" y="279"/>
                </a:lnTo>
                <a:lnTo>
                  <a:pt x="1016" y="294"/>
                </a:lnTo>
                <a:lnTo>
                  <a:pt x="1016" y="308"/>
                </a:lnTo>
                <a:lnTo>
                  <a:pt x="1014" y="322"/>
                </a:lnTo>
                <a:lnTo>
                  <a:pt x="1012" y="336"/>
                </a:lnTo>
                <a:lnTo>
                  <a:pt x="1008" y="351"/>
                </a:lnTo>
                <a:lnTo>
                  <a:pt x="1003" y="365"/>
                </a:lnTo>
                <a:lnTo>
                  <a:pt x="998" y="379"/>
                </a:lnTo>
                <a:lnTo>
                  <a:pt x="991" y="392"/>
                </a:lnTo>
                <a:lnTo>
                  <a:pt x="982" y="406"/>
                </a:lnTo>
                <a:lnTo>
                  <a:pt x="973" y="418"/>
                </a:lnTo>
                <a:lnTo>
                  <a:pt x="962" y="432"/>
                </a:lnTo>
                <a:lnTo>
                  <a:pt x="950" y="445"/>
                </a:lnTo>
                <a:lnTo>
                  <a:pt x="937" y="457"/>
                </a:lnTo>
                <a:lnTo>
                  <a:pt x="923" y="470"/>
                </a:lnTo>
                <a:lnTo>
                  <a:pt x="909" y="482"/>
                </a:lnTo>
                <a:lnTo>
                  <a:pt x="891" y="493"/>
                </a:lnTo>
                <a:lnTo>
                  <a:pt x="873" y="505"/>
                </a:lnTo>
                <a:lnTo>
                  <a:pt x="856" y="516"/>
                </a:lnTo>
                <a:lnTo>
                  <a:pt x="836" y="525"/>
                </a:lnTo>
                <a:lnTo>
                  <a:pt x="816" y="536"/>
                </a:lnTo>
                <a:lnTo>
                  <a:pt x="795" y="543"/>
                </a:lnTo>
                <a:lnTo>
                  <a:pt x="752" y="559"/>
                </a:lnTo>
                <a:lnTo>
                  <a:pt x="708" y="571"/>
                </a:lnTo>
                <a:lnTo>
                  <a:pt x="662" y="582"/>
                </a:lnTo>
                <a:lnTo>
                  <a:pt x="615" y="589"/>
                </a:lnTo>
                <a:lnTo>
                  <a:pt x="566" y="593"/>
                </a:lnTo>
                <a:lnTo>
                  <a:pt x="518" y="594"/>
                </a:lnTo>
                <a:lnTo>
                  <a:pt x="470" y="594"/>
                </a:lnTo>
                <a:lnTo>
                  <a:pt x="420" y="591"/>
                </a:lnTo>
                <a:lnTo>
                  <a:pt x="372" y="584"/>
                </a:lnTo>
                <a:lnTo>
                  <a:pt x="326" y="575"/>
                </a:lnTo>
                <a:lnTo>
                  <a:pt x="279" y="562"/>
                </a:lnTo>
                <a:lnTo>
                  <a:pt x="237" y="548"/>
                </a:lnTo>
                <a:lnTo>
                  <a:pt x="194" y="530"/>
                </a:lnTo>
                <a:lnTo>
                  <a:pt x="155" y="511"/>
                </a:lnTo>
                <a:lnTo>
                  <a:pt x="137" y="500"/>
                </a:lnTo>
                <a:lnTo>
                  <a:pt x="119" y="489"/>
                </a:lnTo>
                <a:lnTo>
                  <a:pt x="103" y="477"/>
                </a:lnTo>
                <a:lnTo>
                  <a:pt x="89" y="465"/>
                </a:lnTo>
                <a:lnTo>
                  <a:pt x="75" y="452"/>
                </a:lnTo>
                <a:lnTo>
                  <a:pt x="63" y="440"/>
                </a:lnTo>
                <a:lnTo>
                  <a:pt x="52" y="427"/>
                </a:lnTo>
                <a:lnTo>
                  <a:pt x="41" y="413"/>
                </a:lnTo>
                <a:lnTo>
                  <a:pt x="32" y="400"/>
                </a:lnTo>
                <a:lnTo>
                  <a:pt x="23" y="386"/>
                </a:lnTo>
                <a:lnTo>
                  <a:pt x="16" y="372"/>
                </a:lnTo>
                <a:lnTo>
                  <a:pt x="11" y="360"/>
                </a:lnTo>
                <a:lnTo>
                  <a:pt x="7" y="345"/>
                </a:lnTo>
                <a:lnTo>
                  <a:pt x="4" y="331"/>
                </a:lnTo>
                <a:lnTo>
                  <a:pt x="2" y="317"/>
                </a:lnTo>
                <a:lnTo>
                  <a:pt x="0" y="303"/>
                </a:lnTo>
                <a:lnTo>
                  <a:pt x="0" y="288"/>
                </a:lnTo>
                <a:lnTo>
                  <a:pt x="2" y="274"/>
                </a:lnTo>
                <a:lnTo>
                  <a:pt x="4" y="260"/>
                </a:lnTo>
                <a:lnTo>
                  <a:pt x="7" y="246"/>
                </a:lnTo>
                <a:lnTo>
                  <a:pt x="13" y="231"/>
                </a:lnTo>
                <a:lnTo>
                  <a:pt x="18" y="217"/>
                </a:lnTo>
                <a:lnTo>
                  <a:pt x="25" y="203"/>
                </a:lnTo>
                <a:lnTo>
                  <a:pt x="34" y="190"/>
                </a:lnTo>
                <a:lnTo>
                  <a:pt x="43" y="176"/>
                </a:lnTo>
                <a:lnTo>
                  <a:pt x="54" y="164"/>
                </a:lnTo>
                <a:lnTo>
                  <a:pt x="66" y="150"/>
                </a:lnTo>
                <a:lnTo>
                  <a:pt x="79" y="137"/>
                </a:lnTo>
                <a:lnTo>
                  <a:pt x="93" y="125"/>
                </a:lnTo>
                <a:lnTo>
                  <a:pt x="107" y="114"/>
                </a:lnTo>
                <a:lnTo>
                  <a:pt x="125" y="102"/>
                </a:lnTo>
                <a:lnTo>
                  <a:pt x="141" y="91"/>
                </a:lnTo>
              </a:path>
            </a:pathLst>
          </a:custGeom>
          <a:noFill/>
          <a:ln w="28575">
            <a:solidFill>
              <a:srgbClr val="1F1A17"/>
            </a:solidFill>
            <a:round/>
            <a:headEnd/>
            <a:tailEnd/>
          </a:ln>
        </p:spPr>
        <p:txBody>
          <a:bodyPr/>
          <a:lstStyle/>
          <a:p>
            <a:endParaRPr lang="en-US"/>
          </a:p>
        </p:txBody>
      </p:sp>
      <p:sp>
        <p:nvSpPr>
          <p:cNvPr id="662531" name="Freeform 3"/>
          <p:cNvSpPr>
            <a:spLocks/>
          </p:cNvSpPr>
          <p:nvPr/>
        </p:nvSpPr>
        <p:spPr bwMode="auto">
          <a:xfrm>
            <a:off x="5465763" y="3819525"/>
            <a:ext cx="1936750" cy="1133475"/>
          </a:xfrm>
          <a:custGeom>
            <a:avLst/>
            <a:gdLst>
              <a:gd name="T0" fmla="*/ 0 w 1451"/>
              <a:gd name="T1" fmla="*/ 2147483647 h 849"/>
              <a:gd name="T2" fmla="*/ 2147483647 w 1451"/>
              <a:gd name="T3" fmla="*/ 0 h 849"/>
              <a:gd name="T4" fmla="*/ 2147483647 w 1451"/>
              <a:gd name="T5" fmla="*/ 2147483647 h 849"/>
              <a:gd name="T6" fmla="*/ 2147483647 w 1451"/>
              <a:gd name="T7" fmla="*/ 2147483647 h 849"/>
              <a:gd name="T8" fmla="*/ 0 w 1451"/>
              <a:gd name="T9" fmla="*/ 2147483647 h 849"/>
              <a:gd name="T10" fmla="*/ 0 60000 65536"/>
              <a:gd name="T11" fmla="*/ 0 60000 65536"/>
              <a:gd name="T12" fmla="*/ 0 60000 65536"/>
              <a:gd name="T13" fmla="*/ 0 60000 65536"/>
              <a:gd name="T14" fmla="*/ 0 60000 65536"/>
              <a:gd name="T15" fmla="*/ 0 w 1451"/>
              <a:gd name="T16" fmla="*/ 0 h 849"/>
              <a:gd name="T17" fmla="*/ 1451 w 1451"/>
              <a:gd name="T18" fmla="*/ 849 h 849"/>
            </a:gdLst>
            <a:ahLst/>
            <a:cxnLst>
              <a:cxn ang="T10">
                <a:pos x="T0" y="T1"/>
              </a:cxn>
              <a:cxn ang="T11">
                <a:pos x="T2" y="T3"/>
              </a:cxn>
              <a:cxn ang="T12">
                <a:pos x="T4" y="T5"/>
              </a:cxn>
              <a:cxn ang="T13">
                <a:pos x="T6" y="T7"/>
              </a:cxn>
              <a:cxn ang="T14">
                <a:pos x="T8" y="T9"/>
              </a:cxn>
            </a:cxnLst>
            <a:rect l="T15" t="T16" r="T17" b="T18"/>
            <a:pathLst>
              <a:path w="1451" h="849">
                <a:moveTo>
                  <a:pt x="0" y="427"/>
                </a:moveTo>
                <a:lnTo>
                  <a:pt x="704" y="0"/>
                </a:lnTo>
                <a:lnTo>
                  <a:pt x="1451" y="422"/>
                </a:lnTo>
                <a:lnTo>
                  <a:pt x="747" y="849"/>
                </a:lnTo>
                <a:lnTo>
                  <a:pt x="0" y="427"/>
                </a:lnTo>
                <a:close/>
              </a:path>
            </a:pathLst>
          </a:custGeom>
          <a:noFill/>
          <a:ln w="9525">
            <a:solidFill>
              <a:srgbClr val="1F1A17"/>
            </a:solidFill>
            <a:round/>
            <a:headEnd/>
            <a:tailEnd/>
          </a:ln>
        </p:spPr>
        <p:txBody>
          <a:bodyPr/>
          <a:lstStyle/>
          <a:p>
            <a:endParaRPr lang="en-US"/>
          </a:p>
        </p:txBody>
      </p:sp>
      <p:grpSp>
        <p:nvGrpSpPr>
          <p:cNvPr id="2" name="Group 4"/>
          <p:cNvGrpSpPr>
            <a:grpSpLocks/>
          </p:cNvGrpSpPr>
          <p:nvPr/>
        </p:nvGrpSpPr>
        <p:grpSpPr bwMode="auto">
          <a:xfrm>
            <a:off x="4953000" y="4105275"/>
            <a:ext cx="2695575" cy="838200"/>
            <a:chOff x="3918" y="1029"/>
            <a:chExt cx="1698" cy="528"/>
          </a:xfrm>
        </p:grpSpPr>
        <p:sp>
          <p:nvSpPr>
            <p:cNvPr id="11301" name="Line 5"/>
            <p:cNvSpPr>
              <a:spLocks noChangeShapeType="1"/>
            </p:cNvSpPr>
            <p:nvPr/>
          </p:nvSpPr>
          <p:spPr bwMode="auto">
            <a:xfrm flipV="1">
              <a:off x="4878" y="1138"/>
              <a:ext cx="738" cy="410"/>
            </a:xfrm>
            <a:prstGeom prst="line">
              <a:avLst/>
            </a:prstGeom>
            <a:noFill/>
            <a:ln w="9525">
              <a:solidFill>
                <a:schemeClr val="tx1"/>
              </a:solidFill>
              <a:round/>
              <a:headEnd/>
              <a:tailEnd/>
            </a:ln>
          </p:spPr>
          <p:txBody>
            <a:bodyPr/>
            <a:lstStyle/>
            <a:p>
              <a:endParaRPr lang="en-US"/>
            </a:p>
          </p:txBody>
        </p:sp>
        <p:sp>
          <p:nvSpPr>
            <p:cNvPr id="11302" name="Line 6"/>
            <p:cNvSpPr>
              <a:spLocks noChangeShapeType="1"/>
            </p:cNvSpPr>
            <p:nvPr/>
          </p:nvSpPr>
          <p:spPr bwMode="auto">
            <a:xfrm>
              <a:off x="3918" y="1029"/>
              <a:ext cx="960" cy="528"/>
            </a:xfrm>
            <a:prstGeom prst="line">
              <a:avLst/>
            </a:prstGeom>
            <a:noFill/>
            <a:ln w="9525">
              <a:solidFill>
                <a:schemeClr val="tx1"/>
              </a:solidFill>
              <a:round/>
              <a:headEnd/>
              <a:tailEnd/>
            </a:ln>
          </p:spPr>
          <p:txBody>
            <a:bodyPr/>
            <a:lstStyle/>
            <a:p>
              <a:endParaRPr lang="en-US"/>
            </a:p>
          </p:txBody>
        </p:sp>
      </p:grpSp>
      <p:sp>
        <p:nvSpPr>
          <p:cNvPr id="662535" name="Freeform 7"/>
          <p:cNvSpPr>
            <a:spLocks/>
          </p:cNvSpPr>
          <p:nvPr/>
        </p:nvSpPr>
        <p:spPr bwMode="auto">
          <a:xfrm>
            <a:off x="2667000" y="3581400"/>
            <a:ext cx="1103313" cy="1196975"/>
          </a:xfrm>
          <a:custGeom>
            <a:avLst/>
            <a:gdLst>
              <a:gd name="T0" fmla="*/ 2147483647 w 777"/>
              <a:gd name="T1" fmla="*/ 2147483647 h 844"/>
              <a:gd name="T2" fmla="*/ 2147483647 w 777"/>
              <a:gd name="T3" fmla="*/ 2147483647 h 844"/>
              <a:gd name="T4" fmla="*/ 2147483647 w 777"/>
              <a:gd name="T5" fmla="*/ 2147483647 h 844"/>
              <a:gd name="T6" fmla="*/ 2147483647 w 777"/>
              <a:gd name="T7" fmla="*/ 0 h 844"/>
              <a:gd name="T8" fmla="*/ 2147483647 w 777"/>
              <a:gd name="T9" fmla="*/ 0 h 844"/>
              <a:gd name="T10" fmla="*/ 2147483647 w 777"/>
              <a:gd name="T11" fmla="*/ 2147483647 h 844"/>
              <a:gd name="T12" fmla="*/ 2147483647 w 777"/>
              <a:gd name="T13" fmla="*/ 2147483647 h 844"/>
              <a:gd name="T14" fmla="*/ 2147483647 w 777"/>
              <a:gd name="T15" fmla="*/ 2147483647 h 844"/>
              <a:gd name="T16" fmla="*/ 2147483647 w 777"/>
              <a:gd name="T17" fmla="*/ 2147483647 h 844"/>
              <a:gd name="T18" fmla="*/ 2147483647 w 777"/>
              <a:gd name="T19" fmla="*/ 2147483647 h 844"/>
              <a:gd name="T20" fmla="*/ 2147483647 w 777"/>
              <a:gd name="T21" fmla="*/ 2147483647 h 844"/>
              <a:gd name="T22" fmla="*/ 2147483647 w 777"/>
              <a:gd name="T23" fmla="*/ 2147483647 h 844"/>
              <a:gd name="T24" fmla="*/ 2147483647 w 777"/>
              <a:gd name="T25" fmla="*/ 2147483647 h 844"/>
              <a:gd name="T26" fmla="*/ 2147483647 w 777"/>
              <a:gd name="T27" fmla="*/ 2147483647 h 844"/>
              <a:gd name="T28" fmla="*/ 2147483647 w 777"/>
              <a:gd name="T29" fmla="*/ 2147483647 h 844"/>
              <a:gd name="T30" fmla="*/ 2147483647 w 777"/>
              <a:gd name="T31" fmla="*/ 2147483647 h 844"/>
              <a:gd name="T32" fmla="*/ 2147483647 w 777"/>
              <a:gd name="T33" fmla="*/ 2147483647 h 844"/>
              <a:gd name="T34" fmla="*/ 2147483647 w 777"/>
              <a:gd name="T35" fmla="*/ 2147483647 h 844"/>
              <a:gd name="T36" fmla="*/ 2147483647 w 777"/>
              <a:gd name="T37" fmla="*/ 2147483647 h 844"/>
              <a:gd name="T38" fmla="*/ 2147483647 w 777"/>
              <a:gd name="T39" fmla="*/ 2147483647 h 844"/>
              <a:gd name="T40" fmla="*/ 2147483647 w 777"/>
              <a:gd name="T41" fmla="*/ 2147483647 h 844"/>
              <a:gd name="T42" fmla="*/ 2147483647 w 777"/>
              <a:gd name="T43" fmla="*/ 2147483647 h 844"/>
              <a:gd name="T44" fmla="*/ 2147483647 w 777"/>
              <a:gd name="T45" fmla="*/ 2147483647 h 844"/>
              <a:gd name="T46" fmla="*/ 2147483647 w 777"/>
              <a:gd name="T47" fmla="*/ 2147483647 h 844"/>
              <a:gd name="T48" fmla="*/ 2147483647 w 777"/>
              <a:gd name="T49" fmla="*/ 2147483647 h 844"/>
              <a:gd name="T50" fmla="*/ 2147483647 w 777"/>
              <a:gd name="T51" fmla="*/ 2147483647 h 844"/>
              <a:gd name="T52" fmla="*/ 2147483647 w 777"/>
              <a:gd name="T53" fmla="*/ 2147483647 h 844"/>
              <a:gd name="T54" fmla="*/ 2147483647 w 777"/>
              <a:gd name="T55" fmla="*/ 2147483647 h 844"/>
              <a:gd name="T56" fmla="*/ 2147483647 w 777"/>
              <a:gd name="T57" fmla="*/ 2147483647 h 844"/>
              <a:gd name="T58" fmla="*/ 2147483647 w 777"/>
              <a:gd name="T59" fmla="*/ 2147483647 h 844"/>
              <a:gd name="T60" fmla="*/ 2147483647 w 777"/>
              <a:gd name="T61" fmla="*/ 2147483647 h 844"/>
              <a:gd name="T62" fmla="*/ 2147483647 w 777"/>
              <a:gd name="T63" fmla="*/ 2147483647 h 844"/>
              <a:gd name="T64" fmla="*/ 2147483647 w 777"/>
              <a:gd name="T65" fmla="*/ 2147483647 h 844"/>
              <a:gd name="T66" fmla="*/ 2147483647 w 777"/>
              <a:gd name="T67" fmla="*/ 2147483647 h 844"/>
              <a:gd name="T68" fmla="*/ 2147483647 w 777"/>
              <a:gd name="T69" fmla="*/ 2147483647 h 844"/>
              <a:gd name="T70" fmla="*/ 2147483647 w 777"/>
              <a:gd name="T71" fmla="*/ 2147483647 h 844"/>
              <a:gd name="T72" fmla="*/ 2147483647 w 777"/>
              <a:gd name="T73" fmla="*/ 2147483647 h 844"/>
              <a:gd name="T74" fmla="*/ 2147483647 w 777"/>
              <a:gd name="T75" fmla="*/ 2147483647 h 844"/>
              <a:gd name="T76" fmla="*/ 2147483647 w 777"/>
              <a:gd name="T77" fmla="*/ 2147483647 h 844"/>
              <a:gd name="T78" fmla="*/ 2147483647 w 777"/>
              <a:gd name="T79" fmla="*/ 2147483647 h 844"/>
              <a:gd name="T80" fmla="*/ 0 w 777"/>
              <a:gd name="T81" fmla="*/ 2147483647 h 844"/>
              <a:gd name="T82" fmla="*/ 0 w 777"/>
              <a:gd name="T83" fmla="*/ 2147483647 h 844"/>
              <a:gd name="T84" fmla="*/ 2147483647 w 777"/>
              <a:gd name="T85" fmla="*/ 2147483647 h 844"/>
              <a:gd name="T86" fmla="*/ 2147483647 w 777"/>
              <a:gd name="T87" fmla="*/ 2147483647 h 844"/>
              <a:gd name="T88" fmla="*/ 2147483647 w 777"/>
              <a:gd name="T89" fmla="*/ 2147483647 h 844"/>
              <a:gd name="T90" fmla="*/ 2147483647 w 777"/>
              <a:gd name="T91" fmla="*/ 2147483647 h 844"/>
              <a:gd name="T92" fmla="*/ 2147483647 w 777"/>
              <a:gd name="T93" fmla="*/ 2147483647 h 844"/>
              <a:gd name="T94" fmla="*/ 2147483647 w 777"/>
              <a:gd name="T95" fmla="*/ 2147483647 h 844"/>
              <a:gd name="T96" fmla="*/ 2147483647 w 777"/>
              <a:gd name="T97" fmla="*/ 2147483647 h 844"/>
              <a:gd name="T98" fmla="*/ 2147483647 w 777"/>
              <a:gd name="T99" fmla="*/ 2147483647 h 8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7"/>
              <a:gd name="T151" fmla="*/ 0 h 844"/>
              <a:gd name="T152" fmla="*/ 777 w 777"/>
              <a:gd name="T153" fmla="*/ 844 h 8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7" h="844">
                <a:moveTo>
                  <a:pt x="390" y="34"/>
                </a:moveTo>
                <a:lnTo>
                  <a:pt x="409" y="25"/>
                </a:lnTo>
                <a:lnTo>
                  <a:pt x="429" y="18"/>
                </a:lnTo>
                <a:lnTo>
                  <a:pt x="448" y="13"/>
                </a:lnTo>
                <a:lnTo>
                  <a:pt x="468" y="9"/>
                </a:lnTo>
                <a:lnTo>
                  <a:pt x="486" y="5"/>
                </a:lnTo>
                <a:lnTo>
                  <a:pt x="505" y="2"/>
                </a:lnTo>
                <a:lnTo>
                  <a:pt x="523" y="0"/>
                </a:lnTo>
                <a:lnTo>
                  <a:pt x="541" y="0"/>
                </a:lnTo>
                <a:lnTo>
                  <a:pt x="557" y="0"/>
                </a:lnTo>
                <a:lnTo>
                  <a:pt x="575" y="2"/>
                </a:lnTo>
                <a:lnTo>
                  <a:pt x="591" y="5"/>
                </a:lnTo>
                <a:lnTo>
                  <a:pt x="607" y="9"/>
                </a:lnTo>
                <a:lnTo>
                  <a:pt x="621" y="13"/>
                </a:lnTo>
                <a:lnTo>
                  <a:pt x="637" y="18"/>
                </a:lnTo>
                <a:lnTo>
                  <a:pt x="651" y="25"/>
                </a:lnTo>
                <a:lnTo>
                  <a:pt x="664" y="32"/>
                </a:lnTo>
                <a:lnTo>
                  <a:pt x="676" y="39"/>
                </a:lnTo>
                <a:lnTo>
                  <a:pt x="688" y="48"/>
                </a:lnTo>
                <a:lnTo>
                  <a:pt x="701" y="59"/>
                </a:lnTo>
                <a:lnTo>
                  <a:pt x="712" y="70"/>
                </a:lnTo>
                <a:lnTo>
                  <a:pt x="722" y="80"/>
                </a:lnTo>
                <a:lnTo>
                  <a:pt x="731" y="93"/>
                </a:lnTo>
                <a:lnTo>
                  <a:pt x="740" y="105"/>
                </a:lnTo>
                <a:lnTo>
                  <a:pt x="747" y="119"/>
                </a:lnTo>
                <a:lnTo>
                  <a:pt x="754" y="135"/>
                </a:lnTo>
                <a:lnTo>
                  <a:pt x="760" y="150"/>
                </a:lnTo>
                <a:lnTo>
                  <a:pt x="765" y="166"/>
                </a:lnTo>
                <a:lnTo>
                  <a:pt x="770" y="183"/>
                </a:lnTo>
                <a:lnTo>
                  <a:pt x="774" y="201"/>
                </a:lnTo>
                <a:lnTo>
                  <a:pt x="776" y="219"/>
                </a:lnTo>
                <a:lnTo>
                  <a:pt x="777" y="239"/>
                </a:lnTo>
                <a:lnTo>
                  <a:pt x="777" y="258"/>
                </a:lnTo>
                <a:lnTo>
                  <a:pt x="777" y="278"/>
                </a:lnTo>
                <a:lnTo>
                  <a:pt x="776" y="299"/>
                </a:lnTo>
                <a:lnTo>
                  <a:pt x="774" y="319"/>
                </a:lnTo>
                <a:lnTo>
                  <a:pt x="770" y="340"/>
                </a:lnTo>
                <a:lnTo>
                  <a:pt x="760" y="381"/>
                </a:lnTo>
                <a:lnTo>
                  <a:pt x="747" y="422"/>
                </a:lnTo>
                <a:lnTo>
                  <a:pt x="731" y="463"/>
                </a:lnTo>
                <a:lnTo>
                  <a:pt x="712" y="504"/>
                </a:lnTo>
                <a:lnTo>
                  <a:pt x="688" y="543"/>
                </a:lnTo>
                <a:lnTo>
                  <a:pt x="664" y="580"/>
                </a:lnTo>
                <a:lnTo>
                  <a:pt x="637" y="618"/>
                </a:lnTo>
                <a:lnTo>
                  <a:pt x="607" y="653"/>
                </a:lnTo>
                <a:lnTo>
                  <a:pt x="575" y="685"/>
                </a:lnTo>
                <a:lnTo>
                  <a:pt x="541" y="717"/>
                </a:lnTo>
                <a:lnTo>
                  <a:pt x="505" y="744"/>
                </a:lnTo>
                <a:lnTo>
                  <a:pt x="468" y="771"/>
                </a:lnTo>
                <a:lnTo>
                  <a:pt x="429" y="792"/>
                </a:lnTo>
                <a:lnTo>
                  <a:pt x="390" y="812"/>
                </a:lnTo>
                <a:lnTo>
                  <a:pt x="368" y="819"/>
                </a:lnTo>
                <a:lnTo>
                  <a:pt x="349" y="826"/>
                </a:lnTo>
                <a:lnTo>
                  <a:pt x="329" y="831"/>
                </a:lnTo>
                <a:lnTo>
                  <a:pt x="312" y="836"/>
                </a:lnTo>
                <a:lnTo>
                  <a:pt x="292" y="840"/>
                </a:lnTo>
                <a:lnTo>
                  <a:pt x="274" y="842"/>
                </a:lnTo>
                <a:lnTo>
                  <a:pt x="256" y="844"/>
                </a:lnTo>
                <a:lnTo>
                  <a:pt x="239" y="844"/>
                </a:lnTo>
                <a:lnTo>
                  <a:pt x="221" y="844"/>
                </a:lnTo>
                <a:lnTo>
                  <a:pt x="205" y="842"/>
                </a:lnTo>
                <a:lnTo>
                  <a:pt x="187" y="840"/>
                </a:lnTo>
                <a:lnTo>
                  <a:pt x="173" y="836"/>
                </a:lnTo>
                <a:lnTo>
                  <a:pt x="157" y="831"/>
                </a:lnTo>
                <a:lnTo>
                  <a:pt x="143" y="826"/>
                </a:lnTo>
                <a:lnTo>
                  <a:pt x="128" y="820"/>
                </a:lnTo>
                <a:lnTo>
                  <a:pt x="114" y="813"/>
                </a:lnTo>
                <a:lnTo>
                  <a:pt x="102" y="804"/>
                </a:lnTo>
                <a:lnTo>
                  <a:pt x="89" y="796"/>
                </a:lnTo>
                <a:lnTo>
                  <a:pt x="79" y="787"/>
                </a:lnTo>
                <a:lnTo>
                  <a:pt x="66" y="776"/>
                </a:lnTo>
                <a:lnTo>
                  <a:pt x="57" y="764"/>
                </a:lnTo>
                <a:lnTo>
                  <a:pt x="47" y="751"/>
                </a:lnTo>
                <a:lnTo>
                  <a:pt x="39" y="739"/>
                </a:lnTo>
                <a:lnTo>
                  <a:pt x="31" y="724"/>
                </a:lnTo>
                <a:lnTo>
                  <a:pt x="23" y="710"/>
                </a:lnTo>
                <a:lnTo>
                  <a:pt x="18" y="694"/>
                </a:lnTo>
                <a:lnTo>
                  <a:pt x="13" y="678"/>
                </a:lnTo>
                <a:lnTo>
                  <a:pt x="7" y="660"/>
                </a:lnTo>
                <a:lnTo>
                  <a:pt x="6" y="644"/>
                </a:lnTo>
                <a:lnTo>
                  <a:pt x="2" y="625"/>
                </a:lnTo>
                <a:lnTo>
                  <a:pt x="0" y="607"/>
                </a:lnTo>
                <a:lnTo>
                  <a:pt x="0" y="586"/>
                </a:lnTo>
                <a:lnTo>
                  <a:pt x="0" y="566"/>
                </a:lnTo>
                <a:lnTo>
                  <a:pt x="2" y="546"/>
                </a:lnTo>
                <a:lnTo>
                  <a:pt x="6" y="525"/>
                </a:lnTo>
                <a:lnTo>
                  <a:pt x="7" y="506"/>
                </a:lnTo>
                <a:lnTo>
                  <a:pt x="18" y="463"/>
                </a:lnTo>
                <a:lnTo>
                  <a:pt x="31" y="422"/>
                </a:lnTo>
                <a:lnTo>
                  <a:pt x="47" y="381"/>
                </a:lnTo>
                <a:lnTo>
                  <a:pt x="66" y="342"/>
                </a:lnTo>
                <a:lnTo>
                  <a:pt x="89" y="303"/>
                </a:lnTo>
                <a:lnTo>
                  <a:pt x="114" y="263"/>
                </a:lnTo>
                <a:lnTo>
                  <a:pt x="143" y="226"/>
                </a:lnTo>
                <a:lnTo>
                  <a:pt x="173" y="192"/>
                </a:lnTo>
                <a:lnTo>
                  <a:pt x="205" y="159"/>
                </a:lnTo>
                <a:lnTo>
                  <a:pt x="239" y="128"/>
                </a:lnTo>
                <a:lnTo>
                  <a:pt x="274" y="100"/>
                </a:lnTo>
                <a:lnTo>
                  <a:pt x="312" y="75"/>
                </a:lnTo>
                <a:lnTo>
                  <a:pt x="349" y="52"/>
                </a:lnTo>
                <a:lnTo>
                  <a:pt x="390" y="34"/>
                </a:lnTo>
              </a:path>
            </a:pathLst>
          </a:custGeom>
          <a:noFill/>
          <a:ln w="28575">
            <a:solidFill>
              <a:srgbClr val="1F1A17"/>
            </a:solidFill>
            <a:round/>
            <a:headEnd/>
            <a:tailEnd/>
          </a:ln>
        </p:spPr>
        <p:txBody>
          <a:bodyPr/>
          <a:lstStyle/>
          <a:p>
            <a:endParaRPr lang="en-US"/>
          </a:p>
        </p:txBody>
      </p:sp>
      <p:sp>
        <p:nvSpPr>
          <p:cNvPr id="662536" name="Freeform 8"/>
          <p:cNvSpPr>
            <a:spLocks/>
          </p:cNvSpPr>
          <p:nvPr/>
        </p:nvSpPr>
        <p:spPr bwMode="auto">
          <a:xfrm>
            <a:off x="2657475" y="3389313"/>
            <a:ext cx="1103313" cy="1590675"/>
          </a:xfrm>
          <a:custGeom>
            <a:avLst/>
            <a:gdLst>
              <a:gd name="T0" fmla="*/ 0 w 777"/>
              <a:gd name="T1" fmla="*/ 2147483647 h 1121"/>
              <a:gd name="T2" fmla="*/ 2147483647 w 777"/>
              <a:gd name="T3" fmla="*/ 0 h 1121"/>
              <a:gd name="T4" fmla="*/ 2147483647 w 777"/>
              <a:gd name="T5" fmla="*/ 2147483647 h 1121"/>
              <a:gd name="T6" fmla="*/ 0 w 777"/>
              <a:gd name="T7" fmla="*/ 2147483647 h 1121"/>
              <a:gd name="T8" fmla="*/ 0 w 777"/>
              <a:gd name="T9" fmla="*/ 2147483647 h 1121"/>
              <a:gd name="T10" fmla="*/ 0 60000 65536"/>
              <a:gd name="T11" fmla="*/ 0 60000 65536"/>
              <a:gd name="T12" fmla="*/ 0 60000 65536"/>
              <a:gd name="T13" fmla="*/ 0 60000 65536"/>
              <a:gd name="T14" fmla="*/ 0 60000 65536"/>
              <a:gd name="T15" fmla="*/ 0 w 777"/>
              <a:gd name="T16" fmla="*/ 0 h 1121"/>
              <a:gd name="T17" fmla="*/ 777 w 777"/>
              <a:gd name="T18" fmla="*/ 1121 h 1121"/>
            </a:gdLst>
            <a:ahLst/>
            <a:cxnLst>
              <a:cxn ang="T10">
                <a:pos x="T0" y="T1"/>
              </a:cxn>
              <a:cxn ang="T11">
                <a:pos x="T2" y="T3"/>
              </a:cxn>
              <a:cxn ang="T12">
                <a:pos x="T4" y="T5"/>
              </a:cxn>
              <a:cxn ang="T13">
                <a:pos x="T6" y="T7"/>
              </a:cxn>
              <a:cxn ang="T14">
                <a:pos x="T8" y="T9"/>
              </a:cxn>
            </a:cxnLst>
            <a:rect l="T15" t="T16" r="T17" b="T18"/>
            <a:pathLst>
              <a:path w="777" h="1121">
                <a:moveTo>
                  <a:pt x="0" y="329"/>
                </a:moveTo>
                <a:lnTo>
                  <a:pt x="777" y="0"/>
                </a:lnTo>
                <a:lnTo>
                  <a:pt x="777" y="792"/>
                </a:lnTo>
                <a:lnTo>
                  <a:pt x="0" y="1121"/>
                </a:lnTo>
                <a:lnTo>
                  <a:pt x="0" y="329"/>
                </a:lnTo>
                <a:close/>
              </a:path>
            </a:pathLst>
          </a:custGeom>
          <a:noFill/>
          <a:ln w="9525">
            <a:solidFill>
              <a:srgbClr val="1F1A17"/>
            </a:solidFill>
            <a:round/>
            <a:headEnd/>
            <a:tailEnd/>
          </a:ln>
        </p:spPr>
        <p:txBody>
          <a:bodyPr/>
          <a:lstStyle/>
          <a:p>
            <a:endParaRPr lang="en-US"/>
          </a:p>
        </p:txBody>
      </p:sp>
      <p:sp>
        <p:nvSpPr>
          <p:cNvPr id="662537" name="Line 9"/>
          <p:cNvSpPr>
            <a:spLocks noChangeShapeType="1"/>
          </p:cNvSpPr>
          <p:nvPr/>
        </p:nvSpPr>
        <p:spPr bwMode="auto">
          <a:xfrm flipH="1" flipV="1">
            <a:off x="990600" y="3598863"/>
            <a:ext cx="1828800" cy="1125537"/>
          </a:xfrm>
          <a:prstGeom prst="line">
            <a:avLst/>
          </a:prstGeom>
          <a:noFill/>
          <a:ln w="28575">
            <a:solidFill>
              <a:schemeClr val="tx1"/>
            </a:solidFill>
            <a:round/>
            <a:headEnd/>
            <a:tailEnd/>
          </a:ln>
        </p:spPr>
        <p:txBody>
          <a:bodyPr/>
          <a:lstStyle/>
          <a:p>
            <a:endParaRPr lang="en-US"/>
          </a:p>
        </p:txBody>
      </p:sp>
      <p:sp>
        <p:nvSpPr>
          <p:cNvPr id="662538" name="Line 10"/>
          <p:cNvSpPr>
            <a:spLocks noChangeShapeType="1"/>
          </p:cNvSpPr>
          <p:nvPr/>
        </p:nvSpPr>
        <p:spPr bwMode="auto">
          <a:xfrm flipH="1" flipV="1">
            <a:off x="1752600" y="2486025"/>
            <a:ext cx="1905000" cy="1171575"/>
          </a:xfrm>
          <a:prstGeom prst="line">
            <a:avLst/>
          </a:prstGeom>
          <a:noFill/>
          <a:ln w="28575">
            <a:solidFill>
              <a:schemeClr val="tx1"/>
            </a:solidFill>
            <a:round/>
            <a:headEnd/>
            <a:tailEnd/>
          </a:ln>
        </p:spPr>
        <p:txBody>
          <a:bodyPr/>
          <a:lstStyle/>
          <a:p>
            <a:endParaRPr lang="en-US"/>
          </a:p>
        </p:txBody>
      </p:sp>
      <p:sp>
        <p:nvSpPr>
          <p:cNvPr id="662539" name="Freeform 11"/>
          <p:cNvSpPr>
            <a:spLocks/>
          </p:cNvSpPr>
          <p:nvPr/>
        </p:nvSpPr>
        <p:spPr bwMode="auto">
          <a:xfrm>
            <a:off x="901700" y="2489200"/>
            <a:ext cx="1103313" cy="1196975"/>
          </a:xfrm>
          <a:custGeom>
            <a:avLst/>
            <a:gdLst>
              <a:gd name="T0" fmla="*/ 2147483647 w 777"/>
              <a:gd name="T1" fmla="*/ 2147483647 h 844"/>
              <a:gd name="T2" fmla="*/ 2147483647 w 777"/>
              <a:gd name="T3" fmla="*/ 2147483647 h 844"/>
              <a:gd name="T4" fmla="*/ 2147483647 w 777"/>
              <a:gd name="T5" fmla="*/ 2147483647 h 844"/>
              <a:gd name="T6" fmla="*/ 2147483647 w 777"/>
              <a:gd name="T7" fmla="*/ 0 h 844"/>
              <a:gd name="T8" fmla="*/ 2147483647 w 777"/>
              <a:gd name="T9" fmla="*/ 0 h 844"/>
              <a:gd name="T10" fmla="*/ 2147483647 w 777"/>
              <a:gd name="T11" fmla="*/ 2147483647 h 844"/>
              <a:gd name="T12" fmla="*/ 2147483647 w 777"/>
              <a:gd name="T13" fmla="*/ 2147483647 h 844"/>
              <a:gd name="T14" fmla="*/ 2147483647 w 777"/>
              <a:gd name="T15" fmla="*/ 2147483647 h 844"/>
              <a:gd name="T16" fmla="*/ 2147483647 w 777"/>
              <a:gd name="T17" fmla="*/ 2147483647 h 844"/>
              <a:gd name="T18" fmla="*/ 2147483647 w 777"/>
              <a:gd name="T19" fmla="*/ 2147483647 h 844"/>
              <a:gd name="T20" fmla="*/ 2147483647 w 777"/>
              <a:gd name="T21" fmla="*/ 2147483647 h 844"/>
              <a:gd name="T22" fmla="*/ 2147483647 w 777"/>
              <a:gd name="T23" fmla="*/ 2147483647 h 844"/>
              <a:gd name="T24" fmla="*/ 2147483647 w 777"/>
              <a:gd name="T25" fmla="*/ 2147483647 h 844"/>
              <a:gd name="T26" fmla="*/ 2147483647 w 777"/>
              <a:gd name="T27" fmla="*/ 2147483647 h 844"/>
              <a:gd name="T28" fmla="*/ 2147483647 w 777"/>
              <a:gd name="T29" fmla="*/ 2147483647 h 844"/>
              <a:gd name="T30" fmla="*/ 2147483647 w 777"/>
              <a:gd name="T31" fmla="*/ 2147483647 h 844"/>
              <a:gd name="T32" fmla="*/ 2147483647 w 777"/>
              <a:gd name="T33" fmla="*/ 2147483647 h 844"/>
              <a:gd name="T34" fmla="*/ 2147483647 w 777"/>
              <a:gd name="T35" fmla="*/ 2147483647 h 844"/>
              <a:gd name="T36" fmla="*/ 2147483647 w 777"/>
              <a:gd name="T37" fmla="*/ 2147483647 h 844"/>
              <a:gd name="T38" fmla="*/ 2147483647 w 777"/>
              <a:gd name="T39" fmla="*/ 2147483647 h 844"/>
              <a:gd name="T40" fmla="*/ 2147483647 w 777"/>
              <a:gd name="T41" fmla="*/ 2147483647 h 844"/>
              <a:gd name="T42" fmla="*/ 2147483647 w 777"/>
              <a:gd name="T43" fmla="*/ 2147483647 h 844"/>
              <a:gd name="T44" fmla="*/ 2147483647 w 777"/>
              <a:gd name="T45" fmla="*/ 2147483647 h 844"/>
              <a:gd name="T46" fmla="*/ 2147483647 w 777"/>
              <a:gd name="T47" fmla="*/ 2147483647 h 844"/>
              <a:gd name="T48" fmla="*/ 2147483647 w 777"/>
              <a:gd name="T49" fmla="*/ 2147483647 h 844"/>
              <a:gd name="T50" fmla="*/ 2147483647 w 777"/>
              <a:gd name="T51" fmla="*/ 2147483647 h 844"/>
              <a:gd name="T52" fmla="*/ 2147483647 w 777"/>
              <a:gd name="T53" fmla="*/ 2147483647 h 844"/>
              <a:gd name="T54" fmla="*/ 2147483647 w 777"/>
              <a:gd name="T55" fmla="*/ 2147483647 h 844"/>
              <a:gd name="T56" fmla="*/ 2147483647 w 777"/>
              <a:gd name="T57" fmla="*/ 2147483647 h 844"/>
              <a:gd name="T58" fmla="*/ 2147483647 w 777"/>
              <a:gd name="T59" fmla="*/ 2147483647 h 844"/>
              <a:gd name="T60" fmla="*/ 2147483647 w 777"/>
              <a:gd name="T61" fmla="*/ 2147483647 h 844"/>
              <a:gd name="T62" fmla="*/ 2147483647 w 777"/>
              <a:gd name="T63" fmla="*/ 2147483647 h 844"/>
              <a:gd name="T64" fmla="*/ 2147483647 w 777"/>
              <a:gd name="T65" fmla="*/ 2147483647 h 844"/>
              <a:gd name="T66" fmla="*/ 2147483647 w 777"/>
              <a:gd name="T67" fmla="*/ 2147483647 h 844"/>
              <a:gd name="T68" fmla="*/ 2147483647 w 777"/>
              <a:gd name="T69" fmla="*/ 2147483647 h 844"/>
              <a:gd name="T70" fmla="*/ 2147483647 w 777"/>
              <a:gd name="T71" fmla="*/ 2147483647 h 844"/>
              <a:gd name="T72" fmla="*/ 2147483647 w 777"/>
              <a:gd name="T73" fmla="*/ 2147483647 h 844"/>
              <a:gd name="T74" fmla="*/ 2147483647 w 777"/>
              <a:gd name="T75" fmla="*/ 2147483647 h 844"/>
              <a:gd name="T76" fmla="*/ 2147483647 w 777"/>
              <a:gd name="T77" fmla="*/ 2147483647 h 844"/>
              <a:gd name="T78" fmla="*/ 2147483647 w 777"/>
              <a:gd name="T79" fmla="*/ 2147483647 h 844"/>
              <a:gd name="T80" fmla="*/ 0 w 777"/>
              <a:gd name="T81" fmla="*/ 2147483647 h 844"/>
              <a:gd name="T82" fmla="*/ 0 w 777"/>
              <a:gd name="T83" fmla="*/ 2147483647 h 844"/>
              <a:gd name="T84" fmla="*/ 2147483647 w 777"/>
              <a:gd name="T85" fmla="*/ 2147483647 h 844"/>
              <a:gd name="T86" fmla="*/ 2147483647 w 777"/>
              <a:gd name="T87" fmla="*/ 2147483647 h 844"/>
              <a:gd name="T88" fmla="*/ 2147483647 w 777"/>
              <a:gd name="T89" fmla="*/ 2147483647 h 844"/>
              <a:gd name="T90" fmla="*/ 2147483647 w 777"/>
              <a:gd name="T91" fmla="*/ 2147483647 h 844"/>
              <a:gd name="T92" fmla="*/ 2147483647 w 777"/>
              <a:gd name="T93" fmla="*/ 2147483647 h 844"/>
              <a:gd name="T94" fmla="*/ 2147483647 w 777"/>
              <a:gd name="T95" fmla="*/ 2147483647 h 844"/>
              <a:gd name="T96" fmla="*/ 2147483647 w 777"/>
              <a:gd name="T97" fmla="*/ 2147483647 h 844"/>
              <a:gd name="T98" fmla="*/ 2147483647 w 777"/>
              <a:gd name="T99" fmla="*/ 2147483647 h 8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7"/>
              <a:gd name="T151" fmla="*/ 0 h 844"/>
              <a:gd name="T152" fmla="*/ 777 w 777"/>
              <a:gd name="T153" fmla="*/ 844 h 8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7" h="844">
                <a:moveTo>
                  <a:pt x="390" y="34"/>
                </a:moveTo>
                <a:lnTo>
                  <a:pt x="409" y="25"/>
                </a:lnTo>
                <a:lnTo>
                  <a:pt x="429" y="18"/>
                </a:lnTo>
                <a:lnTo>
                  <a:pt x="448" y="13"/>
                </a:lnTo>
                <a:lnTo>
                  <a:pt x="468" y="9"/>
                </a:lnTo>
                <a:lnTo>
                  <a:pt x="486" y="5"/>
                </a:lnTo>
                <a:lnTo>
                  <a:pt x="505" y="2"/>
                </a:lnTo>
                <a:lnTo>
                  <a:pt x="523" y="0"/>
                </a:lnTo>
                <a:lnTo>
                  <a:pt x="541" y="0"/>
                </a:lnTo>
                <a:lnTo>
                  <a:pt x="557" y="0"/>
                </a:lnTo>
                <a:lnTo>
                  <a:pt x="575" y="2"/>
                </a:lnTo>
                <a:lnTo>
                  <a:pt x="591" y="5"/>
                </a:lnTo>
                <a:lnTo>
                  <a:pt x="607" y="9"/>
                </a:lnTo>
                <a:lnTo>
                  <a:pt x="621" y="13"/>
                </a:lnTo>
                <a:lnTo>
                  <a:pt x="637" y="18"/>
                </a:lnTo>
                <a:lnTo>
                  <a:pt x="651" y="25"/>
                </a:lnTo>
                <a:lnTo>
                  <a:pt x="664" y="32"/>
                </a:lnTo>
                <a:lnTo>
                  <a:pt x="676" y="39"/>
                </a:lnTo>
                <a:lnTo>
                  <a:pt x="688" y="48"/>
                </a:lnTo>
                <a:lnTo>
                  <a:pt x="701" y="59"/>
                </a:lnTo>
                <a:lnTo>
                  <a:pt x="712" y="70"/>
                </a:lnTo>
                <a:lnTo>
                  <a:pt x="722" y="80"/>
                </a:lnTo>
                <a:lnTo>
                  <a:pt x="731" y="93"/>
                </a:lnTo>
                <a:lnTo>
                  <a:pt x="740" y="105"/>
                </a:lnTo>
                <a:lnTo>
                  <a:pt x="747" y="119"/>
                </a:lnTo>
                <a:lnTo>
                  <a:pt x="754" y="135"/>
                </a:lnTo>
                <a:lnTo>
                  <a:pt x="760" y="150"/>
                </a:lnTo>
                <a:lnTo>
                  <a:pt x="765" y="166"/>
                </a:lnTo>
                <a:lnTo>
                  <a:pt x="770" y="183"/>
                </a:lnTo>
                <a:lnTo>
                  <a:pt x="774" y="201"/>
                </a:lnTo>
                <a:lnTo>
                  <a:pt x="776" y="219"/>
                </a:lnTo>
                <a:lnTo>
                  <a:pt x="777" y="239"/>
                </a:lnTo>
                <a:lnTo>
                  <a:pt x="777" y="258"/>
                </a:lnTo>
                <a:lnTo>
                  <a:pt x="777" y="278"/>
                </a:lnTo>
                <a:lnTo>
                  <a:pt x="776" y="299"/>
                </a:lnTo>
                <a:lnTo>
                  <a:pt x="774" y="319"/>
                </a:lnTo>
                <a:lnTo>
                  <a:pt x="770" y="340"/>
                </a:lnTo>
                <a:lnTo>
                  <a:pt x="760" y="381"/>
                </a:lnTo>
                <a:lnTo>
                  <a:pt x="747" y="422"/>
                </a:lnTo>
                <a:lnTo>
                  <a:pt x="731" y="463"/>
                </a:lnTo>
                <a:lnTo>
                  <a:pt x="712" y="504"/>
                </a:lnTo>
                <a:lnTo>
                  <a:pt x="688" y="543"/>
                </a:lnTo>
                <a:lnTo>
                  <a:pt x="664" y="580"/>
                </a:lnTo>
                <a:lnTo>
                  <a:pt x="637" y="618"/>
                </a:lnTo>
                <a:lnTo>
                  <a:pt x="607" y="653"/>
                </a:lnTo>
                <a:lnTo>
                  <a:pt x="575" y="685"/>
                </a:lnTo>
                <a:lnTo>
                  <a:pt x="541" y="717"/>
                </a:lnTo>
                <a:lnTo>
                  <a:pt x="505" y="744"/>
                </a:lnTo>
                <a:lnTo>
                  <a:pt x="468" y="771"/>
                </a:lnTo>
                <a:lnTo>
                  <a:pt x="429" y="792"/>
                </a:lnTo>
                <a:lnTo>
                  <a:pt x="390" y="812"/>
                </a:lnTo>
                <a:lnTo>
                  <a:pt x="368" y="819"/>
                </a:lnTo>
                <a:lnTo>
                  <a:pt x="349" y="826"/>
                </a:lnTo>
                <a:lnTo>
                  <a:pt x="329" y="831"/>
                </a:lnTo>
                <a:lnTo>
                  <a:pt x="312" y="836"/>
                </a:lnTo>
                <a:lnTo>
                  <a:pt x="292" y="840"/>
                </a:lnTo>
                <a:lnTo>
                  <a:pt x="274" y="842"/>
                </a:lnTo>
                <a:lnTo>
                  <a:pt x="256" y="844"/>
                </a:lnTo>
                <a:lnTo>
                  <a:pt x="239" y="844"/>
                </a:lnTo>
                <a:lnTo>
                  <a:pt x="221" y="844"/>
                </a:lnTo>
                <a:lnTo>
                  <a:pt x="205" y="842"/>
                </a:lnTo>
                <a:lnTo>
                  <a:pt x="187" y="840"/>
                </a:lnTo>
                <a:lnTo>
                  <a:pt x="173" y="836"/>
                </a:lnTo>
                <a:lnTo>
                  <a:pt x="157" y="831"/>
                </a:lnTo>
                <a:lnTo>
                  <a:pt x="143" y="826"/>
                </a:lnTo>
                <a:lnTo>
                  <a:pt x="128" y="820"/>
                </a:lnTo>
                <a:lnTo>
                  <a:pt x="114" y="813"/>
                </a:lnTo>
                <a:lnTo>
                  <a:pt x="102" y="804"/>
                </a:lnTo>
                <a:lnTo>
                  <a:pt x="89" y="796"/>
                </a:lnTo>
                <a:lnTo>
                  <a:pt x="79" y="787"/>
                </a:lnTo>
                <a:lnTo>
                  <a:pt x="66" y="776"/>
                </a:lnTo>
                <a:lnTo>
                  <a:pt x="57" y="764"/>
                </a:lnTo>
                <a:lnTo>
                  <a:pt x="47" y="751"/>
                </a:lnTo>
                <a:lnTo>
                  <a:pt x="39" y="739"/>
                </a:lnTo>
                <a:lnTo>
                  <a:pt x="31" y="724"/>
                </a:lnTo>
                <a:lnTo>
                  <a:pt x="23" y="710"/>
                </a:lnTo>
                <a:lnTo>
                  <a:pt x="18" y="694"/>
                </a:lnTo>
                <a:lnTo>
                  <a:pt x="13" y="678"/>
                </a:lnTo>
                <a:lnTo>
                  <a:pt x="7" y="660"/>
                </a:lnTo>
                <a:lnTo>
                  <a:pt x="6" y="644"/>
                </a:lnTo>
                <a:lnTo>
                  <a:pt x="2" y="625"/>
                </a:lnTo>
                <a:lnTo>
                  <a:pt x="0" y="607"/>
                </a:lnTo>
                <a:lnTo>
                  <a:pt x="0" y="586"/>
                </a:lnTo>
                <a:lnTo>
                  <a:pt x="0" y="566"/>
                </a:lnTo>
                <a:lnTo>
                  <a:pt x="2" y="546"/>
                </a:lnTo>
                <a:lnTo>
                  <a:pt x="6" y="525"/>
                </a:lnTo>
                <a:lnTo>
                  <a:pt x="7" y="506"/>
                </a:lnTo>
                <a:lnTo>
                  <a:pt x="18" y="463"/>
                </a:lnTo>
                <a:lnTo>
                  <a:pt x="31" y="422"/>
                </a:lnTo>
                <a:lnTo>
                  <a:pt x="47" y="381"/>
                </a:lnTo>
                <a:lnTo>
                  <a:pt x="66" y="342"/>
                </a:lnTo>
                <a:lnTo>
                  <a:pt x="89" y="303"/>
                </a:lnTo>
                <a:lnTo>
                  <a:pt x="114" y="263"/>
                </a:lnTo>
                <a:lnTo>
                  <a:pt x="143" y="226"/>
                </a:lnTo>
                <a:lnTo>
                  <a:pt x="173" y="192"/>
                </a:lnTo>
                <a:lnTo>
                  <a:pt x="205" y="159"/>
                </a:lnTo>
                <a:lnTo>
                  <a:pt x="239" y="128"/>
                </a:lnTo>
                <a:lnTo>
                  <a:pt x="274" y="100"/>
                </a:lnTo>
                <a:lnTo>
                  <a:pt x="312" y="75"/>
                </a:lnTo>
                <a:lnTo>
                  <a:pt x="349" y="52"/>
                </a:lnTo>
                <a:lnTo>
                  <a:pt x="390" y="34"/>
                </a:lnTo>
              </a:path>
            </a:pathLst>
          </a:custGeom>
          <a:noFill/>
          <a:ln w="28575">
            <a:solidFill>
              <a:srgbClr val="1F1A17"/>
            </a:solidFill>
            <a:round/>
            <a:headEnd/>
            <a:tailEnd/>
          </a:ln>
        </p:spPr>
        <p:txBody>
          <a:bodyPr/>
          <a:lstStyle/>
          <a:p>
            <a:endParaRPr lang="en-US"/>
          </a:p>
        </p:txBody>
      </p:sp>
      <p:sp>
        <p:nvSpPr>
          <p:cNvPr id="662540" name="Rectangle 12"/>
          <p:cNvSpPr>
            <a:spLocks noChangeArrowheads="1"/>
          </p:cNvSpPr>
          <p:nvPr/>
        </p:nvSpPr>
        <p:spPr bwMode="auto">
          <a:xfrm rot="-3468105">
            <a:off x="1068388" y="2992437"/>
            <a:ext cx="1308100" cy="504825"/>
          </a:xfrm>
          <a:prstGeom prst="rect">
            <a:avLst/>
          </a:prstGeom>
          <a:solidFill>
            <a:schemeClr val="bg1"/>
          </a:solidFill>
          <a:ln w="9525">
            <a:noFill/>
            <a:miter lim="800000"/>
            <a:headEnd/>
            <a:tailEnd/>
          </a:ln>
        </p:spPr>
        <p:txBody>
          <a:bodyPr wrap="none" anchor="ctr"/>
          <a:lstStyle/>
          <a:p>
            <a:endParaRPr lang="en-US"/>
          </a:p>
        </p:txBody>
      </p:sp>
      <p:sp>
        <p:nvSpPr>
          <p:cNvPr id="662541" name="Line 13"/>
          <p:cNvSpPr>
            <a:spLocks noChangeShapeType="1"/>
          </p:cNvSpPr>
          <p:nvPr/>
        </p:nvSpPr>
        <p:spPr bwMode="auto">
          <a:xfrm flipH="1" flipV="1">
            <a:off x="1930400" y="2260600"/>
            <a:ext cx="1828800" cy="1125538"/>
          </a:xfrm>
          <a:prstGeom prst="line">
            <a:avLst/>
          </a:prstGeom>
          <a:noFill/>
          <a:ln w="6350">
            <a:solidFill>
              <a:schemeClr val="bg2"/>
            </a:solidFill>
            <a:round/>
            <a:headEnd/>
            <a:tailEnd/>
          </a:ln>
        </p:spPr>
        <p:txBody>
          <a:bodyPr/>
          <a:lstStyle/>
          <a:p>
            <a:endParaRPr lang="en-US"/>
          </a:p>
        </p:txBody>
      </p:sp>
      <p:sp>
        <p:nvSpPr>
          <p:cNvPr id="662542" name="Line 14"/>
          <p:cNvSpPr>
            <a:spLocks noChangeShapeType="1"/>
          </p:cNvSpPr>
          <p:nvPr/>
        </p:nvSpPr>
        <p:spPr bwMode="auto">
          <a:xfrm flipH="1" flipV="1">
            <a:off x="850900" y="3822700"/>
            <a:ext cx="1828800" cy="1125538"/>
          </a:xfrm>
          <a:prstGeom prst="line">
            <a:avLst/>
          </a:prstGeom>
          <a:noFill/>
          <a:ln w="6350">
            <a:solidFill>
              <a:schemeClr val="bg2"/>
            </a:solidFill>
            <a:round/>
            <a:headEnd/>
            <a:tailEnd/>
          </a:ln>
        </p:spPr>
        <p:txBody>
          <a:bodyPr/>
          <a:lstStyle/>
          <a:p>
            <a:endParaRPr lang="en-US"/>
          </a:p>
        </p:txBody>
      </p:sp>
      <p:sp>
        <p:nvSpPr>
          <p:cNvPr id="662543" name="Freeform 15"/>
          <p:cNvSpPr>
            <a:spLocks/>
          </p:cNvSpPr>
          <p:nvPr/>
        </p:nvSpPr>
        <p:spPr bwMode="auto">
          <a:xfrm>
            <a:off x="901700" y="2286000"/>
            <a:ext cx="1103313" cy="1590675"/>
          </a:xfrm>
          <a:custGeom>
            <a:avLst/>
            <a:gdLst>
              <a:gd name="T0" fmla="*/ 0 w 777"/>
              <a:gd name="T1" fmla="*/ 2147483647 h 1121"/>
              <a:gd name="T2" fmla="*/ 2147483647 w 777"/>
              <a:gd name="T3" fmla="*/ 0 h 1121"/>
              <a:gd name="T4" fmla="*/ 2147483647 w 777"/>
              <a:gd name="T5" fmla="*/ 2147483647 h 1121"/>
              <a:gd name="T6" fmla="*/ 0 w 777"/>
              <a:gd name="T7" fmla="*/ 2147483647 h 1121"/>
              <a:gd name="T8" fmla="*/ 0 w 777"/>
              <a:gd name="T9" fmla="*/ 2147483647 h 1121"/>
              <a:gd name="T10" fmla="*/ 0 60000 65536"/>
              <a:gd name="T11" fmla="*/ 0 60000 65536"/>
              <a:gd name="T12" fmla="*/ 0 60000 65536"/>
              <a:gd name="T13" fmla="*/ 0 60000 65536"/>
              <a:gd name="T14" fmla="*/ 0 60000 65536"/>
              <a:gd name="T15" fmla="*/ 0 w 777"/>
              <a:gd name="T16" fmla="*/ 0 h 1121"/>
              <a:gd name="T17" fmla="*/ 777 w 777"/>
              <a:gd name="T18" fmla="*/ 1121 h 1121"/>
            </a:gdLst>
            <a:ahLst/>
            <a:cxnLst>
              <a:cxn ang="T10">
                <a:pos x="T0" y="T1"/>
              </a:cxn>
              <a:cxn ang="T11">
                <a:pos x="T2" y="T3"/>
              </a:cxn>
              <a:cxn ang="T12">
                <a:pos x="T4" y="T5"/>
              </a:cxn>
              <a:cxn ang="T13">
                <a:pos x="T6" y="T7"/>
              </a:cxn>
              <a:cxn ang="T14">
                <a:pos x="T8" y="T9"/>
              </a:cxn>
            </a:cxnLst>
            <a:rect l="T15" t="T16" r="T17" b="T18"/>
            <a:pathLst>
              <a:path w="777" h="1121">
                <a:moveTo>
                  <a:pt x="0" y="329"/>
                </a:moveTo>
                <a:lnTo>
                  <a:pt x="777" y="0"/>
                </a:lnTo>
                <a:lnTo>
                  <a:pt x="777" y="792"/>
                </a:lnTo>
                <a:lnTo>
                  <a:pt x="0" y="1121"/>
                </a:lnTo>
                <a:lnTo>
                  <a:pt x="0" y="329"/>
                </a:lnTo>
                <a:close/>
              </a:path>
            </a:pathLst>
          </a:custGeom>
          <a:noFill/>
          <a:ln w="9525">
            <a:solidFill>
              <a:srgbClr val="1F1A17"/>
            </a:solidFill>
            <a:round/>
            <a:headEnd/>
            <a:tailEnd/>
          </a:ln>
        </p:spPr>
        <p:txBody>
          <a:bodyPr/>
          <a:lstStyle/>
          <a:p>
            <a:endParaRPr lang="en-US"/>
          </a:p>
        </p:txBody>
      </p:sp>
      <p:sp>
        <p:nvSpPr>
          <p:cNvPr id="662544" name="Line 16"/>
          <p:cNvSpPr>
            <a:spLocks noChangeShapeType="1"/>
          </p:cNvSpPr>
          <p:nvPr/>
        </p:nvSpPr>
        <p:spPr bwMode="auto">
          <a:xfrm flipH="1" flipV="1">
            <a:off x="825500" y="2755900"/>
            <a:ext cx="1828800" cy="1125538"/>
          </a:xfrm>
          <a:prstGeom prst="line">
            <a:avLst/>
          </a:prstGeom>
          <a:noFill/>
          <a:ln w="6350">
            <a:solidFill>
              <a:schemeClr val="bg2"/>
            </a:solidFill>
            <a:round/>
            <a:headEnd/>
            <a:tailEnd/>
          </a:ln>
        </p:spPr>
        <p:txBody>
          <a:bodyPr/>
          <a:lstStyle/>
          <a:p>
            <a:endParaRPr lang="en-US"/>
          </a:p>
        </p:txBody>
      </p:sp>
      <p:sp>
        <p:nvSpPr>
          <p:cNvPr id="662545" name="Line 17"/>
          <p:cNvSpPr>
            <a:spLocks noChangeShapeType="1"/>
          </p:cNvSpPr>
          <p:nvPr/>
        </p:nvSpPr>
        <p:spPr bwMode="auto">
          <a:xfrm>
            <a:off x="1282700" y="4965700"/>
            <a:ext cx="2971800" cy="0"/>
          </a:xfrm>
          <a:prstGeom prst="line">
            <a:avLst/>
          </a:prstGeom>
          <a:noFill/>
          <a:ln w="9525">
            <a:solidFill>
              <a:schemeClr val="tx1"/>
            </a:solidFill>
            <a:round/>
            <a:headEnd/>
            <a:tailEnd/>
          </a:ln>
        </p:spPr>
        <p:txBody>
          <a:bodyPr/>
          <a:lstStyle/>
          <a:p>
            <a:endParaRPr lang="en-US"/>
          </a:p>
        </p:txBody>
      </p:sp>
      <p:sp>
        <p:nvSpPr>
          <p:cNvPr id="662546" name="Freeform 18"/>
          <p:cNvSpPr>
            <a:spLocks/>
          </p:cNvSpPr>
          <p:nvPr/>
        </p:nvSpPr>
        <p:spPr bwMode="auto">
          <a:xfrm>
            <a:off x="5486400" y="1828800"/>
            <a:ext cx="1936750" cy="1133475"/>
          </a:xfrm>
          <a:custGeom>
            <a:avLst/>
            <a:gdLst>
              <a:gd name="T0" fmla="*/ 0 w 1451"/>
              <a:gd name="T1" fmla="*/ 2147483647 h 849"/>
              <a:gd name="T2" fmla="*/ 2147483647 w 1451"/>
              <a:gd name="T3" fmla="*/ 0 h 849"/>
              <a:gd name="T4" fmla="*/ 2147483647 w 1451"/>
              <a:gd name="T5" fmla="*/ 2147483647 h 849"/>
              <a:gd name="T6" fmla="*/ 2147483647 w 1451"/>
              <a:gd name="T7" fmla="*/ 2147483647 h 849"/>
              <a:gd name="T8" fmla="*/ 0 w 1451"/>
              <a:gd name="T9" fmla="*/ 2147483647 h 849"/>
              <a:gd name="T10" fmla="*/ 0 60000 65536"/>
              <a:gd name="T11" fmla="*/ 0 60000 65536"/>
              <a:gd name="T12" fmla="*/ 0 60000 65536"/>
              <a:gd name="T13" fmla="*/ 0 60000 65536"/>
              <a:gd name="T14" fmla="*/ 0 60000 65536"/>
              <a:gd name="T15" fmla="*/ 0 w 1451"/>
              <a:gd name="T16" fmla="*/ 0 h 849"/>
              <a:gd name="T17" fmla="*/ 1451 w 1451"/>
              <a:gd name="T18" fmla="*/ 849 h 849"/>
            </a:gdLst>
            <a:ahLst/>
            <a:cxnLst>
              <a:cxn ang="T10">
                <a:pos x="T0" y="T1"/>
              </a:cxn>
              <a:cxn ang="T11">
                <a:pos x="T2" y="T3"/>
              </a:cxn>
              <a:cxn ang="T12">
                <a:pos x="T4" y="T5"/>
              </a:cxn>
              <a:cxn ang="T13">
                <a:pos x="T6" y="T7"/>
              </a:cxn>
              <a:cxn ang="T14">
                <a:pos x="T8" y="T9"/>
              </a:cxn>
            </a:cxnLst>
            <a:rect l="T15" t="T16" r="T17" b="T18"/>
            <a:pathLst>
              <a:path w="1451" h="849">
                <a:moveTo>
                  <a:pt x="0" y="427"/>
                </a:moveTo>
                <a:lnTo>
                  <a:pt x="704" y="0"/>
                </a:lnTo>
                <a:lnTo>
                  <a:pt x="1451" y="422"/>
                </a:lnTo>
                <a:lnTo>
                  <a:pt x="747" y="849"/>
                </a:lnTo>
                <a:lnTo>
                  <a:pt x="0" y="427"/>
                </a:lnTo>
                <a:close/>
              </a:path>
            </a:pathLst>
          </a:custGeom>
          <a:noFill/>
          <a:ln w="9525">
            <a:solidFill>
              <a:srgbClr val="1F1A17"/>
            </a:solidFill>
            <a:round/>
            <a:headEnd/>
            <a:tailEnd/>
          </a:ln>
        </p:spPr>
        <p:txBody>
          <a:bodyPr/>
          <a:lstStyle/>
          <a:p>
            <a:endParaRPr lang="en-US"/>
          </a:p>
        </p:txBody>
      </p:sp>
      <p:sp>
        <p:nvSpPr>
          <p:cNvPr id="662547" name="Line 19"/>
          <p:cNvSpPr>
            <a:spLocks noChangeShapeType="1"/>
          </p:cNvSpPr>
          <p:nvPr/>
        </p:nvSpPr>
        <p:spPr bwMode="auto">
          <a:xfrm>
            <a:off x="5461000" y="2387600"/>
            <a:ext cx="0" cy="1981200"/>
          </a:xfrm>
          <a:prstGeom prst="line">
            <a:avLst/>
          </a:prstGeom>
          <a:noFill/>
          <a:ln w="9525">
            <a:solidFill>
              <a:schemeClr val="tx1"/>
            </a:solidFill>
            <a:round/>
            <a:headEnd/>
            <a:tailEnd/>
          </a:ln>
        </p:spPr>
        <p:txBody>
          <a:bodyPr/>
          <a:lstStyle/>
          <a:p>
            <a:endParaRPr lang="en-US"/>
          </a:p>
        </p:txBody>
      </p:sp>
      <p:sp>
        <p:nvSpPr>
          <p:cNvPr id="662548" name="Line 20"/>
          <p:cNvSpPr>
            <a:spLocks noChangeShapeType="1"/>
          </p:cNvSpPr>
          <p:nvPr/>
        </p:nvSpPr>
        <p:spPr bwMode="auto">
          <a:xfrm>
            <a:off x="7416800" y="2400300"/>
            <a:ext cx="0" cy="1981200"/>
          </a:xfrm>
          <a:prstGeom prst="line">
            <a:avLst/>
          </a:prstGeom>
          <a:noFill/>
          <a:ln w="9525">
            <a:solidFill>
              <a:schemeClr val="tx1"/>
            </a:solidFill>
            <a:round/>
            <a:headEnd/>
            <a:tailEnd/>
          </a:ln>
        </p:spPr>
        <p:txBody>
          <a:bodyPr/>
          <a:lstStyle/>
          <a:p>
            <a:endParaRPr lang="en-US"/>
          </a:p>
        </p:txBody>
      </p:sp>
      <p:sp>
        <p:nvSpPr>
          <p:cNvPr id="662549" name="Freeform 21"/>
          <p:cNvSpPr>
            <a:spLocks/>
          </p:cNvSpPr>
          <p:nvPr/>
        </p:nvSpPr>
        <p:spPr bwMode="auto">
          <a:xfrm>
            <a:off x="5778500" y="1981200"/>
            <a:ext cx="1357313" cy="793750"/>
          </a:xfrm>
          <a:custGeom>
            <a:avLst/>
            <a:gdLst>
              <a:gd name="T0" fmla="*/ 2147483647 w 1016"/>
              <a:gd name="T1" fmla="*/ 2147483647 h 594"/>
              <a:gd name="T2" fmla="*/ 2147483647 w 1016"/>
              <a:gd name="T3" fmla="*/ 2147483647 h 594"/>
              <a:gd name="T4" fmla="*/ 2147483647 w 1016"/>
              <a:gd name="T5" fmla="*/ 2147483647 h 594"/>
              <a:gd name="T6" fmla="*/ 2147483647 w 1016"/>
              <a:gd name="T7" fmla="*/ 2147483647 h 594"/>
              <a:gd name="T8" fmla="*/ 2147483647 w 1016"/>
              <a:gd name="T9" fmla="*/ 2147483647 h 594"/>
              <a:gd name="T10" fmla="*/ 2147483647 w 1016"/>
              <a:gd name="T11" fmla="*/ 2147483647 h 594"/>
              <a:gd name="T12" fmla="*/ 2147483647 w 1016"/>
              <a:gd name="T13" fmla="*/ 2147483647 h 594"/>
              <a:gd name="T14" fmla="*/ 2147483647 w 1016"/>
              <a:gd name="T15" fmla="*/ 2147483647 h 594"/>
              <a:gd name="T16" fmla="*/ 2147483647 w 1016"/>
              <a:gd name="T17" fmla="*/ 2147483647 h 594"/>
              <a:gd name="T18" fmla="*/ 2147483647 w 1016"/>
              <a:gd name="T19" fmla="*/ 2147483647 h 594"/>
              <a:gd name="T20" fmla="*/ 2147483647 w 1016"/>
              <a:gd name="T21" fmla="*/ 2147483647 h 594"/>
              <a:gd name="T22" fmla="*/ 2147483647 w 1016"/>
              <a:gd name="T23" fmla="*/ 2147483647 h 594"/>
              <a:gd name="T24" fmla="*/ 2147483647 w 1016"/>
              <a:gd name="T25" fmla="*/ 2147483647 h 594"/>
              <a:gd name="T26" fmla="*/ 2147483647 w 1016"/>
              <a:gd name="T27" fmla="*/ 2147483647 h 594"/>
              <a:gd name="T28" fmla="*/ 2147483647 w 1016"/>
              <a:gd name="T29" fmla="*/ 2147483647 h 594"/>
              <a:gd name="T30" fmla="*/ 2147483647 w 1016"/>
              <a:gd name="T31" fmla="*/ 2147483647 h 594"/>
              <a:gd name="T32" fmla="*/ 2147483647 w 1016"/>
              <a:gd name="T33" fmla="*/ 2147483647 h 594"/>
              <a:gd name="T34" fmla="*/ 2147483647 w 1016"/>
              <a:gd name="T35" fmla="*/ 2147483647 h 594"/>
              <a:gd name="T36" fmla="*/ 2147483647 w 1016"/>
              <a:gd name="T37" fmla="*/ 2147483647 h 594"/>
              <a:gd name="T38" fmla="*/ 2147483647 w 1016"/>
              <a:gd name="T39" fmla="*/ 2147483647 h 594"/>
              <a:gd name="T40" fmla="*/ 2147483647 w 1016"/>
              <a:gd name="T41" fmla="*/ 2147483647 h 594"/>
              <a:gd name="T42" fmla="*/ 2147483647 w 1016"/>
              <a:gd name="T43" fmla="*/ 2147483647 h 594"/>
              <a:gd name="T44" fmla="*/ 2147483647 w 1016"/>
              <a:gd name="T45" fmla="*/ 2147483647 h 594"/>
              <a:gd name="T46" fmla="*/ 2147483647 w 1016"/>
              <a:gd name="T47" fmla="*/ 2147483647 h 594"/>
              <a:gd name="T48" fmla="*/ 2147483647 w 1016"/>
              <a:gd name="T49" fmla="*/ 2147483647 h 594"/>
              <a:gd name="T50" fmla="*/ 2147483647 w 1016"/>
              <a:gd name="T51" fmla="*/ 2147483647 h 594"/>
              <a:gd name="T52" fmla="*/ 2147483647 w 1016"/>
              <a:gd name="T53" fmla="*/ 2147483647 h 594"/>
              <a:gd name="T54" fmla="*/ 2147483647 w 1016"/>
              <a:gd name="T55" fmla="*/ 2147483647 h 594"/>
              <a:gd name="T56" fmla="*/ 2147483647 w 1016"/>
              <a:gd name="T57" fmla="*/ 2147483647 h 594"/>
              <a:gd name="T58" fmla="*/ 2147483647 w 1016"/>
              <a:gd name="T59" fmla="*/ 2147483647 h 594"/>
              <a:gd name="T60" fmla="*/ 2147483647 w 1016"/>
              <a:gd name="T61" fmla="*/ 2147483647 h 594"/>
              <a:gd name="T62" fmla="*/ 2147483647 w 1016"/>
              <a:gd name="T63" fmla="*/ 2147483647 h 594"/>
              <a:gd name="T64" fmla="*/ 2147483647 w 1016"/>
              <a:gd name="T65" fmla="*/ 2147483647 h 594"/>
              <a:gd name="T66" fmla="*/ 2147483647 w 1016"/>
              <a:gd name="T67" fmla="*/ 2147483647 h 594"/>
              <a:gd name="T68" fmla="*/ 2147483647 w 1016"/>
              <a:gd name="T69" fmla="*/ 2147483647 h 594"/>
              <a:gd name="T70" fmla="*/ 2147483647 w 1016"/>
              <a:gd name="T71" fmla="*/ 2147483647 h 594"/>
              <a:gd name="T72" fmla="*/ 2147483647 w 1016"/>
              <a:gd name="T73" fmla="*/ 2147483647 h 594"/>
              <a:gd name="T74" fmla="*/ 2147483647 w 1016"/>
              <a:gd name="T75" fmla="*/ 2147483647 h 594"/>
              <a:gd name="T76" fmla="*/ 2147483647 w 1016"/>
              <a:gd name="T77" fmla="*/ 2147483647 h 594"/>
              <a:gd name="T78" fmla="*/ 2147483647 w 1016"/>
              <a:gd name="T79" fmla="*/ 2147483647 h 594"/>
              <a:gd name="T80" fmla="*/ 2147483647 w 1016"/>
              <a:gd name="T81" fmla="*/ 2147483647 h 594"/>
              <a:gd name="T82" fmla="*/ 2147483647 w 1016"/>
              <a:gd name="T83" fmla="*/ 2147483647 h 594"/>
              <a:gd name="T84" fmla="*/ 0 w 1016"/>
              <a:gd name="T85" fmla="*/ 2147483647 h 594"/>
              <a:gd name="T86" fmla="*/ 2147483647 w 1016"/>
              <a:gd name="T87" fmla="*/ 2147483647 h 594"/>
              <a:gd name="T88" fmla="*/ 2147483647 w 1016"/>
              <a:gd name="T89" fmla="*/ 2147483647 h 594"/>
              <a:gd name="T90" fmla="*/ 2147483647 w 1016"/>
              <a:gd name="T91" fmla="*/ 2147483647 h 594"/>
              <a:gd name="T92" fmla="*/ 2147483647 w 1016"/>
              <a:gd name="T93" fmla="*/ 2147483647 h 594"/>
              <a:gd name="T94" fmla="*/ 2147483647 w 1016"/>
              <a:gd name="T95" fmla="*/ 2147483647 h 594"/>
              <a:gd name="T96" fmla="*/ 2147483647 w 1016"/>
              <a:gd name="T97" fmla="*/ 2147483647 h 594"/>
              <a:gd name="T98" fmla="*/ 2147483647 w 1016"/>
              <a:gd name="T99" fmla="*/ 2147483647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16"/>
              <a:gd name="T151" fmla="*/ 0 h 594"/>
              <a:gd name="T152" fmla="*/ 1016 w 1016"/>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16" h="594">
                <a:moveTo>
                  <a:pt x="141" y="91"/>
                </a:moveTo>
                <a:lnTo>
                  <a:pt x="160" y="80"/>
                </a:lnTo>
                <a:lnTo>
                  <a:pt x="180" y="69"/>
                </a:lnTo>
                <a:lnTo>
                  <a:pt x="199" y="61"/>
                </a:lnTo>
                <a:lnTo>
                  <a:pt x="219" y="52"/>
                </a:lnTo>
                <a:lnTo>
                  <a:pt x="263" y="36"/>
                </a:lnTo>
                <a:lnTo>
                  <a:pt x="308" y="23"/>
                </a:lnTo>
                <a:lnTo>
                  <a:pt x="354" y="14"/>
                </a:lnTo>
                <a:lnTo>
                  <a:pt x="400" y="7"/>
                </a:lnTo>
                <a:lnTo>
                  <a:pt x="448" y="2"/>
                </a:lnTo>
                <a:lnTo>
                  <a:pt x="498" y="0"/>
                </a:lnTo>
                <a:lnTo>
                  <a:pt x="546" y="2"/>
                </a:lnTo>
                <a:lnTo>
                  <a:pt x="596" y="5"/>
                </a:lnTo>
                <a:lnTo>
                  <a:pt x="642" y="11"/>
                </a:lnTo>
                <a:lnTo>
                  <a:pt x="690" y="21"/>
                </a:lnTo>
                <a:lnTo>
                  <a:pt x="735" y="32"/>
                </a:lnTo>
                <a:lnTo>
                  <a:pt x="779" y="46"/>
                </a:lnTo>
                <a:lnTo>
                  <a:pt x="820" y="64"/>
                </a:lnTo>
                <a:lnTo>
                  <a:pt x="859" y="84"/>
                </a:lnTo>
                <a:lnTo>
                  <a:pt x="879" y="96"/>
                </a:lnTo>
                <a:lnTo>
                  <a:pt x="895" y="107"/>
                </a:lnTo>
                <a:lnTo>
                  <a:pt x="912" y="118"/>
                </a:lnTo>
                <a:lnTo>
                  <a:pt x="927" y="130"/>
                </a:lnTo>
                <a:lnTo>
                  <a:pt x="941" y="142"/>
                </a:lnTo>
                <a:lnTo>
                  <a:pt x="953" y="155"/>
                </a:lnTo>
                <a:lnTo>
                  <a:pt x="964" y="169"/>
                </a:lnTo>
                <a:lnTo>
                  <a:pt x="975" y="182"/>
                </a:lnTo>
                <a:lnTo>
                  <a:pt x="984" y="196"/>
                </a:lnTo>
                <a:lnTo>
                  <a:pt x="992" y="208"/>
                </a:lnTo>
                <a:lnTo>
                  <a:pt x="998" y="223"/>
                </a:lnTo>
                <a:lnTo>
                  <a:pt x="1005" y="237"/>
                </a:lnTo>
                <a:lnTo>
                  <a:pt x="1008" y="251"/>
                </a:lnTo>
                <a:lnTo>
                  <a:pt x="1012" y="265"/>
                </a:lnTo>
                <a:lnTo>
                  <a:pt x="1014" y="279"/>
                </a:lnTo>
                <a:lnTo>
                  <a:pt x="1016" y="294"/>
                </a:lnTo>
                <a:lnTo>
                  <a:pt x="1016" y="308"/>
                </a:lnTo>
                <a:lnTo>
                  <a:pt x="1014" y="322"/>
                </a:lnTo>
                <a:lnTo>
                  <a:pt x="1012" y="336"/>
                </a:lnTo>
                <a:lnTo>
                  <a:pt x="1008" y="351"/>
                </a:lnTo>
                <a:lnTo>
                  <a:pt x="1003" y="365"/>
                </a:lnTo>
                <a:lnTo>
                  <a:pt x="998" y="379"/>
                </a:lnTo>
                <a:lnTo>
                  <a:pt x="991" y="392"/>
                </a:lnTo>
                <a:lnTo>
                  <a:pt x="982" y="406"/>
                </a:lnTo>
                <a:lnTo>
                  <a:pt x="973" y="418"/>
                </a:lnTo>
                <a:lnTo>
                  <a:pt x="962" y="432"/>
                </a:lnTo>
                <a:lnTo>
                  <a:pt x="950" y="445"/>
                </a:lnTo>
                <a:lnTo>
                  <a:pt x="937" y="457"/>
                </a:lnTo>
                <a:lnTo>
                  <a:pt x="923" y="470"/>
                </a:lnTo>
                <a:lnTo>
                  <a:pt x="909" y="482"/>
                </a:lnTo>
                <a:lnTo>
                  <a:pt x="891" y="493"/>
                </a:lnTo>
                <a:lnTo>
                  <a:pt x="873" y="505"/>
                </a:lnTo>
                <a:lnTo>
                  <a:pt x="856" y="516"/>
                </a:lnTo>
                <a:lnTo>
                  <a:pt x="836" y="525"/>
                </a:lnTo>
                <a:lnTo>
                  <a:pt x="816" y="536"/>
                </a:lnTo>
                <a:lnTo>
                  <a:pt x="795" y="543"/>
                </a:lnTo>
                <a:lnTo>
                  <a:pt x="752" y="559"/>
                </a:lnTo>
                <a:lnTo>
                  <a:pt x="708" y="571"/>
                </a:lnTo>
                <a:lnTo>
                  <a:pt x="662" y="582"/>
                </a:lnTo>
                <a:lnTo>
                  <a:pt x="615" y="589"/>
                </a:lnTo>
                <a:lnTo>
                  <a:pt x="566" y="593"/>
                </a:lnTo>
                <a:lnTo>
                  <a:pt x="518" y="594"/>
                </a:lnTo>
                <a:lnTo>
                  <a:pt x="470" y="594"/>
                </a:lnTo>
                <a:lnTo>
                  <a:pt x="420" y="591"/>
                </a:lnTo>
                <a:lnTo>
                  <a:pt x="372" y="584"/>
                </a:lnTo>
                <a:lnTo>
                  <a:pt x="326" y="575"/>
                </a:lnTo>
                <a:lnTo>
                  <a:pt x="279" y="562"/>
                </a:lnTo>
                <a:lnTo>
                  <a:pt x="237" y="548"/>
                </a:lnTo>
                <a:lnTo>
                  <a:pt x="194" y="530"/>
                </a:lnTo>
                <a:lnTo>
                  <a:pt x="155" y="511"/>
                </a:lnTo>
                <a:lnTo>
                  <a:pt x="137" y="500"/>
                </a:lnTo>
                <a:lnTo>
                  <a:pt x="119" y="489"/>
                </a:lnTo>
                <a:lnTo>
                  <a:pt x="103" y="477"/>
                </a:lnTo>
                <a:lnTo>
                  <a:pt x="89" y="465"/>
                </a:lnTo>
                <a:lnTo>
                  <a:pt x="75" y="452"/>
                </a:lnTo>
                <a:lnTo>
                  <a:pt x="63" y="440"/>
                </a:lnTo>
                <a:lnTo>
                  <a:pt x="52" y="427"/>
                </a:lnTo>
                <a:lnTo>
                  <a:pt x="41" y="413"/>
                </a:lnTo>
                <a:lnTo>
                  <a:pt x="32" y="400"/>
                </a:lnTo>
                <a:lnTo>
                  <a:pt x="23" y="386"/>
                </a:lnTo>
                <a:lnTo>
                  <a:pt x="16" y="372"/>
                </a:lnTo>
                <a:lnTo>
                  <a:pt x="11" y="360"/>
                </a:lnTo>
                <a:lnTo>
                  <a:pt x="7" y="345"/>
                </a:lnTo>
                <a:lnTo>
                  <a:pt x="4" y="331"/>
                </a:lnTo>
                <a:lnTo>
                  <a:pt x="2" y="317"/>
                </a:lnTo>
                <a:lnTo>
                  <a:pt x="0" y="303"/>
                </a:lnTo>
                <a:lnTo>
                  <a:pt x="0" y="288"/>
                </a:lnTo>
                <a:lnTo>
                  <a:pt x="2" y="274"/>
                </a:lnTo>
                <a:lnTo>
                  <a:pt x="4" y="260"/>
                </a:lnTo>
                <a:lnTo>
                  <a:pt x="7" y="246"/>
                </a:lnTo>
                <a:lnTo>
                  <a:pt x="13" y="231"/>
                </a:lnTo>
                <a:lnTo>
                  <a:pt x="18" y="217"/>
                </a:lnTo>
                <a:lnTo>
                  <a:pt x="25" y="203"/>
                </a:lnTo>
                <a:lnTo>
                  <a:pt x="34" y="190"/>
                </a:lnTo>
                <a:lnTo>
                  <a:pt x="43" y="176"/>
                </a:lnTo>
                <a:lnTo>
                  <a:pt x="54" y="164"/>
                </a:lnTo>
                <a:lnTo>
                  <a:pt x="66" y="150"/>
                </a:lnTo>
                <a:lnTo>
                  <a:pt x="79" y="137"/>
                </a:lnTo>
                <a:lnTo>
                  <a:pt x="93" y="125"/>
                </a:lnTo>
                <a:lnTo>
                  <a:pt x="107" y="114"/>
                </a:lnTo>
                <a:lnTo>
                  <a:pt x="125" y="102"/>
                </a:lnTo>
                <a:lnTo>
                  <a:pt x="141" y="91"/>
                </a:lnTo>
              </a:path>
            </a:pathLst>
          </a:custGeom>
          <a:noFill/>
          <a:ln w="28575">
            <a:solidFill>
              <a:srgbClr val="1F1A17"/>
            </a:solidFill>
            <a:round/>
            <a:headEnd/>
            <a:tailEnd/>
          </a:ln>
        </p:spPr>
        <p:txBody>
          <a:bodyPr/>
          <a:lstStyle/>
          <a:p>
            <a:endParaRPr lang="en-US"/>
          </a:p>
        </p:txBody>
      </p:sp>
      <p:sp>
        <p:nvSpPr>
          <p:cNvPr id="662550" name="Line 22"/>
          <p:cNvSpPr>
            <a:spLocks noChangeShapeType="1"/>
          </p:cNvSpPr>
          <p:nvPr/>
        </p:nvSpPr>
        <p:spPr bwMode="auto">
          <a:xfrm flipV="1">
            <a:off x="5765800" y="2374900"/>
            <a:ext cx="0" cy="1981200"/>
          </a:xfrm>
          <a:prstGeom prst="line">
            <a:avLst/>
          </a:prstGeom>
          <a:noFill/>
          <a:ln w="28575">
            <a:solidFill>
              <a:schemeClr val="tx1"/>
            </a:solidFill>
            <a:round/>
            <a:headEnd/>
            <a:tailEnd/>
          </a:ln>
        </p:spPr>
        <p:txBody>
          <a:bodyPr/>
          <a:lstStyle/>
          <a:p>
            <a:endParaRPr lang="en-US"/>
          </a:p>
        </p:txBody>
      </p:sp>
      <p:sp>
        <p:nvSpPr>
          <p:cNvPr id="662551" name="Line 23"/>
          <p:cNvSpPr>
            <a:spLocks noChangeShapeType="1"/>
          </p:cNvSpPr>
          <p:nvPr/>
        </p:nvSpPr>
        <p:spPr bwMode="auto">
          <a:xfrm flipV="1">
            <a:off x="7137400" y="2400300"/>
            <a:ext cx="0" cy="1993900"/>
          </a:xfrm>
          <a:prstGeom prst="line">
            <a:avLst/>
          </a:prstGeom>
          <a:noFill/>
          <a:ln w="28575">
            <a:solidFill>
              <a:schemeClr val="tx1"/>
            </a:solidFill>
            <a:round/>
            <a:headEnd/>
            <a:tailEnd/>
          </a:ln>
        </p:spPr>
        <p:txBody>
          <a:bodyPr/>
          <a:lstStyle/>
          <a:p>
            <a:endParaRPr lang="en-US"/>
          </a:p>
        </p:txBody>
      </p:sp>
      <p:sp>
        <p:nvSpPr>
          <p:cNvPr id="662552" name="Rectangle 24"/>
          <p:cNvSpPr>
            <a:spLocks noChangeArrowheads="1"/>
          </p:cNvSpPr>
          <p:nvPr/>
        </p:nvSpPr>
        <p:spPr bwMode="auto">
          <a:xfrm>
            <a:off x="5816600" y="3810000"/>
            <a:ext cx="1295400" cy="533400"/>
          </a:xfrm>
          <a:prstGeom prst="rect">
            <a:avLst/>
          </a:prstGeom>
          <a:solidFill>
            <a:schemeClr val="bg1"/>
          </a:solidFill>
          <a:ln w="9525">
            <a:noFill/>
            <a:miter lim="800000"/>
            <a:headEnd/>
            <a:tailEnd/>
          </a:ln>
        </p:spPr>
        <p:txBody>
          <a:bodyPr wrap="none" anchor="ctr"/>
          <a:lstStyle/>
          <a:p>
            <a:endParaRPr lang="en-US"/>
          </a:p>
        </p:txBody>
      </p:sp>
      <p:sp>
        <p:nvSpPr>
          <p:cNvPr id="662553" name="Line 25"/>
          <p:cNvSpPr>
            <a:spLocks noChangeShapeType="1"/>
          </p:cNvSpPr>
          <p:nvPr/>
        </p:nvSpPr>
        <p:spPr bwMode="auto">
          <a:xfrm>
            <a:off x="6464300" y="2946400"/>
            <a:ext cx="0" cy="1981200"/>
          </a:xfrm>
          <a:prstGeom prst="line">
            <a:avLst/>
          </a:prstGeom>
          <a:noFill/>
          <a:ln w="9525">
            <a:solidFill>
              <a:schemeClr val="tx1"/>
            </a:solidFill>
            <a:round/>
            <a:headEnd/>
            <a:tailEnd/>
          </a:ln>
        </p:spPr>
        <p:txBody>
          <a:bodyPr/>
          <a:lstStyle/>
          <a:p>
            <a:endParaRPr lang="en-US"/>
          </a:p>
        </p:txBody>
      </p:sp>
      <p:grpSp>
        <p:nvGrpSpPr>
          <p:cNvPr id="3" name="Group 26"/>
          <p:cNvGrpSpPr>
            <a:grpSpLocks/>
          </p:cNvGrpSpPr>
          <p:nvPr/>
        </p:nvGrpSpPr>
        <p:grpSpPr bwMode="auto">
          <a:xfrm>
            <a:off x="457200" y="152400"/>
            <a:ext cx="2362200" cy="1295400"/>
            <a:chOff x="288" y="96"/>
            <a:chExt cx="1488" cy="816"/>
          </a:xfrm>
        </p:grpSpPr>
        <p:sp>
          <p:nvSpPr>
            <p:cNvPr id="11299" name="Oval 27"/>
            <p:cNvSpPr>
              <a:spLocks noChangeArrowheads="1"/>
            </p:cNvSpPr>
            <p:nvPr/>
          </p:nvSpPr>
          <p:spPr bwMode="auto">
            <a:xfrm>
              <a:off x="288" y="96"/>
              <a:ext cx="1488" cy="816"/>
            </a:xfrm>
            <a:prstGeom prst="ellipse">
              <a:avLst/>
            </a:prstGeom>
            <a:solidFill>
              <a:schemeClr val="accent2"/>
            </a:solidFill>
            <a:ln w="9525">
              <a:solidFill>
                <a:schemeClr val="tx1"/>
              </a:solidFill>
              <a:round/>
              <a:headEnd/>
              <a:tailEnd/>
            </a:ln>
          </p:spPr>
          <p:txBody>
            <a:bodyPr wrap="none" anchor="ctr"/>
            <a:lstStyle/>
            <a:p>
              <a:pPr algn="ctr" eaLnBrk="1" hangingPunct="1"/>
              <a:r>
                <a:rPr lang="en-US" sz="2400" b="0">
                  <a:latin typeface="Times New Roman" pitchFamily="18" charset="0"/>
                </a:rPr>
                <a:t>Z</a:t>
              </a:r>
            </a:p>
          </p:txBody>
        </p:sp>
        <p:sp>
          <p:nvSpPr>
            <p:cNvPr id="11300" name="Text Box 28"/>
            <p:cNvSpPr txBox="1">
              <a:spLocks noChangeArrowheads="1"/>
            </p:cNvSpPr>
            <p:nvPr/>
          </p:nvSpPr>
          <p:spPr bwMode="auto">
            <a:xfrm>
              <a:off x="336" y="247"/>
              <a:ext cx="1398" cy="442"/>
            </a:xfrm>
            <a:prstGeom prst="rect">
              <a:avLst/>
            </a:prstGeom>
            <a:noFill/>
            <a:ln w="9525">
              <a:noFill/>
              <a:miter lim="800000"/>
              <a:headEnd/>
              <a:tailEnd/>
            </a:ln>
          </p:spPr>
          <p:txBody>
            <a:bodyPr wrap="none">
              <a:spAutoFit/>
            </a:bodyPr>
            <a:lstStyle/>
            <a:p>
              <a:pPr algn="ctr" eaLnBrk="1" hangingPunct="1"/>
              <a:r>
                <a:rPr lang="en-US" sz="2000">
                  <a:solidFill>
                    <a:srgbClr val="FFFF00"/>
                  </a:solidFill>
                  <a:latin typeface="Arial" charset="0"/>
                </a:rPr>
                <a:t>STUDY </a:t>
              </a:r>
            </a:p>
            <a:p>
              <a:pPr algn="ctr" eaLnBrk="1" hangingPunct="1"/>
              <a:r>
                <a:rPr lang="en-US" sz="2000">
                  <a:solidFill>
                    <a:srgbClr val="FFFF00"/>
                  </a:solidFill>
                  <a:latin typeface="Arial" charset="0"/>
                </a:rPr>
                <a:t>ILLUSTRATIONS</a:t>
              </a:r>
            </a:p>
          </p:txBody>
        </p:sp>
      </p:grpSp>
      <p:sp>
        <p:nvSpPr>
          <p:cNvPr id="11289" name="Text Box 29"/>
          <p:cNvSpPr txBox="1">
            <a:spLocks noChangeArrowheads="1"/>
          </p:cNvSpPr>
          <p:nvPr/>
        </p:nvSpPr>
        <p:spPr bwMode="auto">
          <a:xfrm>
            <a:off x="533400" y="5334000"/>
            <a:ext cx="3427413" cy="396875"/>
          </a:xfrm>
          <a:prstGeom prst="rect">
            <a:avLst/>
          </a:prstGeom>
          <a:noFill/>
          <a:ln w="9525">
            <a:noFill/>
            <a:miter lim="800000"/>
            <a:headEnd/>
            <a:tailEnd/>
          </a:ln>
        </p:spPr>
        <p:txBody>
          <a:bodyPr wrap="none">
            <a:spAutoFit/>
          </a:bodyPr>
          <a:lstStyle/>
          <a:p>
            <a:pPr eaLnBrk="1" hangingPunct="1"/>
            <a:r>
              <a:rPr lang="en-US" sz="2000">
                <a:solidFill>
                  <a:srgbClr val="FF3300"/>
                </a:solidFill>
                <a:latin typeface="Times New Roman" pitchFamily="18" charset="0"/>
              </a:rPr>
              <a:t>CYLINDER LYING ON H.P.</a:t>
            </a:r>
          </a:p>
        </p:txBody>
      </p:sp>
      <p:sp>
        <p:nvSpPr>
          <p:cNvPr id="11290" name="Text Box 30"/>
          <p:cNvSpPr txBox="1">
            <a:spLocks noChangeArrowheads="1"/>
          </p:cNvSpPr>
          <p:nvPr/>
        </p:nvSpPr>
        <p:spPr bwMode="auto">
          <a:xfrm>
            <a:off x="4495800" y="1066800"/>
            <a:ext cx="3937000" cy="396875"/>
          </a:xfrm>
          <a:prstGeom prst="rect">
            <a:avLst/>
          </a:prstGeom>
          <a:noFill/>
          <a:ln w="9525">
            <a:noFill/>
            <a:miter lim="800000"/>
            <a:headEnd/>
            <a:tailEnd/>
          </a:ln>
        </p:spPr>
        <p:txBody>
          <a:bodyPr wrap="none">
            <a:spAutoFit/>
          </a:bodyPr>
          <a:lstStyle/>
          <a:p>
            <a:pPr eaLnBrk="1" hangingPunct="1"/>
            <a:r>
              <a:rPr lang="en-US" sz="2000">
                <a:solidFill>
                  <a:srgbClr val="FF3300"/>
                </a:solidFill>
                <a:latin typeface="Times New Roman" pitchFamily="18" charset="0"/>
              </a:rPr>
              <a:t>CYLINDER STANDING ON H.P.</a:t>
            </a:r>
          </a:p>
        </p:txBody>
      </p:sp>
      <p:sp>
        <p:nvSpPr>
          <p:cNvPr id="11291" name="Oval 31"/>
          <p:cNvSpPr>
            <a:spLocks noChangeArrowheads="1"/>
          </p:cNvSpPr>
          <p:nvPr/>
        </p:nvSpPr>
        <p:spPr bwMode="auto">
          <a:xfrm>
            <a:off x="8558213" y="57150"/>
            <a:ext cx="457200" cy="457200"/>
          </a:xfrm>
          <a:prstGeom prst="ellipse">
            <a:avLst/>
          </a:prstGeom>
          <a:solidFill>
            <a:srgbClr val="FFFFCC"/>
          </a:solidFill>
          <a:ln w="9525">
            <a:solidFill>
              <a:schemeClr val="tx1"/>
            </a:solidFill>
            <a:round/>
            <a:headEnd/>
            <a:tailEnd/>
          </a:ln>
        </p:spPr>
        <p:txBody>
          <a:bodyPr wrap="none" anchor="ctr"/>
          <a:lstStyle/>
          <a:p>
            <a:pPr algn="ctr" eaLnBrk="1" hangingPunct="1"/>
            <a:r>
              <a:rPr lang="en-US" sz="1800">
                <a:latin typeface="Times New Roman" pitchFamily="18" charset="0"/>
              </a:rPr>
              <a:t>7</a:t>
            </a:r>
          </a:p>
        </p:txBody>
      </p:sp>
      <p:grpSp>
        <p:nvGrpSpPr>
          <p:cNvPr id="4" name="Group 39"/>
          <p:cNvGrpSpPr>
            <a:grpSpLocks/>
          </p:cNvGrpSpPr>
          <p:nvPr/>
        </p:nvGrpSpPr>
        <p:grpSpPr bwMode="auto">
          <a:xfrm>
            <a:off x="7467600" y="46038"/>
            <a:ext cx="1096963" cy="182562"/>
            <a:chOff x="5050" y="0"/>
            <a:chExt cx="691" cy="115"/>
          </a:xfrm>
        </p:grpSpPr>
        <p:sp>
          <p:nvSpPr>
            <p:cNvPr id="11293" name="AutoShape 40">
              <a:hlinkClick r:id="rId2" action="ppaction://hlinksldjump" highlightClick="1"/>
            </p:cNvPr>
            <p:cNvSpPr>
              <a:spLocks noChangeAspect="1" noChangeArrowheads="1"/>
            </p:cNvSpPr>
            <p:nvPr/>
          </p:nvSpPr>
          <p:spPr bwMode="auto">
            <a:xfrm>
              <a:off x="5050" y="0"/>
              <a:ext cx="115" cy="115"/>
            </a:xfrm>
            <a:prstGeom prst="actionButtonHome">
              <a:avLst/>
            </a:prstGeom>
            <a:solidFill>
              <a:srgbClr val="C0C0C0"/>
            </a:solidFill>
            <a:ln w="12700">
              <a:solidFill>
                <a:schemeClr val="tx1"/>
              </a:solidFill>
              <a:miter lim="800000"/>
              <a:headEnd/>
              <a:tailEnd/>
            </a:ln>
          </p:spPr>
          <p:txBody>
            <a:bodyPr wrap="none" anchor="ctr"/>
            <a:lstStyle/>
            <a:p>
              <a:endParaRPr lang="en-US"/>
            </a:p>
          </p:txBody>
        </p:sp>
        <p:sp>
          <p:nvSpPr>
            <p:cNvPr id="11294" name="AutoShape 41">
              <a:hlinkClick r:id="" action="ppaction://hlinkshowjump?jump=previousslide" highlightClick="1"/>
            </p:cNvPr>
            <p:cNvSpPr>
              <a:spLocks noChangeAspect="1" noChangeArrowheads="1"/>
            </p:cNvSpPr>
            <p:nvPr/>
          </p:nvSpPr>
          <p:spPr bwMode="auto">
            <a:xfrm>
              <a:off x="5280" y="0"/>
              <a:ext cx="116" cy="115"/>
            </a:xfrm>
            <a:prstGeom prst="actionButtonBackPrevious">
              <a:avLst/>
            </a:prstGeom>
            <a:solidFill>
              <a:srgbClr val="C0C0C0"/>
            </a:solidFill>
            <a:ln w="12700">
              <a:solidFill>
                <a:schemeClr val="tx1"/>
              </a:solidFill>
              <a:miter lim="800000"/>
              <a:headEnd/>
              <a:tailEnd/>
            </a:ln>
          </p:spPr>
          <p:txBody>
            <a:bodyPr wrap="none" anchor="ctr"/>
            <a:lstStyle/>
            <a:p>
              <a:endParaRPr lang="en-US"/>
            </a:p>
          </p:txBody>
        </p:sp>
        <p:sp>
          <p:nvSpPr>
            <p:cNvPr id="11295" name="AutoShape 42">
              <a:hlinkClick r:id="" action="ppaction://hlinkshowjump?jump=nextslide" highlightClick="1"/>
            </p:cNvPr>
            <p:cNvSpPr>
              <a:spLocks noChangeAspect="1" noChangeArrowheads="1"/>
            </p:cNvSpPr>
            <p:nvPr/>
          </p:nvSpPr>
          <p:spPr bwMode="auto">
            <a:xfrm>
              <a:off x="5396" y="0"/>
              <a:ext cx="115" cy="115"/>
            </a:xfrm>
            <a:prstGeom prst="actionButtonForwardNext">
              <a:avLst/>
            </a:prstGeom>
            <a:solidFill>
              <a:srgbClr val="C0C0C0"/>
            </a:solidFill>
            <a:ln w="12700">
              <a:solidFill>
                <a:schemeClr val="tx1"/>
              </a:solidFill>
              <a:miter lim="800000"/>
              <a:headEnd/>
              <a:tailEnd/>
            </a:ln>
          </p:spPr>
          <p:txBody>
            <a:bodyPr wrap="none" anchor="ctr"/>
            <a:lstStyle/>
            <a:p>
              <a:endParaRPr lang="en-US"/>
            </a:p>
          </p:txBody>
        </p:sp>
        <p:sp>
          <p:nvSpPr>
            <p:cNvPr id="11296" name="AutoShape 43">
              <a:hlinkClick r:id="" action="ppaction://hlinkshowjump?jump=firstslide" highlightClick="1"/>
            </p:cNvPr>
            <p:cNvSpPr>
              <a:spLocks noChangeAspect="1" noChangeArrowheads="1"/>
            </p:cNvSpPr>
            <p:nvPr/>
          </p:nvSpPr>
          <p:spPr bwMode="auto">
            <a:xfrm>
              <a:off x="5165" y="0"/>
              <a:ext cx="115" cy="115"/>
            </a:xfrm>
            <a:prstGeom prst="actionButtonBeginning">
              <a:avLst/>
            </a:prstGeom>
            <a:solidFill>
              <a:srgbClr val="C0C0C0"/>
            </a:solidFill>
            <a:ln w="12700">
              <a:solidFill>
                <a:schemeClr val="tx1"/>
              </a:solidFill>
              <a:miter lim="800000"/>
              <a:headEnd/>
              <a:tailEnd/>
            </a:ln>
          </p:spPr>
          <p:txBody>
            <a:bodyPr wrap="none" anchor="ctr"/>
            <a:lstStyle/>
            <a:p>
              <a:endParaRPr lang="en-US"/>
            </a:p>
          </p:txBody>
        </p:sp>
        <p:sp>
          <p:nvSpPr>
            <p:cNvPr id="11297" name="AutoShape 44">
              <a:hlinkClick r:id="" action="ppaction://hlinkshowjump?jump=lastslide" highlightClick="1"/>
            </p:cNvPr>
            <p:cNvSpPr>
              <a:spLocks noChangeAspect="1" noChangeArrowheads="1"/>
            </p:cNvSpPr>
            <p:nvPr/>
          </p:nvSpPr>
          <p:spPr bwMode="auto">
            <a:xfrm>
              <a:off x="5511" y="0"/>
              <a:ext cx="115" cy="115"/>
            </a:xfrm>
            <a:prstGeom prst="actionButtonEnd">
              <a:avLst/>
            </a:prstGeom>
            <a:solidFill>
              <a:srgbClr val="C0C0C0"/>
            </a:solidFill>
            <a:ln w="12700">
              <a:solidFill>
                <a:schemeClr val="tx1"/>
              </a:solidFill>
              <a:miter lim="800000"/>
              <a:headEnd/>
              <a:tailEnd/>
            </a:ln>
          </p:spPr>
          <p:txBody>
            <a:bodyPr wrap="none" anchor="ctr"/>
            <a:lstStyle/>
            <a:p>
              <a:endParaRPr lang="en-US"/>
            </a:p>
          </p:txBody>
        </p:sp>
        <p:sp>
          <p:nvSpPr>
            <p:cNvPr id="11298" name="AutoShape 45">
              <a:hlinkClick r:id="" action="ppaction://hlinkshowjump?jump=endshow" highlightClick="1"/>
            </p:cNvPr>
            <p:cNvSpPr>
              <a:spLocks noChangeAspect="1" noChangeArrowheads="1"/>
            </p:cNvSpPr>
            <p:nvPr/>
          </p:nvSpPr>
          <p:spPr bwMode="auto">
            <a:xfrm>
              <a:off x="5626" y="0"/>
              <a:ext cx="115" cy="115"/>
            </a:xfrm>
            <a:prstGeom prst="actionButtonBlank">
              <a:avLst/>
            </a:prstGeom>
            <a:solidFill>
              <a:srgbClr val="FF0000"/>
            </a:solidFill>
            <a:ln w="12700">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62545"/>
                                        </p:tgtEl>
                                        <p:attrNameLst>
                                          <p:attrName>style.visibility</p:attrName>
                                        </p:attrNameLst>
                                      </p:cBhvr>
                                      <p:to>
                                        <p:strVal val="visible"/>
                                      </p:to>
                                    </p:set>
                                    <p:anim calcmode="lin" valueType="num">
                                      <p:cBhvr>
                                        <p:cTn id="7" dur="500" fill="hold"/>
                                        <p:tgtEl>
                                          <p:spTgt spid="662545"/>
                                        </p:tgtEl>
                                        <p:attrNameLst>
                                          <p:attrName>ppt_w</p:attrName>
                                        </p:attrNameLst>
                                      </p:cBhvr>
                                      <p:tavLst>
                                        <p:tav tm="0">
                                          <p:val>
                                            <p:fltVal val="0"/>
                                          </p:val>
                                        </p:tav>
                                        <p:tav tm="100000">
                                          <p:val>
                                            <p:strVal val="#ppt_w"/>
                                          </p:val>
                                        </p:tav>
                                      </p:tavLst>
                                    </p:anim>
                                    <p:anim calcmode="lin" valueType="num">
                                      <p:cBhvr>
                                        <p:cTn id="8" dur="500" fill="hold"/>
                                        <p:tgtEl>
                                          <p:spTgt spid="66254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grpId="0" nodeType="clickEffect">
                                  <p:stCondLst>
                                    <p:cond delay="0"/>
                                  </p:stCondLst>
                                  <p:childTnLst>
                                    <p:set>
                                      <p:cBhvr>
                                        <p:cTn id="12" dur="1" fill="hold">
                                          <p:stCondLst>
                                            <p:cond delay="0"/>
                                          </p:stCondLst>
                                        </p:cTn>
                                        <p:tgtEl>
                                          <p:spTgt spid="662536"/>
                                        </p:tgtEl>
                                        <p:attrNameLst>
                                          <p:attrName>style.visibility</p:attrName>
                                        </p:attrNameLst>
                                      </p:cBhvr>
                                      <p:to>
                                        <p:strVal val="visible"/>
                                      </p:to>
                                    </p:set>
                                    <p:animEffect transition="in" filter="strips(upRight)">
                                      <p:cBhvr>
                                        <p:cTn id="13" dur="500"/>
                                        <p:tgtEl>
                                          <p:spTgt spid="662536"/>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662535"/>
                                        </p:tgtEl>
                                        <p:attrNameLst>
                                          <p:attrName>style.visibility</p:attrName>
                                        </p:attrNameLst>
                                      </p:cBhvr>
                                      <p:to>
                                        <p:strVal val="visible"/>
                                      </p:to>
                                    </p:set>
                                    <p:anim calcmode="lin" valueType="num">
                                      <p:cBhvr>
                                        <p:cTn id="18" dur="500" fill="hold"/>
                                        <p:tgtEl>
                                          <p:spTgt spid="662535"/>
                                        </p:tgtEl>
                                        <p:attrNameLst>
                                          <p:attrName>ppt_w</p:attrName>
                                        </p:attrNameLst>
                                      </p:cBhvr>
                                      <p:tavLst>
                                        <p:tav tm="0">
                                          <p:val>
                                            <p:fltVal val="0"/>
                                          </p:val>
                                        </p:tav>
                                        <p:tav tm="100000">
                                          <p:val>
                                            <p:strVal val="#ppt_w"/>
                                          </p:val>
                                        </p:tav>
                                      </p:tavLst>
                                    </p:anim>
                                    <p:anim calcmode="lin" valueType="num">
                                      <p:cBhvr>
                                        <p:cTn id="19" dur="500" fill="hold"/>
                                        <p:tgtEl>
                                          <p:spTgt spid="66253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9" fill="hold" grpId="0" nodeType="clickEffect">
                                  <p:stCondLst>
                                    <p:cond delay="0"/>
                                  </p:stCondLst>
                                  <p:childTnLst>
                                    <p:set>
                                      <p:cBhvr>
                                        <p:cTn id="23" dur="1" fill="hold">
                                          <p:stCondLst>
                                            <p:cond delay="0"/>
                                          </p:stCondLst>
                                        </p:cTn>
                                        <p:tgtEl>
                                          <p:spTgt spid="662542"/>
                                        </p:tgtEl>
                                        <p:attrNameLst>
                                          <p:attrName>style.visibility</p:attrName>
                                        </p:attrNameLst>
                                      </p:cBhvr>
                                      <p:to>
                                        <p:strVal val="visible"/>
                                      </p:to>
                                    </p:set>
                                    <p:animEffect transition="in" filter="strips(upLeft)">
                                      <p:cBhvr>
                                        <p:cTn id="24" dur="500"/>
                                        <p:tgtEl>
                                          <p:spTgt spid="662542"/>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9" fill="hold" grpId="0" nodeType="clickEffect">
                                  <p:stCondLst>
                                    <p:cond delay="0"/>
                                  </p:stCondLst>
                                  <p:childTnLst>
                                    <p:set>
                                      <p:cBhvr>
                                        <p:cTn id="28" dur="1" fill="hold">
                                          <p:stCondLst>
                                            <p:cond delay="0"/>
                                          </p:stCondLst>
                                        </p:cTn>
                                        <p:tgtEl>
                                          <p:spTgt spid="662544"/>
                                        </p:tgtEl>
                                        <p:attrNameLst>
                                          <p:attrName>style.visibility</p:attrName>
                                        </p:attrNameLst>
                                      </p:cBhvr>
                                      <p:to>
                                        <p:strVal val="visible"/>
                                      </p:to>
                                    </p:set>
                                    <p:animEffect transition="in" filter="strips(upLeft)">
                                      <p:cBhvr>
                                        <p:cTn id="29" dur="500"/>
                                        <p:tgtEl>
                                          <p:spTgt spid="662544"/>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9" fill="hold" grpId="0" nodeType="clickEffect">
                                  <p:stCondLst>
                                    <p:cond delay="0"/>
                                  </p:stCondLst>
                                  <p:childTnLst>
                                    <p:set>
                                      <p:cBhvr>
                                        <p:cTn id="33" dur="1" fill="hold">
                                          <p:stCondLst>
                                            <p:cond delay="0"/>
                                          </p:stCondLst>
                                        </p:cTn>
                                        <p:tgtEl>
                                          <p:spTgt spid="662541"/>
                                        </p:tgtEl>
                                        <p:attrNameLst>
                                          <p:attrName>style.visibility</p:attrName>
                                        </p:attrNameLst>
                                      </p:cBhvr>
                                      <p:to>
                                        <p:strVal val="visible"/>
                                      </p:to>
                                    </p:set>
                                    <p:animEffect transition="in" filter="strips(upLeft)">
                                      <p:cBhvr>
                                        <p:cTn id="34" dur="500"/>
                                        <p:tgtEl>
                                          <p:spTgt spid="66254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grpId="0" nodeType="clickEffect">
                                  <p:stCondLst>
                                    <p:cond delay="0"/>
                                  </p:stCondLst>
                                  <p:childTnLst>
                                    <p:set>
                                      <p:cBhvr>
                                        <p:cTn id="38" dur="1" fill="hold">
                                          <p:stCondLst>
                                            <p:cond delay="0"/>
                                          </p:stCondLst>
                                        </p:cTn>
                                        <p:tgtEl>
                                          <p:spTgt spid="662543"/>
                                        </p:tgtEl>
                                        <p:attrNameLst>
                                          <p:attrName>style.visibility</p:attrName>
                                        </p:attrNameLst>
                                      </p:cBhvr>
                                      <p:to>
                                        <p:strVal val="visible"/>
                                      </p:to>
                                    </p:set>
                                    <p:animEffect transition="in" filter="strips(upRight)">
                                      <p:cBhvr>
                                        <p:cTn id="39" dur="500"/>
                                        <p:tgtEl>
                                          <p:spTgt spid="662543"/>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662539"/>
                                        </p:tgtEl>
                                        <p:attrNameLst>
                                          <p:attrName>style.visibility</p:attrName>
                                        </p:attrNameLst>
                                      </p:cBhvr>
                                      <p:to>
                                        <p:strVal val="visible"/>
                                      </p:to>
                                    </p:set>
                                    <p:anim calcmode="lin" valueType="num">
                                      <p:cBhvr>
                                        <p:cTn id="44" dur="500" fill="hold"/>
                                        <p:tgtEl>
                                          <p:spTgt spid="662539"/>
                                        </p:tgtEl>
                                        <p:attrNameLst>
                                          <p:attrName>ppt_w</p:attrName>
                                        </p:attrNameLst>
                                      </p:cBhvr>
                                      <p:tavLst>
                                        <p:tav tm="0">
                                          <p:val>
                                            <p:fltVal val="0"/>
                                          </p:val>
                                        </p:tav>
                                        <p:tav tm="100000">
                                          <p:val>
                                            <p:strVal val="#ppt_w"/>
                                          </p:val>
                                        </p:tav>
                                      </p:tavLst>
                                    </p:anim>
                                    <p:anim calcmode="lin" valueType="num">
                                      <p:cBhvr>
                                        <p:cTn id="45" dur="500" fill="hold"/>
                                        <p:tgtEl>
                                          <p:spTgt spid="662539"/>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8" presetClass="entr" presetSubtype="9" fill="hold" grpId="0" nodeType="clickEffect">
                                  <p:stCondLst>
                                    <p:cond delay="0"/>
                                  </p:stCondLst>
                                  <p:childTnLst>
                                    <p:set>
                                      <p:cBhvr>
                                        <p:cTn id="49" dur="1" fill="hold">
                                          <p:stCondLst>
                                            <p:cond delay="0"/>
                                          </p:stCondLst>
                                        </p:cTn>
                                        <p:tgtEl>
                                          <p:spTgt spid="662537"/>
                                        </p:tgtEl>
                                        <p:attrNameLst>
                                          <p:attrName>style.visibility</p:attrName>
                                        </p:attrNameLst>
                                      </p:cBhvr>
                                      <p:to>
                                        <p:strVal val="visible"/>
                                      </p:to>
                                    </p:set>
                                    <p:animEffect transition="in" filter="strips(upLeft)">
                                      <p:cBhvr>
                                        <p:cTn id="50" dur="500"/>
                                        <p:tgtEl>
                                          <p:spTgt spid="662537"/>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9" fill="hold" grpId="0" nodeType="clickEffect">
                                  <p:stCondLst>
                                    <p:cond delay="0"/>
                                  </p:stCondLst>
                                  <p:childTnLst>
                                    <p:set>
                                      <p:cBhvr>
                                        <p:cTn id="54" dur="1" fill="hold">
                                          <p:stCondLst>
                                            <p:cond delay="0"/>
                                          </p:stCondLst>
                                        </p:cTn>
                                        <p:tgtEl>
                                          <p:spTgt spid="662538"/>
                                        </p:tgtEl>
                                        <p:attrNameLst>
                                          <p:attrName>style.visibility</p:attrName>
                                        </p:attrNameLst>
                                      </p:cBhvr>
                                      <p:to>
                                        <p:strVal val="visible"/>
                                      </p:to>
                                    </p:set>
                                    <p:animEffect transition="in" filter="strips(upLeft)">
                                      <p:cBhvr>
                                        <p:cTn id="55" dur="500"/>
                                        <p:tgtEl>
                                          <p:spTgt spid="662538"/>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0" nodeType="clickEffect">
                                  <p:stCondLst>
                                    <p:cond delay="0"/>
                                  </p:stCondLst>
                                  <p:childTnLst>
                                    <p:set>
                                      <p:cBhvr>
                                        <p:cTn id="59" dur="1" fill="hold">
                                          <p:stCondLst>
                                            <p:cond delay="0"/>
                                          </p:stCondLst>
                                        </p:cTn>
                                        <p:tgtEl>
                                          <p:spTgt spid="662540"/>
                                        </p:tgtEl>
                                        <p:attrNameLst>
                                          <p:attrName>style.visibility</p:attrName>
                                        </p:attrNameLst>
                                      </p:cBhvr>
                                      <p:to>
                                        <p:strVal val="visible"/>
                                      </p:to>
                                    </p:set>
                                    <p:anim calcmode="lin" valueType="num">
                                      <p:cBhvr>
                                        <p:cTn id="60" dur="500" fill="hold"/>
                                        <p:tgtEl>
                                          <p:spTgt spid="662540"/>
                                        </p:tgtEl>
                                        <p:attrNameLst>
                                          <p:attrName>ppt_w</p:attrName>
                                        </p:attrNameLst>
                                      </p:cBhvr>
                                      <p:tavLst>
                                        <p:tav tm="0">
                                          <p:val>
                                            <p:fltVal val="0"/>
                                          </p:val>
                                        </p:tav>
                                        <p:tav tm="100000">
                                          <p:val>
                                            <p:strVal val="#ppt_w"/>
                                          </p:val>
                                        </p:tav>
                                      </p:tavLst>
                                    </p:anim>
                                    <p:anim calcmode="lin" valueType="num">
                                      <p:cBhvr>
                                        <p:cTn id="61" dur="500" fill="hold"/>
                                        <p:tgtEl>
                                          <p:spTgt spid="662540"/>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4"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ppt_x</p:attrName>
                                        </p:attrNameLst>
                                      </p:cBhvr>
                                      <p:tavLst>
                                        <p:tav tm="0">
                                          <p:val>
                                            <p:strVal val="#ppt_x"/>
                                          </p:val>
                                        </p:tav>
                                        <p:tav tm="100000">
                                          <p:val>
                                            <p:strVal val="#ppt_x"/>
                                          </p:val>
                                        </p:tav>
                                      </p:tavLst>
                                    </p:anim>
                                    <p:anim calcmode="lin" valueType="num">
                                      <p:cBhvr>
                                        <p:cTn id="67" dur="500" fill="hold"/>
                                        <p:tgtEl>
                                          <p:spTgt spid="2"/>
                                        </p:tgtEl>
                                        <p:attrNameLst>
                                          <p:attrName>ppt_y</p:attrName>
                                        </p:attrNameLst>
                                      </p:cBhvr>
                                      <p:tavLst>
                                        <p:tav tm="0">
                                          <p:val>
                                            <p:strVal val="#ppt_y+#ppt_h/2"/>
                                          </p:val>
                                        </p:tav>
                                        <p:tav tm="100000">
                                          <p:val>
                                            <p:strVal val="#ppt_y"/>
                                          </p:val>
                                        </p:tav>
                                      </p:tavLst>
                                    </p:anim>
                                    <p:anim calcmode="lin" valueType="num">
                                      <p:cBhvr>
                                        <p:cTn id="68" dur="500" fill="hold"/>
                                        <p:tgtEl>
                                          <p:spTgt spid="2"/>
                                        </p:tgtEl>
                                        <p:attrNameLst>
                                          <p:attrName>ppt_w</p:attrName>
                                        </p:attrNameLst>
                                      </p:cBhvr>
                                      <p:tavLst>
                                        <p:tav tm="0">
                                          <p:val>
                                            <p:strVal val="#ppt_w"/>
                                          </p:val>
                                        </p:tav>
                                        <p:tav tm="100000">
                                          <p:val>
                                            <p:strVal val="#ppt_w"/>
                                          </p:val>
                                        </p:tav>
                                      </p:tavLst>
                                    </p:anim>
                                    <p:anim calcmode="lin" valueType="num">
                                      <p:cBhvr>
                                        <p:cTn id="6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grpId="0" nodeType="clickEffect">
                                  <p:stCondLst>
                                    <p:cond delay="0"/>
                                  </p:stCondLst>
                                  <p:childTnLst>
                                    <p:set>
                                      <p:cBhvr>
                                        <p:cTn id="73" dur="1" fill="hold">
                                          <p:stCondLst>
                                            <p:cond delay="0"/>
                                          </p:stCondLst>
                                        </p:cTn>
                                        <p:tgtEl>
                                          <p:spTgt spid="662531"/>
                                        </p:tgtEl>
                                        <p:attrNameLst>
                                          <p:attrName>style.visibility</p:attrName>
                                        </p:attrNameLst>
                                      </p:cBhvr>
                                      <p:to>
                                        <p:strVal val="visible"/>
                                      </p:to>
                                    </p:set>
                                    <p:anim calcmode="lin" valueType="num">
                                      <p:cBhvr>
                                        <p:cTn id="74" dur="500" fill="hold"/>
                                        <p:tgtEl>
                                          <p:spTgt spid="662531"/>
                                        </p:tgtEl>
                                        <p:attrNameLst>
                                          <p:attrName>ppt_w</p:attrName>
                                        </p:attrNameLst>
                                      </p:cBhvr>
                                      <p:tavLst>
                                        <p:tav tm="0">
                                          <p:val>
                                            <p:fltVal val="0"/>
                                          </p:val>
                                        </p:tav>
                                        <p:tav tm="100000">
                                          <p:val>
                                            <p:strVal val="#ppt_w"/>
                                          </p:val>
                                        </p:tav>
                                      </p:tavLst>
                                    </p:anim>
                                    <p:anim calcmode="lin" valueType="num">
                                      <p:cBhvr>
                                        <p:cTn id="75" dur="500" fill="hold"/>
                                        <p:tgtEl>
                                          <p:spTgt spid="662531"/>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8" fill="hold" grpId="0" nodeType="clickEffect">
                                  <p:stCondLst>
                                    <p:cond delay="0"/>
                                  </p:stCondLst>
                                  <p:childTnLst>
                                    <p:set>
                                      <p:cBhvr>
                                        <p:cTn id="79" dur="1" fill="hold">
                                          <p:stCondLst>
                                            <p:cond delay="0"/>
                                          </p:stCondLst>
                                        </p:cTn>
                                        <p:tgtEl>
                                          <p:spTgt spid="662530"/>
                                        </p:tgtEl>
                                        <p:attrNameLst>
                                          <p:attrName>style.visibility</p:attrName>
                                        </p:attrNameLst>
                                      </p:cBhvr>
                                      <p:to>
                                        <p:strVal val="visible"/>
                                      </p:to>
                                    </p:set>
                                    <p:anim calcmode="lin" valueType="num">
                                      <p:cBhvr>
                                        <p:cTn id="80" dur="500" fill="hold"/>
                                        <p:tgtEl>
                                          <p:spTgt spid="662530"/>
                                        </p:tgtEl>
                                        <p:attrNameLst>
                                          <p:attrName>ppt_x</p:attrName>
                                        </p:attrNameLst>
                                      </p:cBhvr>
                                      <p:tavLst>
                                        <p:tav tm="0">
                                          <p:val>
                                            <p:strVal val="#ppt_x-#ppt_w/2"/>
                                          </p:val>
                                        </p:tav>
                                        <p:tav tm="100000">
                                          <p:val>
                                            <p:strVal val="#ppt_x"/>
                                          </p:val>
                                        </p:tav>
                                      </p:tavLst>
                                    </p:anim>
                                    <p:anim calcmode="lin" valueType="num">
                                      <p:cBhvr>
                                        <p:cTn id="81" dur="500" fill="hold"/>
                                        <p:tgtEl>
                                          <p:spTgt spid="662530"/>
                                        </p:tgtEl>
                                        <p:attrNameLst>
                                          <p:attrName>ppt_y</p:attrName>
                                        </p:attrNameLst>
                                      </p:cBhvr>
                                      <p:tavLst>
                                        <p:tav tm="0">
                                          <p:val>
                                            <p:strVal val="#ppt_y"/>
                                          </p:val>
                                        </p:tav>
                                        <p:tav tm="100000">
                                          <p:val>
                                            <p:strVal val="#ppt_y"/>
                                          </p:val>
                                        </p:tav>
                                      </p:tavLst>
                                    </p:anim>
                                    <p:anim calcmode="lin" valueType="num">
                                      <p:cBhvr>
                                        <p:cTn id="82" dur="500" fill="hold"/>
                                        <p:tgtEl>
                                          <p:spTgt spid="662530"/>
                                        </p:tgtEl>
                                        <p:attrNameLst>
                                          <p:attrName>ppt_w</p:attrName>
                                        </p:attrNameLst>
                                      </p:cBhvr>
                                      <p:tavLst>
                                        <p:tav tm="0">
                                          <p:val>
                                            <p:fltVal val="0"/>
                                          </p:val>
                                        </p:tav>
                                        <p:tav tm="100000">
                                          <p:val>
                                            <p:strVal val="#ppt_w"/>
                                          </p:val>
                                        </p:tav>
                                      </p:tavLst>
                                    </p:anim>
                                    <p:anim calcmode="lin" valueType="num">
                                      <p:cBhvr>
                                        <p:cTn id="83" dur="500" fill="hold"/>
                                        <p:tgtEl>
                                          <p:spTgt spid="66253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4" fill="hold" grpId="0" nodeType="clickEffect">
                                  <p:stCondLst>
                                    <p:cond delay="0"/>
                                  </p:stCondLst>
                                  <p:childTnLst>
                                    <p:set>
                                      <p:cBhvr>
                                        <p:cTn id="87" dur="1" fill="hold">
                                          <p:stCondLst>
                                            <p:cond delay="0"/>
                                          </p:stCondLst>
                                        </p:cTn>
                                        <p:tgtEl>
                                          <p:spTgt spid="662547"/>
                                        </p:tgtEl>
                                        <p:attrNameLst>
                                          <p:attrName>style.visibility</p:attrName>
                                        </p:attrNameLst>
                                      </p:cBhvr>
                                      <p:to>
                                        <p:strVal val="visible"/>
                                      </p:to>
                                    </p:set>
                                    <p:anim calcmode="lin" valueType="num">
                                      <p:cBhvr>
                                        <p:cTn id="88" dur="500" fill="hold"/>
                                        <p:tgtEl>
                                          <p:spTgt spid="662547"/>
                                        </p:tgtEl>
                                        <p:attrNameLst>
                                          <p:attrName>ppt_x</p:attrName>
                                        </p:attrNameLst>
                                      </p:cBhvr>
                                      <p:tavLst>
                                        <p:tav tm="0">
                                          <p:val>
                                            <p:strVal val="#ppt_x"/>
                                          </p:val>
                                        </p:tav>
                                        <p:tav tm="100000">
                                          <p:val>
                                            <p:strVal val="#ppt_x"/>
                                          </p:val>
                                        </p:tav>
                                      </p:tavLst>
                                    </p:anim>
                                    <p:anim calcmode="lin" valueType="num">
                                      <p:cBhvr>
                                        <p:cTn id="89" dur="500" fill="hold"/>
                                        <p:tgtEl>
                                          <p:spTgt spid="662547"/>
                                        </p:tgtEl>
                                        <p:attrNameLst>
                                          <p:attrName>ppt_y</p:attrName>
                                        </p:attrNameLst>
                                      </p:cBhvr>
                                      <p:tavLst>
                                        <p:tav tm="0">
                                          <p:val>
                                            <p:strVal val="#ppt_y+#ppt_h/2"/>
                                          </p:val>
                                        </p:tav>
                                        <p:tav tm="100000">
                                          <p:val>
                                            <p:strVal val="#ppt_y"/>
                                          </p:val>
                                        </p:tav>
                                      </p:tavLst>
                                    </p:anim>
                                    <p:anim calcmode="lin" valueType="num">
                                      <p:cBhvr>
                                        <p:cTn id="90" dur="500" fill="hold"/>
                                        <p:tgtEl>
                                          <p:spTgt spid="662547"/>
                                        </p:tgtEl>
                                        <p:attrNameLst>
                                          <p:attrName>ppt_w</p:attrName>
                                        </p:attrNameLst>
                                      </p:cBhvr>
                                      <p:tavLst>
                                        <p:tav tm="0">
                                          <p:val>
                                            <p:strVal val="#ppt_w"/>
                                          </p:val>
                                        </p:tav>
                                        <p:tav tm="100000">
                                          <p:val>
                                            <p:strVal val="#ppt_w"/>
                                          </p:val>
                                        </p:tav>
                                      </p:tavLst>
                                    </p:anim>
                                    <p:anim calcmode="lin" valueType="num">
                                      <p:cBhvr>
                                        <p:cTn id="91" dur="500" fill="hold"/>
                                        <p:tgtEl>
                                          <p:spTgt spid="662547"/>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7" presetClass="entr" presetSubtype="4" fill="hold" grpId="0" nodeType="clickEffect">
                                  <p:stCondLst>
                                    <p:cond delay="0"/>
                                  </p:stCondLst>
                                  <p:childTnLst>
                                    <p:set>
                                      <p:cBhvr>
                                        <p:cTn id="95" dur="1" fill="hold">
                                          <p:stCondLst>
                                            <p:cond delay="0"/>
                                          </p:stCondLst>
                                        </p:cTn>
                                        <p:tgtEl>
                                          <p:spTgt spid="662553"/>
                                        </p:tgtEl>
                                        <p:attrNameLst>
                                          <p:attrName>style.visibility</p:attrName>
                                        </p:attrNameLst>
                                      </p:cBhvr>
                                      <p:to>
                                        <p:strVal val="visible"/>
                                      </p:to>
                                    </p:set>
                                    <p:anim calcmode="lin" valueType="num">
                                      <p:cBhvr>
                                        <p:cTn id="96" dur="500" fill="hold"/>
                                        <p:tgtEl>
                                          <p:spTgt spid="662553"/>
                                        </p:tgtEl>
                                        <p:attrNameLst>
                                          <p:attrName>ppt_x</p:attrName>
                                        </p:attrNameLst>
                                      </p:cBhvr>
                                      <p:tavLst>
                                        <p:tav tm="0">
                                          <p:val>
                                            <p:strVal val="#ppt_x"/>
                                          </p:val>
                                        </p:tav>
                                        <p:tav tm="100000">
                                          <p:val>
                                            <p:strVal val="#ppt_x"/>
                                          </p:val>
                                        </p:tav>
                                      </p:tavLst>
                                    </p:anim>
                                    <p:anim calcmode="lin" valueType="num">
                                      <p:cBhvr>
                                        <p:cTn id="97" dur="500" fill="hold"/>
                                        <p:tgtEl>
                                          <p:spTgt spid="662553"/>
                                        </p:tgtEl>
                                        <p:attrNameLst>
                                          <p:attrName>ppt_y</p:attrName>
                                        </p:attrNameLst>
                                      </p:cBhvr>
                                      <p:tavLst>
                                        <p:tav tm="0">
                                          <p:val>
                                            <p:strVal val="#ppt_y+#ppt_h/2"/>
                                          </p:val>
                                        </p:tav>
                                        <p:tav tm="100000">
                                          <p:val>
                                            <p:strVal val="#ppt_y"/>
                                          </p:val>
                                        </p:tav>
                                      </p:tavLst>
                                    </p:anim>
                                    <p:anim calcmode="lin" valueType="num">
                                      <p:cBhvr>
                                        <p:cTn id="98" dur="500" fill="hold"/>
                                        <p:tgtEl>
                                          <p:spTgt spid="662553"/>
                                        </p:tgtEl>
                                        <p:attrNameLst>
                                          <p:attrName>ppt_w</p:attrName>
                                        </p:attrNameLst>
                                      </p:cBhvr>
                                      <p:tavLst>
                                        <p:tav tm="0">
                                          <p:val>
                                            <p:strVal val="#ppt_w"/>
                                          </p:val>
                                        </p:tav>
                                        <p:tav tm="100000">
                                          <p:val>
                                            <p:strVal val="#ppt_w"/>
                                          </p:val>
                                        </p:tav>
                                      </p:tavLst>
                                    </p:anim>
                                    <p:anim calcmode="lin" valueType="num">
                                      <p:cBhvr>
                                        <p:cTn id="99" dur="500" fill="hold"/>
                                        <p:tgtEl>
                                          <p:spTgt spid="662553"/>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4" fill="hold" grpId="0" nodeType="clickEffect">
                                  <p:stCondLst>
                                    <p:cond delay="0"/>
                                  </p:stCondLst>
                                  <p:childTnLst>
                                    <p:set>
                                      <p:cBhvr>
                                        <p:cTn id="103" dur="1" fill="hold">
                                          <p:stCondLst>
                                            <p:cond delay="0"/>
                                          </p:stCondLst>
                                        </p:cTn>
                                        <p:tgtEl>
                                          <p:spTgt spid="662548"/>
                                        </p:tgtEl>
                                        <p:attrNameLst>
                                          <p:attrName>style.visibility</p:attrName>
                                        </p:attrNameLst>
                                      </p:cBhvr>
                                      <p:to>
                                        <p:strVal val="visible"/>
                                      </p:to>
                                    </p:set>
                                    <p:anim calcmode="lin" valueType="num">
                                      <p:cBhvr>
                                        <p:cTn id="104" dur="500" fill="hold"/>
                                        <p:tgtEl>
                                          <p:spTgt spid="662548"/>
                                        </p:tgtEl>
                                        <p:attrNameLst>
                                          <p:attrName>ppt_x</p:attrName>
                                        </p:attrNameLst>
                                      </p:cBhvr>
                                      <p:tavLst>
                                        <p:tav tm="0">
                                          <p:val>
                                            <p:strVal val="#ppt_x"/>
                                          </p:val>
                                        </p:tav>
                                        <p:tav tm="100000">
                                          <p:val>
                                            <p:strVal val="#ppt_x"/>
                                          </p:val>
                                        </p:tav>
                                      </p:tavLst>
                                    </p:anim>
                                    <p:anim calcmode="lin" valueType="num">
                                      <p:cBhvr>
                                        <p:cTn id="105" dur="500" fill="hold"/>
                                        <p:tgtEl>
                                          <p:spTgt spid="662548"/>
                                        </p:tgtEl>
                                        <p:attrNameLst>
                                          <p:attrName>ppt_y</p:attrName>
                                        </p:attrNameLst>
                                      </p:cBhvr>
                                      <p:tavLst>
                                        <p:tav tm="0">
                                          <p:val>
                                            <p:strVal val="#ppt_y+#ppt_h/2"/>
                                          </p:val>
                                        </p:tav>
                                        <p:tav tm="100000">
                                          <p:val>
                                            <p:strVal val="#ppt_y"/>
                                          </p:val>
                                        </p:tav>
                                      </p:tavLst>
                                    </p:anim>
                                    <p:anim calcmode="lin" valueType="num">
                                      <p:cBhvr>
                                        <p:cTn id="106" dur="500" fill="hold"/>
                                        <p:tgtEl>
                                          <p:spTgt spid="662548"/>
                                        </p:tgtEl>
                                        <p:attrNameLst>
                                          <p:attrName>ppt_w</p:attrName>
                                        </p:attrNameLst>
                                      </p:cBhvr>
                                      <p:tavLst>
                                        <p:tav tm="0">
                                          <p:val>
                                            <p:strVal val="#ppt_w"/>
                                          </p:val>
                                        </p:tav>
                                        <p:tav tm="100000">
                                          <p:val>
                                            <p:strVal val="#ppt_w"/>
                                          </p:val>
                                        </p:tav>
                                      </p:tavLst>
                                    </p:anim>
                                    <p:anim calcmode="lin" valueType="num">
                                      <p:cBhvr>
                                        <p:cTn id="107" dur="500" fill="hold"/>
                                        <p:tgtEl>
                                          <p:spTgt spid="662548"/>
                                        </p:tgtEl>
                                        <p:attrNameLst>
                                          <p:attrName>ppt_h</p:attrName>
                                        </p:attrNameLst>
                                      </p:cBhvr>
                                      <p:tavLst>
                                        <p:tav tm="0">
                                          <p:val>
                                            <p:fltVal val="0"/>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662546"/>
                                        </p:tgtEl>
                                        <p:attrNameLst>
                                          <p:attrName>style.visibility</p:attrName>
                                        </p:attrNameLst>
                                      </p:cBhvr>
                                      <p:to>
                                        <p:strVal val="visible"/>
                                      </p:to>
                                    </p:set>
                                    <p:anim calcmode="lin" valueType="num">
                                      <p:cBhvr>
                                        <p:cTn id="112" dur="500" fill="hold"/>
                                        <p:tgtEl>
                                          <p:spTgt spid="662546"/>
                                        </p:tgtEl>
                                        <p:attrNameLst>
                                          <p:attrName>ppt_w</p:attrName>
                                        </p:attrNameLst>
                                      </p:cBhvr>
                                      <p:tavLst>
                                        <p:tav tm="0">
                                          <p:val>
                                            <p:fltVal val="0"/>
                                          </p:val>
                                        </p:tav>
                                        <p:tav tm="100000">
                                          <p:val>
                                            <p:strVal val="#ppt_w"/>
                                          </p:val>
                                        </p:tav>
                                      </p:tavLst>
                                    </p:anim>
                                    <p:anim calcmode="lin" valueType="num">
                                      <p:cBhvr>
                                        <p:cTn id="113" dur="500" fill="hold"/>
                                        <p:tgtEl>
                                          <p:spTgt spid="662546"/>
                                        </p:tgtEl>
                                        <p:attrNameLst>
                                          <p:attrName>ppt_h</p:attrName>
                                        </p:attrNameLst>
                                      </p:cBhvr>
                                      <p:tavLst>
                                        <p:tav tm="0">
                                          <p:val>
                                            <p:fltVal val="0"/>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7" presetClass="entr" presetSubtype="8" fill="hold" grpId="0" nodeType="clickEffect">
                                  <p:stCondLst>
                                    <p:cond delay="0"/>
                                  </p:stCondLst>
                                  <p:childTnLst>
                                    <p:set>
                                      <p:cBhvr>
                                        <p:cTn id="117" dur="1" fill="hold">
                                          <p:stCondLst>
                                            <p:cond delay="0"/>
                                          </p:stCondLst>
                                        </p:cTn>
                                        <p:tgtEl>
                                          <p:spTgt spid="662549"/>
                                        </p:tgtEl>
                                        <p:attrNameLst>
                                          <p:attrName>style.visibility</p:attrName>
                                        </p:attrNameLst>
                                      </p:cBhvr>
                                      <p:to>
                                        <p:strVal val="visible"/>
                                      </p:to>
                                    </p:set>
                                    <p:anim calcmode="lin" valueType="num">
                                      <p:cBhvr>
                                        <p:cTn id="118" dur="500" fill="hold"/>
                                        <p:tgtEl>
                                          <p:spTgt spid="662549"/>
                                        </p:tgtEl>
                                        <p:attrNameLst>
                                          <p:attrName>ppt_x</p:attrName>
                                        </p:attrNameLst>
                                      </p:cBhvr>
                                      <p:tavLst>
                                        <p:tav tm="0">
                                          <p:val>
                                            <p:strVal val="#ppt_x-#ppt_w/2"/>
                                          </p:val>
                                        </p:tav>
                                        <p:tav tm="100000">
                                          <p:val>
                                            <p:strVal val="#ppt_x"/>
                                          </p:val>
                                        </p:tav>
                                      </p:tavLst>
                                    </p:anim>
                                    <p:anim calcmode="lin" valueType="num">
                                      <p:cBhvr>
                                        <p:cTn id="119" dur="500" fill="hold"/>
                                        <p:tgtEl>
                                          <p:spTgt spid="662549"/>
                                        </p:tgtEl>
                                        <p:attrNameLst>
                                          <p:attrName>ppt_y</p:attrName>
                                        </p:attrNameLst>
                                      </p:cBhvr>
                                      <p:tavLst>
                                        <p:tav tm="0">
                                          <p:val>
                                            <p:strVal val="#ppt_y"/>
                                          </p:val>
                                        </p:tav>
                                        <p:tav tm="100000">
                                          <p:val>
                                            <p:strVal val="#ppt_y"/>
                                          </p:val>
                                        </p:tav>
                                      </p:tavLst>
                                    </p:anim>
                                    <p:anim calcmode="lin" valueType="num">
                                      <p:cBhvr>
                                        <p:cTn id="120" dur="500" fill="hold"/>
                                        <p:tgtEl>
                                          <p:spTgt spid="662549"/>
                                        </p:tgtEl>
                                        <p:attrNameLst>
                                          <p:attrName>ppt_w</p:attrName>
                                        </p:attrNameLst>
                                      </p:cBhvr>
                                      <p:tavLst>
                                        <p:tav tm="0">
                                          <p:val>
                                            <p:fltVal val="0"/>
                                          </p:val>
                                        </p:tav>
                                        <p:tav tm="100000">
                                          <p:val>
                                            <p:strVal val="#ppt_w"/>
                                          </p:val>
                                        </p:tav>
                                      </p:tavLst>
                                    </p:anim>
                                    <p:anim calcmode="lin" valueType="num">
                                      <p:cBhvr>
                                        <p:cTn id="121" dur="500" fill="hold"/>
                                        <p:tgtEl>
                                          <p:spTgt spid="662549"/>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17" presetClass="entr" presetSubtype="4" fill="hold" grpId="0" nodeType="clickEffect">
                                  <p:stCondLst>
                                    <p:cond delay="0"/>
                                  </p:stCondLst>
                                  <p:childTnLst>
                                    <p:set>
                                      <p:cBhvr>
                                        <p:cTn id="125" dur="1" fill="hold">
                                          <p:stCondLst>
                                            <p:cond delay="0"/>
                                          </p:stCondLst>
                                        </p:cTn>
                                        <p:tgtEl>
                                          <p:spTgt spid="662550"/>
                                        </p:tgtEl>
                                        <p:attrNameLst>
                                          <p:attrName>style.visibility</p:attrName>
                                        </p:attrNameLst>
                                      </p:cBhvr>
                                      <p:to>
                                        <p:strVal val="visible"/>
                                      </p:to>
                                    </p:set>
                                    <p:anim calcmode="lin" valueType="num">
                                      <p:cBhvr>
                                        <p:cTn id="126" dur="500" fill="hold"/>
                                        <p:tgtEl>
                                          <p:spTgt spid="662550"/>
                                        </p:tgtEl>
                                        <p:attrNameLst>
                                          <p:attrName>ppt_x</p:attrName>
                                        </p:attrNameLst>
                                      </p:cBhvr>
                                      <p:tavLst>
                                        <p:tav tm="0">
                                          <p:val>
                                            <p:strVal val="#ppt_x"/>
                                          </p:val>
                                        </p:tav>
                                        <p:tav tm="100000">
                                          <p:val>
                                            <p:strVal val="#ppt_x"/>
                                          </p:val>
                                        </p:tav>
                                      </p:tavLst>
                                    </p:anim>
                                    <p:anim calcmode="lin" valueType="num">
                                      <p:cBhvr>
                                        <p:cTn id="127" dur="500" fill="hold"/>
                                        <p:tgtEl>
                                          <p:spTgt spid="662550"/>
                                        </p:tgtEl>
                                        <p:attrNameLst>
                                          <p:attrName>ppt_y</p:attrName>
                                        </p:attrNameLst>
                                      </p:cBhvr>
                                      <p:tavLst>
                                        <p:tav tm="0">
                                          <p:val>
                                            <p:strVal val="#ppt_y+#ppt_h/2"/>
                                          </p:val>
                                        </p:tav>
                                        <p:tav tm="100000">
                                          <p:val>
                                            <p:strVal val="#ppt_y"/>
                                          </p:val>
                                        </p:tav>
                                      </p:tavLst>
                                    </p:anim>
                                    <p:anim calcmode="lin" valueType="num">
                                      <p:cBhvr>
                                        <p:cTn id="128" dur="500" fill="hold"/>
                                        <p:tgtEl>
                                          <p:spTgt spid="662550"/>
                                        </p:tgtEl>
                                        <p:attrNameLst>
                                          <p:attrName>ppt_w</p:attrName>
                                        </p:attrNameLst>
                                      </p:cBhvr>
                                      <p:tavLst>
                                        <p:tav tm="0">
                                          <p:val>
                                            <p:strVal val="#ppt_w"/>
                                          </p:val>
                                        </p:tav>
                                        <p:tav tm="100000">
                                          <p:val>
                                            <p:strVal val="#ppt_w"/>
                                          </p:val>
                                        </p:tav>
                                      </p:tavLst>
                                    </p:anim>
                                    <p:anim calcmode="lin" valueType="num">
                                      <p:cBhvr>
                                        <p:cTn id="129" dur="500" fill="hold"/>
                                        <p:tgtEl>
                                          <p:spTgt spid="662550"/>
                                        </p:tgtEl>
                                        <p:attrNameLst>
                                          <p:attrName>ppt_h</p:attrName>
                                        </p:attrNameLst>
                                      </p:cBhvr>
                                      <p:tavLst>
                                        <p:tav tm="0">
                                          <p:val>
                                            <p:fltVal val="0"/>
                                          </p:val>
                                        </p:tav>
                                        <p:tav tm="100000">
                                          <p:val>
                                            <p:strVal val="#ppt_h"/>
                                          </p:val>
                                        </p:tav>
                                      </p:tavLst>
                                    </p:anim>
                                  </p:childTnLst>
                                </p:cTn>
                              </p:par>
                            </p:childTnLst>
                          </p:cTn>
                        </p:par>
                      </p:childTnLst>
                    </p:cTn>
                  </p:par>
                  <p:par>
                    <p:cTn id="130" fill="hold">
                      <p:stCondLst>
                        <p:cond delay="indefinite"/>
                      </p:stCondLst>
                      <p:childTnLst>
                        <p:par>
                          <p:cTn id="131" fill="hold">
                            <p:stCondLst>
                              <p:cond delay="0"/>
                            </p:stCondLst>
                            <p:childTnLst>
                              <p:par>
                                <p:cTn id="132" presetID="17" presetClass="entr" presetSubtype="4" fill="hold" grpId="0" nodeType="clickEffect">
                                  <p:stCondLst>
                                    <p:cond delay="0"/>
                                  </p:stCondLst>
                                  <p:childTnLst>
                                    <p:set>
                                      <p:cBhvr>
                                        <p:cTn id="133" dur="1" fill="hold">
                                          <p:stCondLst>
                                            <p:cond delay="0"/>
                                          </p:stCondLst>
                                        </p:cTn>
                                        <p:tgtEl>
                                          <p:spTgt spid="662551"/>
                                        </p:tgtEl>
                                        <p:attrNameLst>
                                          <p:attrName>style.visibility</p:attrName>
                                        </p:attrNameLst>
                                      </p:cBhvr>
                                      <p:to>
                                        <p:strVal val="visible"/>
                                      </p:to>
                                    </p:set>
                                    <p:anim calcmode="lin" valueType="num">
                                      <p:cBhvr>
                                        <p:cTn id="134" dur="500" fill="hold"/>
                                        <p:tgtEl>
                                          <p:spTgt spid="662551"/>
                                        </p:tgtEl>
                                        <p:attrNameLst>
                                          <p:attrName>ppt_x</p:attrName>
                                        </p:attrNameLst>
                                      </p:cBhvr>
                                      <p:tavLst>
                                        <p:tav tm="0">
                                          <p:val>
                                            <p:strVal val="#ppt_x"/>
                                          </p:val>
                                        </p:tav>
                                        <p:tav tm="100000">
                                          <p:val>
                                            <p:strVal val="#ppt_x"/>
                                          </p:val>
                                        </p:tav>
                                      </p:tavLst>
                                    </p:anim>
                                    <p:anim calcmode="lin" valueType="num">
                                      <p:cBhvr>
                                        <p:cTn id="135" dur="500" fill="hold"/>
                                        <p:tgtEl>
                                          <p:spTgt spid="662551"/>
                                        </p:tgtEl>
                                        <p:attrNameLst>
                                          <p:attrName>ppt_y</p:attrName>
                                        </p:attrNameLst>
                                      </p:cBhvr>
                                      <p:tavLst>
                                        <p:tav tm="0">
                                          <p:val>
                                            <p:strVal val="#ppt_y+#ppt_h/2"/>
                                          </p:val>
                                        </p:tav>
                                        <p:tav tm="100000">
                                          <p:val>
                                            <p:strVal val="#ppt_y"/>
                                          </p:val>
                                        </p:tav>
                                      </p:tavLst>
                                    </p:anim>
                                    <p:anim calcmode="lin" valueType="num">
                                      <p:cBhvr>
                                        <p:cTn id="136" dur="500" fill="hold"/>
                                        <p:tgtEl>
                                          <p:spTgt spid="662551"/>
                                        </p:tgtEl>
                                        <p:attrNameLst>
                                          <p:attrName>ppt_w</p:attrName>
                                        </p:attrNameLst>
                                      </p:cBhvr>
                                      <p:tavLst>
                                        <p:tav tm="0">
                                          <p:val>
                                            <p:strVal val="#ppt_w"/>
                                          </p:val>
                                        </p:tav>
                                        <p:tav tm="100000">
                                          <p:val>
                                            <p:strVal val="#ppt_w"/>
                                          </p:val>
                                        </p:tav>
                                      </p:tavLst>
                                    </p:anim>
                                    <p:anim calcmode="lin" valueType="num">
                                      <p:cBhvr>
                                        <p:cTn id="137" dur="500" fill="hold"/>
                                        <p:tgtEl>
                                          <p:spTgt spid="662551"/>
                                        </p:tgtEl>
                                        <p:attrNameLst>
                                          <p:attrName>ppt_h</p:attrName>
                                        </p:attrNameLst>
                                      </p:cBhvr>
                                      <p:tavLst>
                                        <p:tav tm="0">
                                          <p:val>
                                            <p:fltVal val="0"/>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23" presetClass="entr" presetSubtype="16" fill="hold" grpId="0" nodeType="clickEffect">
                                  <p:stCondLst>
                                    <p:cond delay="0"/>
                                  </p:stCondLst>
                                  <p:childTnLst>
                                    <p:set>
                                      <p:cBhvr>
                                        <p:cTn id="141" dur="1" fill="hold">
                                          <p:stCondLst>
                                            <p:cond delay="0"/>
                                          </p:stCondLst>
                                        </p:cTn>
                                        <p:tgtEl>
                                          <p:spTgt spid="662552"/>
                                        </p:tgtEl>
                                        <p:attrNameLst>
                                          <p:attrName>style.visibility</p:attrName>
                                        </p:attrNameLst>
                                      </p:cBhvr>
                                      <p:to>
                                        <p:strVal val="visible"/>
                                      </p:to>
                                    </p:set>
                                    <p:anim calcmode="lin" valueType="num">
                                      <p:cBhvr>
                                        <p:cTn id="142" dur="500" fill="hold"/>
                                        <p:tgtEl>
                                          <p:spTgt spid="662552"/>
                                        </p:tgtEl>
                                        <p:attrNameLst>
                                          <p:attrName>ppt_w</p:attrName>
                                        </p:attrNameLst>
                                      </p:cBhvr>
                                      <p:tavLst>
                                        <p:tav tm="0">
                                          <p:val>
                                            <p:fltVal val="0"/>
                                          </p:val>
                                        </p:tav>
                                        <p:tav tm="100000">
                                          <p:val>
                                            <p:strVal val="#ppt_w"/>
                                          </p:val>
                                        </p:tav>
                                      </p:tavLst>
                                    </p:anim>
                                    <p:anim calcmode="lin" valueType="num">
                                      <p:cBhvr>
                                        <p:cTn id="143" dur="500" fill="hold"/>
                                        <p:tgtEl>
                                          <p:spTgt spid="662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0" grpId="0" animBg="1"/>
      <p:bldP spid="662531" grpId="0" animBg="1"/>
      <p:bldP spid="662535" grpId="0" animBg="1"/>
      <p:bldP spid="662536" grpId="0" animBg="1"/>
      <p:bldP spid="662537" grpId="0" animBg="1"/>
      <p:bldP spid="662538" grpId="0" animBg="1"/>
      <p:bldP spid="662539" grpId="0" animBg="1"/>
      <p:bldP spid="662540" grpId="0" animBg="1"/>
      <p:bldP spid="662541" grpId="0" animBg="1"/>
      <p:bldP spid="662542" grpId="0" animBg="1"/>
      <p:bldP spid="662543" grpId="0" animBg="1"/>
      <p:bldP spid="662544" grpId="0" animBg="1"/>
      <p:bldP spid="662545" grpId="0" animBg="1"/>
      <p:bldP spid="662546" grpId="0" animBg="1"/>
      <p:bldP spid="662547" grpId="0" animBg="1"/>
      <p:bldP spid="662548" grpId="0" animBg="1"/>
      <p:bldP spid="662549" grpId="0" animBg="1"/>
      <p:bldP spid="662550" grpId="0" animBg="1"/>
      <p:bldP spid="662551" grpId="0" animBg="1"/>
      <p:bldP spid="662552" grpId="0" animBg="1"/>
      <p:bldP spid="66255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Grp="1" noChangeAspect="1" noChangeArrowheads="1"/>
          </p:cNvPicPr>
          <p:nvPr>
            <p:ph idx="1"/>
          </p:nvPr>
        </p:nvPicPr>
        <p:blipFill>
          <a:blip r:embed="rId2"/>
          <a:srcRect/>
          <a:stretch>
            <a:fillRect/>
          </a:stretch>
        </p:blipFill>
        <p:spPr bwMode="auto">
          <a:xfrm>
            <a:off x="533400" y="304800"/>
            <a:ext cx="8077200" cy="6114446"/>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C:\Users\ED\Desktop\Sheet answers\Iso=Q2.1.png"/>
          <p:cNvPicPr>
            <a:picLocks noChangeAspect="1" noChangeArrowheads="1"/>
          </p:cNvPicPr>
          <p:nvPr/>
        </p:nvPicPr>
        <p:blipFill>
          <a:blip r:embed="rId2"/>
          <a:srcRect/>
          <a:stretch>
            <a:fillRect/>
          </a:stretch>
        </p:blipFill>
        <p:spPr bwMode="auto">
          <a:xfrm>
            <a:off x="1295400" y="192419"/>
            <a:ext cx="6477000" cy="6394221"/>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C:\Users\ED\Desktop\Sheet answers\Iso=Q3.png"/>
          <p:cNvPicPr>
            <a:picLocks noGrp="1" noChangeAspect="1" noChangeArrowheads="1"/>
          </p:cNvPicPr>
          <p:nvPr>
            <p:ph idx="1"/>
          </p:nvPr>
        </p:nvPicPr>
        <p:blipFill>
          <a:blip r:embed="rId2"/>
          <a:srcRect/>
          <a:stretch>
            <a:fillRect/>
          </a:stretch>
        </p:blipFill>
        <p:spPr bwMode="auto">
          <a:xfrm>
            <a:off x="381000" y="0"/>
            <a:ext cx="8305800" cy="6858000"/>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000"/>
            <a:ext cx="9144000" cy="1752600"/>
          </a:xfrm>
        </p:spPr>
        <p:txBody>
          <a:bodyPr/>
          <a:lstStyle/>
          <a:p>
            <a:r>
              <a:rPr lang="en-US" b="1" dirty="0"/>
              <a:t>CLASS-11</a:t>
            </a:r>
            <a:br>
              <a:rPr lang="en-US" b="1" dirty="0"/>
            </a:br>
            <a:r>
              <a:rPr lang="en-US" sz="4000" b="1" dirty="0">
                <a:solidFill>
                  <a:srgbClr val="FF0000"/>
                </a:solidFill>
              </a:rPr>
              <a:t>Development of Surfaces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0" y="6324600"/>
            <a:ext cx="9144000" cy="533400"/>
          </a:xfrm>
          <a:prstGeom prst="rect">
            <a:avLst/>
          </a:prstGeom>
        </p:spPr>
        <p:txBody>
          <a:bodyPr>
            <a:normAutofit/>
          </a:bodyPr>
          <a:lstStyle/>
          <a:p>
            <a:pPr fontAlgn="auto">
              <a:spcBef>
                <a:spcPct val="20000"/>
              </a:spcBef>
              <a:spcAft>
                <a:spcPts val="0"/>
              </a:spcAft>
              <a:buFont typeface="Arial" pitchFamily="34" charset="0"/>
              <a:buNone/>
              <a:defRPr/>
            </a:pPr>
            <a:r>
              <a:rPr lang="en-US" sz="2000" dirty="0">
                <a:solidFill>
                  <a:schemeClr val="bg2">
                    <a:lumMod val="50000"/>
                  </a:schemeClr>
                </a:solidFill>
                <a:latin typeface="+mn-lt"/>
              </a:rPr>
              <a:t>	   				              </a:t>
            </a:r>
          </a:p>
        </p:txBody>
      </p:sp>
      <p:sp>
        <p:nvSpPr>
          <p:cNvPr id="6" name="Rectangle 5"/>
          <p:cNvSpPr/>
          <p:nvPr/>
        </p:nvSpPr>
        <p:spPr>
          <a:xfrm>
            <a:off x="228600" y="533400"/>
            <a:ext cx="8686800" cy="2031325"/>
          </a:xfrm>
          <a:prstGeom prst="rect">
            <a:avLst/>
          </a:prstGeom>
        </p:spPr>
        <p:txBody>
          <a:bodyPr>
            <a:spAutoFit/>
          </a:bodyPr>
          <a:lstStyle/>
          <a:p>
            <a:pPr>
              <a:defRPr/>
            </a:pPr>
            <a:r>
              <a:rPr lang="en-US" b="1" u="sng" dirty="0">
                <a:solidFill>
                  <a:srgbClr val="CC0000"/>
                </a:solidFill>
                <a:effectLst>
                  <a:outerShdw blurRad="38100" dist="38100" dir="2700000" algn="tl">
                    <a:srgbClr val="C0C0C0"/>
                  </a:outerShdw>
                </a:effectLst>
                <a:latin typeface="Times New Roman" pitchFamily="18" charset="0"/>
              </a:rPr>
              <a:t>DEVELOPMENT OF SURFACES OF SOLIDS.</a:t>
            </a:r>
          </a:p>
          <a:p>
            <a:pPr>
              <a:defRPr/>
            </a:pPr>
            <a:endParaRPr lang="en-IN" dirty="0">
              <a:latin typeface="Arial" charset="0"/>
            </a:endParaRPr>
          </a:p>
          <a:p>
            <a:pPr algn="just">
              <a:defRPr/>
            </a:pPr>
            <a:r>
              <a:rPr lang="en-IN" dirty="0">
                <a:latin typeface="Arial" charset="0"/>
              </a:rPr>
              <a:t> </a:t>
            </a:r>
            <a:r>
              <a:rPr lang="en-IN" sz="2400" dirty="0">
                <a:latin typeface="Arial" charset="0"/>
              </a:rPr>
              <a:t>“</a:t>
            </a:r>
            <a:r>
              <a:rPr lang="en-IN" sz="2400" b="1" dirty="0">
                <a:latin typeface="Arial" charset="0"/>
              </a:rPr>
              <a:t>The development of surface of an object means the unrolling and unfolding of all surfaces of the object on a plane.” </a:t>
            </a:r>
            <a:endParaRPr lang="en-US" sz="2400" b="1" i="1" u="sng" dirty="0">
              <a:solidFill>
                <a:schemeClr val="accent2"/>
              </a:solidFill>
              <a:effectLst>
                <a:outerShdw blurRad="38100" dist="38100" dir="2700000" algn="tl">
                  <a:srgbClr val="C0C0C0"/>
                </a:outerShdw>
              </a:effectLst>
              <a:latin typeface="Times New Roman" pitchFamily="18" charset="0"/>
            </a:endParaRPr>
          </a:p>
          <a:p>
            <a:pPr>
              <a:defRPr/>
            </a:pPr>
            <a:endParaRPr lang="en-US" dirty="0">
              <a:effectLst>
                <a:outerShdw blurRad="38100" dist="38100" dir="2700000" algn="tl">
                  <a:srgbClr val="C0C0C0"/>
                </a:outerShdw>
              </a:effectLst>
              <a:latin typeface="Times New Roman" pitchFamily="18" charset="0"/>
            </a:endParaRPr>
          </a:p>
        </p:txBody>
      </p:sp>
      <p:sp>
        <p:nvSpPr>
          <p:cNvPr id="7" name="Rectangle 6"/>
          <p:cNvSpPr/>
          <p:nvPr/>
        </p:nvSpPr>
        <p:spPr>
          <a:xfrm>
            <a:off x="152400" y="2438400"/>
            <a:ext cx="8763000" cy="369332"/>
          </a:xfrm>
          <a:prstGeom prst="rect">
            <a:avLst/>
          </a:prstGeom>
        </p:spPr>
        <p:txBody>
          <a:bodyPr wrap="square">
            <a:spAutoFit/>
          </a:bodyPr>
          <a:lstStyle/>
          <a:p>
            <a:pPr>
              <a:defRPr/>
            </a:pPr>
            <a:r>
              <a:rPr lang="en-US" b="1" u="sng" dirty="0">
                <a:solidFill>
                  <a:srgbClr val="0070C0"/>
                </a:solidFill>
                <a:effectLst>
                  <a:outerShdw blurRad="38100" dist="38100" dir="2700000" algn="tl">
                    <a:srgbClr val="C0C0C0"/>
                  </a:outerShdw>
                </a:effectLst>
                <a:latin typeface="Times New Roman" pitchFamily="18" charset="0"/>
              </a:rPr>
              <a:t>LATERLAL SURFACE</a:t>
            </a:r>
            <a:r>
              <a:rPr lang="en-US" dirty="0">
                <a:solidFill>
                  <a:srgbClr val="0070C0"/>
                </a:solidFill>
                <a:effectLst>
                  <a:outerShdw blurRad="38100" dist="38100" dir="2700000" algn="tl">
                    <a:srgbClr val="C0C0C0"/>
                  </a:outerShdw>
                </a:effectLst>
                <a:latin typeface="Times New Roman" pitchFamily="18" charset="0"/>
              </a:rPr>
              <a:t>  </a:t>
            </a:r>
            <a:r>
              <a:rPr lang="en-US" b="1" dirty="0">
                <a:effectLst>
                  <a:outerShdw blurRad="38100" dist="38100" dir="2700000" algn="tl">
                    <a:srgbClr val="C0C0C0"/>
                  </a:outerShdw>
                </a:effectLst>
                <a:latin typeface="Times New Roman" pitchFamily="18" charset="0"/>
              </a:rPr>
              <a:t>IS THE SURFACE EXCLUDING SOLID’S  TOP &amp; BASE</a:t>
            </a:r>
            <a:r>
              <a:rPr lang="en-US" dirty="0">
                <a:effectLst>
                  <a:outerShdw blurRad="38100" dist="38100" dir="2700000" algn="tl">
                    <a:srgbClr val="C0C0C0"/>
                  </a:outerShdw>
                </a:effectLst>
                <a:latin typeface="Times New Roman" pitchFamily="18" charset="0"/>
              </a:rPr>
              <a:t>.</a:t>
            </a:r>
          </a:p>
        </p:txBody>
      </p:sp>
      <p:sp>
        <p:nvSpPr>
          <p:cNvPr id="8" name="Rectangle 7"/>
          <p:cNvSpPr/>
          <p:nvPr/>
        </p:nvSpPr>
        <p:spPr>
          <a:xfrm>
            <a:off x="457200" y="3352800"/>
            <a:ext cx="8229600" cy="923925"/>
          </a:xfrm>
          <a:prstGeom prst="rect">
            <a:avLst/>
          </a:prstGeom>
        </p:spPr>
        <p:txBody>
          <a:bodyPr>
            <a:spAutoFit/>
          </a:bodyPr>
          <a:lstStyle/>
          <a:p>
            <a:pPr>
              <a:defRPr/>
            </a:pPr>
            <a:r>
              <a:rPr lang="en-US" b="1" i="1" u="sng" dirty="0">
                <a:solidFill>
                  <a:schemeClr val="accent2"/>
                </a:solidFill>
                <a:effectLst>
                  <a:outerShdw blurRad="38100" dist="38100" dir="2700000" algn="tl">
                    <a:srgbClr val="C0C0C0"/>
                  </a:outerShdw>
                </a:effectLst>
                <a:latin typeface="Times New Roman" pitchFamily="18" charset="0"/>
              </a:rPr>
              <a:t>EXAMPLES:-</a:t>
            </a:r>
          </a:p>
          <a:p>
            <a:pPr>
              <a:defRPr/>
            </a:pPr>
            <a:r>
              <a:rPr lang="en-US" dirty="0">
                <a:solidFill>
                  <a:schemeClr val="tx2"/>
                </a:solidFill>
                <a:effectLst>
                  <a:outerShdw blurRad="38100" dist="38100" dir="2700000" algn="tl">
                    <a:srgbClr val="C0C0C0"/>
                  </a:outerShdw>
                </a:effectLst>
                <a:latin typeface="Times New Roman" pitchFamily="18" charset="0"/>
              </a:rPr>
              <a:t>Boiler Shells &amp; chimneys, Pressure Vessels, Trays, Boxes &amp; Cartons, Large Pipe sections, Body &amp; Parts of automotives, Ships, Aero planes and many more.</a:t>
            </a:r>
            <a:endParaRPr lang="en-US" b="1" i="1" dirty="0">
              <a:solidFill>
                <a:schemeClr val="tx2"/>
              </a:solidFill>
              <a:effectLst>
                <a:outerShdw blurRad="38100" dist="38100" dir="2700000" algn="tl">
                  <a:srgbClr val="C0C0C0"/>
                </a:outerShdw>
              </a:effectLst>
              <a:latin typeface="Times New Roman"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0" y="6096000"/>
            <a:ext cx="9144000" cy="762000"/>
          </a:xfrm>
          <a:prstGeom prst="rect">
            <a:avLst/>
          </a:prstGeom>
        </p:spPr>
        <p:txBody>
          <a:bodyPr>
            <a:normAutofit/>
          </a:bodyPr>
          <a:lstStyle/>
          <a:p>
            <a:pPr fontAlgn="auto">
              <a:spcBef>
                <a:spcPct val="20000"/>
              </a:spcBef>
              <a:spcAft>
                <a:spcPts val="0"/>
              </a:spcAft>
              <a:buFont typeface="Arial" pitchFamily="34" charset="0"/>
              <a:buNone/>
              <a:defRPr/>
            </a:pPr>
            <a:r>
              <a:rPr lang="en-US" sz="2000" dirty="0">
                <a:solidFill>
                  <a:schemeClr val="bg2">
                    <a:lumMod val="50000"/>
                  </a:schemeClr>
                </a:solidFill>
                <a:latin typeface="+mn-lt"/>
              </a:rPr>
              <a:t>	   				              </a:t>
            </a:r>
          </a:p>
        </p:txBody>
      </p:sp>
      <p:sp>
        <p:nvSpPr>
          <p:cNvPr id="6" name="Rectangle 5"/>
          <p:cNvSpPr/>
          <p:nvPr/>
        </p:nvSpPr>
        <p:spPr>
          <a:xfrm>
            <a:off x="381000" y="914400"/>
            <a:ext cx="3962400" cy="523875"/>
          </a:xfrm>
          <a:prstGeom prst="rect">
            <a:avLst/>
          </a:prstGeom>
        </p:spPr>
        <p:txBody>
          <a:bodyPr>
            <a:spAutoFit/>
          </a:bodyPr>
          <a:lstStyle/>
          <a:p>
            <a:pPr>
              <a:defRPr/>
            </a:pPr>
            <a:r>
              <a:rPr lang="en-US" sz="2800" i="1" dirty="0">
                <a:effectLst>
                  <a:outerShdw blurRad="38100" dist="38100" dir="2700000" algn="tl">
                    <a:srgbClr val="C0C0C0"/>
                  </a:outerShdw>
                </a:effectLst>
                <a:latin typeface="Times New Roman" pitchFamily="18" charset="0"/>
              </a:rPr>
              <a:t>Important points</a:t>
            </a:r>
            <a:r>
              <a:rPr lang="en-US" sz="2800" i="1" dirty="0">
                <a:solidFill>
                  <a:schemeClr val="accent2"/>
                </a:solidFill>
                <a:effectLst>
                  <a:outerShdw blurRad="38100" dist="38100" dir="2700000" algn="tl">
                    <a:srgbClr val="C0C0C0"/>
                  </a:outerShdw>
                </a:effectLst>
                <a:latin typeface="Times New Roman" pitchFamily="18" charset="0"/>
              </a:rPr>
              <a:t>.</a:t>
            </a:r>
          </a:p>
        </p:txBody>
      </p:sp>
      <p:sp>
        <p:nvSpPr>
          <p:cNvPr id="7" name="Rectangle 6"/>
          <p:cNvSpPr/>
          <p:nvPr/>
        </p:nvSpPr>
        <p:spPr>
          <a:xfrm>
            <a:off x="609600" y="1371600"/>
            <a:ext cx="8153400" cy="1477963"/>
          </a:xfrm>
          <a:prstGeom prst="rect">
            <a:avLst/>
          </a:prstGeom>
        </p:spPr>
        <p:txBody>
          <a:bodyPr>
            <a:spAutoFit/>
          </a:bodyPr>
          <a:lstStyle/>
          <a:p>
            <a:pPr marL="457200" indent="-457200">
              <a:defRPr/>
            </a:pPr>
            <a:endParaRPr lang="en-US" dirty="0">
              <a:solidFill>
                <a:srgbClr val="CC0000"/>
              </a:solidFill>
              <a:effectLst>
                <a:outerShdw blurRad="38100" dist="38100" dir="2700000" algn="tl">
                  <a:srgbClr val="C0C0C0"/>
                </a:outerShdw>
              </a:effectLst>
              <a:latin typeface="Times New Roman" pitchFamily="18" charset="0"/>
            </a:endParaRPr>
          </a:p>
          <a:p>
            <a:pPr marL="457200" indent="-457200">
              <a:buFont typeface="+mj-lt"/>
              <a:buAutoNum type="arabicPeriod"/>
              <a:defRPr/>
            </a:pPr>
            <a:r>
              <a:rPr lang="en-US" dirty="0">
                <a:solidFill>
                  <a:schemeClr val="accent2"/>
                </a:solidFill>
                <a:effectLst>
                  <a:outerShdw blurRad="38100" dist="38100" dir="2700000" algn="tl">
                    <a:srgbClr val="C0C0C0"/>
                  </a:outerShdw>
                </a:effectLst>
                <a:latin typeface="Times New Roman" pitchFamily="18" charset="0"/>
              </a:rPr>
              <a:t> </a:t>
            </a:r>
            <a:r>
              <a:rPr lang="en-US" dirty="0">
                <a:solidFill>
                  <a:schemeClr val="accent2"/>
                </a:solidFill>
                <a:effectLst>
                  <a:outerShdw blurRad="38100" dist="38100" dir="2700000" algn="tl">
                    <a:srgbClr val="000000">
                      <a:alpha val="43137"/>
                    </a:srgbClr>
                  </a:outerShdw>
                </a:effectLst>
                <a:latin typeface="Times New Roman" pitchFamily="18" charset="0"/>
              </a:rPr>
              <a:t>It is a shape showing AREA, means it’s a 2-D plain drawing.</a:t>
            </a:r>
          </a:p>
          <a:p>
            <a:pPr marL="457200" indent="-457200">
              <a:buFont typeface="+mj-lt"/>
              <a:buAutoNum type="arabicPeriod"/>
              <a:defRPr/>
            </a:pPr>
            <a:r>
              <a:rPr lang="en-US" dirty="0">
                <a:solidFill>
                  <a:srgbClr val="CC0000"/>
                </a:solidFill>
                <a:effectLst>
                  <a:outerShdw blurRad="38100" dist="38100" dir="2700000" algn="tl">
                    <a:srgbClr val="000000">
                      <a:alpha val="43137"/>
                    </a:srgbClr>
                  </a:outerShdw>
                </a:effectLst>
                <a:latin typeface="Times New Roman" pitchFamily="18" charset="0"/>
              </a:rPr>
              <a:t> Hence all dimensions of it must be TRUE dimensions.</a:t>
            </a:r>
          </a:p>
          <a:p>
            <a:pPr marL="457200" indent="-457200">
              <a:buFont typeface="+mj-lt"/>
              <a:buAutoNum type="arabicPeriod"/>
              <a:defRPr/>
            </a:pPr>
            <a:r>
              <a:rPr lang="en-US" dirty="0">
                <a:solidFill>
                  <a:schemeClr val="accent2"/>
                </a:solidFill>
                <a:effectLst>
                  <a:outerShdw blurRad="38100" dist="38100" dir="2700000" algn="tl">
                    <a:srgbClr val="000000">
                      <a:alpha val="43137"/>
                    </a:srgbClr>
                  </a:outerShdw>
                </a:effectLst>
                <a:latin typeface="Times New Roman" pitchFamily="18" charset="0"/>
              </a:rPr>
              <a:t> As it is representing shape of an un-folded sheet, no edges can remain hidden</a:t>
            </a:r>
          </a:p>
          <a:p>
            <a:pPr marL="457200" indent="-457200">
              <a:defRPr/>
            </a:pPr>
            <a:r>
              <a:rPr lang="en-US" dirty="0">
                <a:solidFill>
                  <a:schemeClr val="accent2"/>
                </a:solidFill>
                <a:effectLst>
                  <a:outerShdw blurRad="38100" dist="38100" dir="2700000" algn="tl">
                    <a:srgbClr val="000000">
                      <a:alpha val="43137"/>
                    </a:srgbClr>
                  </a:outerShdw>
                </a:effectLst>
                <a:latin typeface="Times New Roman" pitchFamily="18" charset="0"/>
              </a:rPr>
              <a:t>    And hence DOTTED LINES are never shown on development.</a:t>
            </a:r>
          </a:p>
        </p:txBody>
      </p:sp>
      <p:sp>
        <p:nvSpPr>
          <p:cNvPr id="65542" name="Rectangle 7"/>
          <p:cNvSpPr>
            <a:spLocks noChangeArrowheads="1"/>
          </p:cNvSpPr>
          <p:nvPr/>
        </p:nvSpPr>
        <p:spPr bwMode="auto">
          <a:xfrm>
            <a:off x="3395663" y="3048000"/>
            <a:ext cx="2352675" cy="369888"/>
          </a:xfrm>
          <a:prstGeom prst="rect">
            <a:avLst/>
          </a:prstGeom>
          <a:noFill/>
          <a:ln w="9525">
            <a:noFill/>
            <a:miter lim="800000"/>
            <a:headEnd/>
            <a:tailEnd/>
          </a:ln>
        </p:spPr>
        <p:txBody>
          <a:bodyPr>
            <a:spAutoFit/>
          </a:bodyPr>
          <a:lstStyle/>
          <a:p>
            <a:r>
              <a:rPr lang="en-GB" b="1"/>
              <a:t>Everyday Examples</a:t>
            </a:r>
            <a:endParaRPr lang="en-IN" b="1"/>
          </a:p>
        </p:txBody>
      </p:sp>
      <p:pic>
        <p:nvPicPr>
          <p:cNvPr id="9" name="Picture 13"/>
          <p:cNvPicPr>
            <a:picLocks noChangeAspect="1" noChangeArrowheads="1"/>
          </p:cNvPicPr>
          <p:nvPr/>
        </p:nvPicPr>
        <p:blipFill>
          <a:blip r:embed="rId3"/>
          <a:srcRect/>
          <a:stretch>
            <a:fillRect/>
          </a:stretch>
        </p:blipFill>
        <p:spPr bwMode="auto">
          <a:xfrm>
            <a:off x="838200" y="3657600"/>
            <a:ext cx="1543050" cy="1719263"/>
          </a:xfrm>
          <a:prstGeom prst="rect">
            <a:avLst/>
          </a:prstGeom>
          <a:noFill/>
          <a:ln w="9525">
            <a:noFill/>
            <a:miter lim="800000"/>
            <a:headEnd/>
            <a:tailEnd/>
          </a:ln>
        </p:spPr>
      </p:pic>
      <p:pic>
        <p:nvPicPr>
          <p:cNvPr id="11" name="Picture 18"/>
          <p:cNvPicPr>
            <a:picLocks noChangeAspect="1" noChangeArrowheads="1"/>
          </p:cNvPicPr>
          <p:nvPr/>
        </p:nvPicPr>
        <p:blipFill>
          <a:blip r:embed="rId4"/>
          <a:srcRect/>
          <a:stretch>
            <a:fillRect/>
          </a:stretch>
        </p:blipFill>
        <p:spPr bwMode="auto">
          <a:xfrm>
            <a:off x="6477000" y="3733800"/>
            <a:ext cx="2290763" cy="2330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285750" y="6324600"/>
            <a:ext cx="9144000" cy="533400"/>
          </a:xfrm>
          <a:prstGeom prst="rect">
            <a:avLst/>
          </a:prstGeom>
        </p:spPr>
        <p:txBody>
          <a:bodyPr>
            <a:normAutofit/>
          </a:bodyPr>
          <a:lstStyle/>
          <a:p>
            <a:pPr fontAlgn="auto">
              <a:spcBef>
                <a:spcPct val="20000"/>
              </a:spcBef>
              <a:spcAft>
                <a:spcPts val="0"/>
              </a:spcAft>
              <a:buFont typeface="Arial" pitchFamily="34" charset="0"/>
              <a:buNone/>
              <a:defRPr/>
            </a:pPr>
            <a:r>
              <a:rPr lang="en-US" sz="2000" dirty="0">
                <a:solidFill>
                  <a:schemeClr val="bg2">
                    <a:lumMod val="50000"/>
                  </a:schemeClr>
                </a:solidFill>
                <a:latin typeface="+mn-lt"/>
              </a:rPr>
              <a:t>		   				                  </a:t>
            </a:r>
          </a:p>
        </p:txBody>
      </p:sp>
      <p:sp>
        <p:nvSpPr>
          <p:cNvPr id="66564" name="TextBox 6"/>
          <p:cNvSpPr txBox="1">
            <a:spLocks noChangeArrowheads="1"/>
          </p:cNvSpPr>
          <p:nvPr/>
        </p:nvSpPr>
        <p:spPr bwMode="auto">
          <a:xfrm>
            <a:off x="228600" y="457200"/>
            <a:ext cx="8610600" cy="523875"/>
          </a:xfrm>
          <a:prstGeom prst="rect">
            <a:avLst/>
          </a:prstGeom>
          <a:noFill/>
          <a:ln w="9525">
            <a:noFill/>
            <a:miter lim="800000"/>
            <a:headEnd/>
            <a:tailEnd/>
          </a:ln>
        </p:spPr>
        <p:txBody>
          <a:bodyPr>
            <a:spAutoFit/>
          </a:bodyPr>
          <a:lstStyle/>
          <a:p>
            <a:pPr algn="ctr"/>
            <a:r>
              <a:rPr lang="en-US" sz="2800" b="1">
                <a:latin typeface="Calibri" pitchFamily="34" charset="0"/>
              </a:rPr>
              <a:t> </a:t>
            </a:r>
          </a:p>
        </p:txBody>
      </p:sp>
      <p:sp>
        <p:nvSpPr>
          <p:cNvPr id="66565" name="TextBox 6"/>
          <p:cNvSpPr txBox="1">
            <a:spLocks noChangeArrowheads="1"/>
          </p:cNvSpPr>
          <p:nvPr/>
        </p:nvSpPr>
        <p:spPr bwMode="auto">
          <a:xfrm>
            <a:off x="228600" y="381000"/>
            <a:ext cx="8610600" cy="708025"/>
          </a:xfrm>
          <a:prstGeom prst="rect">
            <a:avLst/>
          </a:prstGeom>
          <a:noFill/>
          <a:ln w="9525">
            <a:noFill/>
            <a:miter lim="800000"/>
            <a:headEnd/>
            <a:tailEnd/>
          </a:ln>
        </p:spPr>
        <p:txBody>
          <a:bodyPr>
            <a:spAutoFit/>
          </a:bodyPr>
          <a:lstStyle/>
          <a:p>
            <a:endParaRPr lang="en-US" sz="2000" b="1" i="1" u="sng">
              <a:latin typeface="Calibri" pitchFamily="34" charset="0"/>
            </a:endParaRPr>
          </a:p>
          <a:p>
            <a:r>
              <a:rPr lang="en-US" sz="2000">
                <a:latin typeface="Calibri" pitchFamily="34" charset="0"/>
              </a:rPr>
              <a:t>PROCESS OF UNFOLDING OF SURFACES OF A SOLIDS .</a:t>
            </a:r>
          </a:p>
        </p:txBody>
      </p:sp>
      <p:pic>
        <p:nvPicPr>
          <p:cNvPr id="66566" name="Picture 7"/>
          <p:cNvPicPr>
            <a:picLocks noChangeAspect="1" noChangeArrowheads="1"/>
          </p:cNvPicPr>
          <p:nvPr/>
        </p:nvPicPr>
        <p:blipFill>
          <a:blip r:embed="rId3"/>
          <a:srcRect/>
          <a:stretch>
            <a:fillRect/>
          </a:stretch>
        </p:blipFill>
        <p:spPr bwMode="auto">
          <a:xfrm>
            <a:off x="685800" y="1143000"/>
            <a:ext cx="7543800" cy="50292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733800"/>
            <a:ext cx="8458200" cy="1295400"/>
          </a:xfrm>
        </p:spPr>
        <p:txBody>
          <a:bodyPr>
            <a:normAutofit fontScale="90000"/>
          </a:bodyPr>
          <a:lstStyle/>
          <a:p>
            <a:pPr eaLnBrk="1" fontAlgn="auto" hangingPunct="1">
              <a:spcAft>
                <a:spcPts val="0"/>
              </a:spcAft>
              <a:defRPr/>
            </a:pPr>
            <a:br>
              <a:rPr lang="en-US" dirty="0">
                <a:solidFill>
                  <a:schemeClr val="tx2">
                    <a:satMod val="130000"/>
                  </a:schemeClr>
                </a:solidFill>
              </a:rPr>
            </a:br>
            <a:endParaRPr lang="en-US" dirty="0">
              <a:solidFill>
                <a:schemeClr val="tx2">
                  <a:satMod val="130000"/>
                </a:schemeClr>
              </a:solidFill>
            </a:endParaRPr>
          </a:p>
        </p:txBody>
      </p:sp>
      <p:sp>
        <p:nvSpPr>
          <p:cNvPr id="8195" name="TextBox 8"/>
          <p:cNvSpPr txBox="1">
            <a:spLocks noChangeArrowheads="1"/>
          </p:cNvSpPr>
          <p:nvPr/>
        </p:nvSpPr>
        <p:spPr bwMode="auto">
          <a:xfrm>
            <a:off x="2362200" y="2895600"/>
            <a:ext cx="184150" cy="369888"/>
          </a:xfrm>
          <a:prstGeom prst="rect">
            <a:avLst/>
          </a:prstGeom>
          <a:noFill/>
          <a:ln w="9525">
            <a:noFill/>
            <a:miter lim="800000"/>
            <a:headEnd/>
            <a:tailEnd/>
          </a:ln>
        </p:spPr>
        <p:txBody>
          <a:bodyPr wrap="none">
            <a:spAutoFit/>
          </a:bodyPr>
          <a:lstStyle/>
          <a:p>
            <a:endParaRPr lang="en-US">
              <a:latin typeface="Gill Sans MT" pitchFamily="34" charset="0"/>
            </a:endParaRPr>
          </a:p>
        </p:txBody>
      </p:sp>
      <p:sp>
        <p:nvSpPr>
          <p:cNvPr id="8196" name="TextBox 6"/>
          <p:cNvSpPr txBox="1">
            <a:spLocks noChangeArrowheads="1"/>
          </p:cNvSpPr>
          <p:nvPr/>
        </p:nvSpPr>
        <p:spPr bwMode="auto">
          <a:xfrm>
            <a:off x="533400" y="990600"/>
            <a:ext cx="3510448" cy="523220"/>
          </a:xfrm>
          <a:prstGeom prst="rect">
            <a:avLst/>
          </a:prstGeom>
          <a:noFill/>
          <a:ln w="9525">
            <a:noFill/>
            <a:miter lim="800000"/>
            <a:headEnd/>
            <a:tailEnd/>
          </a:ln>
        </p:spPr>
        <p:txBody>
          <a:bodyPr wrap="none">
            <a:spAutoFit/>
          </a:bodyPr>
          <a:lstStyle/>
          <a:p>
            <a:r>
              <a:rPr lang="en-US" sz="2800" b="1" u="sng" dirty="0">
                <a:solidFill>
                  <a:srgbClr val="FF0000"/>
                </a:solidFill>
              </a:rPr>
              <a:t>Drawing instruments:-</a:t>
            </a:r>
          </a:p>
        </p:txBody>
      </p:sp>
      <p:sp>
        <p:nvSpPr>
          <p:cNvPr id="8197" name="TextBox 10"/>
          <p:cNvSpPr txBox="1">
            <a:spLocks noChangeArrowheads="1"/>
          </p:cNvSpPr>
          <p:nvPr/>
        </p:nvSpPr>
        <p:spPr bwMode="auto">
          <a:xfrm>
            <a:off x="0" y="1752600"/>
            <a:ext cx="5410200" cy="4401205"/>
          </a:xfrm>
          <a:prstGeom prst="rect">
            <a:avLst/>
          </a:prstGeom>
          <a:noFill/>
          <a:ln w="9525">
            <a:noFill/>
            <a:miter lim="800000"/>
            <a:headEnd/>
            <a:tailEnd/>
          </a:ln>
        </p:spPr>
        <p:txBody>
          <a:bodyPr wrap="square">
            <a:spAutoFit/>
          </a:bodyPr>
          <a:lstStyle/>
          <a:p>
            <a:pPr>
              <a:buFont typeface="Arial" pitchFamily="34" charset="0"/>
              <a:buChar char="•"/>
            </a:pPr>
            <a:r>
              <a:rPr lang="en-US" sz="2800" dirty="0"/>
              <a:t>Drawing board</a:t>
            </a:r>
          </a:p>
          <a:p>
            <a:pPr>
              <a:buFont typeface="Arial" pitchFamily="34" charset="0"/>
              <a:buChar char="•"/>
            </a:pPr>
            <a:r>
              <a:rPr lang="en-US" sz="2800" dirty="0"/>
              <a:t>Drawing Sheet (paper)</a:t>
            </a:r>
          </a:p>
          <a:p>
            <a:pPr>
              <a:buFont typeface="Arial" pitchFamily="34" charset="0"/>
              <a:buChar char="•"/>
            </a:pPr>
            <a:r>
              <a:rPr lang="en-US" sz="2800" dirty="0"/>
              <a:t>Engineering mini Drafter</a:t>
            </a:r>
          </a:p>
          <a:p>
            <a:pPr>
              <a:buFont typeface="Arial" pitchFamily="34" charset="0"/>
              <a:buChar char="•"/>
            </a:pPr>
            <a:r>
              <a:rPr lang="en-US" sz="2800" dirty="0"/>
              <a:t>Compass</a:t>
            </a:r>
          </a:p>
          <a:p>
            <a:pPr>
              <a:buFont typeface="Arial" pitchFamily="34" charset="0"/>
              <a:buChar char="•"/>
            </a:pPr>
            <a:r>
              <a:rPr lang="en-US" sz="2800" dirty="0"/>
              <a:t>Drawing pencils (HB &amp; 2H)</a:t>
            </a:r>
          </a:p>
          <a:p>
            <a:pPr>
              <a:buFont typeface="Arial" pitchFamily="34" charset="0"/>
              <a:buChar char="•"/>
            </a:pPr>
            <a:r>
              <a:rPr lang="en-US" sz="2800" dirty="0"/>
              <a:t>Eraser</a:t>
            </a:r>
          </a:p>
          <a:p>
            <a:pPr>
              <a:buFont typeface="Arial" pitchFamily="34" charset="0"/>
              <a:buChar char="•"/>
            </a:pPr>
            <a:r>
              <a:rPr lang="en-US" sz="2800" dirty="0"/>
              <a:t>Sharpener</a:t>
            </a:r>
          </a:p>
          <a:p>
            <a:pPr>
              <a:buFont typeface="Arial" pitchFamily="34" charset="0"/>
              <a:buChar char="•"/>
            </a:pPr>
            <a:r>
              <a:rPr lang="en-US" sz="2800" dirty="0"/>
              <a:t>Protractor</a:t>
            </a:r>
          </a:p>
          <a:p>
            <a:pPr>
              <a:buFont typeface="Arial" pitchFamily="34" charset="0"/>
              <a:buChar char="•"/>
            </a:pPr>
            <a:r>
              <a:rPr lang="en-US" sz="2800" dirty="0"/>
              <a:t>Drawing clips (4 No’s)</a:t>
            </a:r>
          </a:p>
          <a:p>
            <a:pPr>
              <a:buFont typeface="Arial" pitchFamily="34" charset="0"/>
              <a:buChar char="•"/>
            </a:pPr>
            <a:r>
              <a:rPr lang="en-US" sz="2800" dirty="0"/>
              <a:t>Cleaning Cloth  (Handkerchief)</a:t>
            </a:r>
          </a:p>
        </p:txBody>
      </p:sp>
      <p:pic>
        <p:nvPicPr>
          <p:cNvPr id="8198" name="Picture 3" descr="F:\Er.B.Ramesh\BKR\St.Joseph's College of Engineering\GE 1X01 engg. graphics\Engineering Graphics ppt\1Basics\minidrafter.jpg"/>
          <p:cNvPicPr>
            <a:picLocks noChangeAspect="1" noChangeArrowheads="1"/>
          </p:cNvPicPr>
          <p:nvPr/>
        </p:nvPicPr>
        <p:blipFill>
          <a:blip r:embed="rId3"/>
          <a:srcRect/>
          <a:stretch>
            <a:fillRect/>
          </a:stretch>
        </p:blipFill>
        <p:spPr bwMode="auto">
          <a:xfrm>
            <a:off x="4495800" y="0"/>
            <a:ext cx="4648200" cy="3810000"/>
          </a:xfrm>
          <a:prstGeom prst="rect">
            <a:avLst/>
          </a:prstGeom>
          <a:noFill/>
          <a:ln w="9525">
            <a:noFill/>
            <a:miter lim="800000"/>
            <a:headEnd/>
            <a:tailEnd/>
          </a:ln>
        </p:spPr>
      </p:pic>
      <p:pic>
        <p:nvPicPr>
          <p:cNvPr id="8199" name="Picture 2" descr="F:\Er.B.Ramesh\BKR\St.Joseph's College of Engineering\GE 1X01 engg. graphics\Engineering Graphics ppt\1Basics\compass divider.gif"/>
          <p:cNvPicPr>
            <a:picLocks noChangeAspect="1" noChangeArrowheads="1"/>
          </p:cNvPicPr>
          <p:nvPr/>
        </p:nvPicPr>
        <p:blipFill>
          <a:blip r:embed="rId4"/>
          <a:srcRect/>
          <a:stretch>
            <a:fillRect/>
          </a:stretch>
        </p:blipFill>
        <p:spPr bwMode="auto">
          <a:xfrm>
            <a:off x="5486400" y="3810000"/>
            <a:ext cx="3517702" cy="304800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0" y="6324600"/>
            <a:ext cx="9144000" cy="533400"/>
          </a:xfrm>
          <a:prstGeom prst="rect">
            <a:avLst/>
          </a:prstGeom>
        </p:spPr>
        <p:txBody>
          <a:bodyPr>
            <a:normAutofit/>
          </a:bodyPr>
          <a:lstStyle/>
          <a:p>
            <a:pPr fontAlgn="auto">
              <a:spcBef>
                <a:spcPct val="20000"/>
              </a:spcBef>
              <a:spcAft>
                <a:spcPts val="0"/>
              </a:spcAft>
              <a:buFont typeface="Arial" pitchFamily="34" charset="0"/>
              <a:buNone/>
              <a:defRPr/>
            </a:pPr>
            <a:r>
              <a:rPr lang="en-US" sz="2000" dirty="0">
                <a:solidFill>
                  <a:schemeClr val="bg2">
                    <a:lumMod val="50000"/>
                  </a:schemeClr>
                </a:solidFill>
                <a:latin typeface="+mn-lt"/>
              </a:rPr>
              <a:t>		   				                  </a:t>
            </a:r>
          </a:p>
        </p:txBody>
      </p:sp>
      <p:sp>
        <p:nvSpPr>
          <p:cNvPr id="67588" name="TextBox 6"/>
          <p:cNvSpPr txBox="1">
            <a:spLocks noChangeArrowheads="1"/>
          </p:cNvSpPr>
          <p:nvPr/>
        </p:nvSpPr>
        <p:spPr bwMode="auto">
          <a:xfrm>
            <a:off x="228600" y="457200"/>
            <a:ext cx="8610600" cy="523875"/>
          </a:xfrm>
          <a:prstGeom prst="rect">
            <a:avLst/>
          </a:prstGeom>
          <a:noFill/>
          <a:ln w="9525">
            <a:noFill/>
            <a:miter lim="800000"/>
            <a:headEnd/>
            <a:tailEnd/>
          </a:ln>
        </p:spPr>
        <p:txBody>
          <a:bodyPr>
            <a:spAutoFit/>
          </a:bodyPr>
          <a:lstStyle/>
          <a:p>
            <a:pPr algn="ctr"/>
            <a:r>
              <a:rPr lang="en-US" sz="2800" b="1">
                <a:latin typeface="Calibri" pitchFamily="34" charset="0"/>
              </a:rPr>
              <a:t> </a:t>
            </a:r>
          </a:p>
        </p:txBody>
      </p:sp>
      <p:pic>
        <p:nvPicPr>
          <p:cNvPr id="67589" name="Picture 8"/>
          <p:cNvPicPr>
            <a:picLocks noChangeAspect="1" noChangeArrowheads="1"/>
          </p:cNvPicPr>
          <p:nvPr/>
        </p:nvPicPr>
        <p:blipFill>
          <a:blip r:embed="rId3"/>
          <a:srcRect/>
          <a:stretch>
            <a:fillRect/>
          </a:stretch>
        </p:blipFill>
        <p:spPr bwMode="auto">
          <a:xfrm>
            <a:off x="190500" y="609600"/>
            <a:ext cx="8763000" cy="38862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0664" y="90343"/>
            <a:ext cx="5364466" cy="2320348"/>
          </a:xfrm>
          <a:prstGeom prst="rect">
            <a:avLst/>
          </a:prstGeom>
        </p:spPr>
      </p:pic>
      <p:pic>
        <p:nvPicPr>
          <p:cNvPr id="8" name="Picture 7"/>
          <p:cNvPicPr>
            <a:picLocks noChangeAspect="1"/>
          </p:cNvPicPr>
          <p:nvPr/>
        </p:nvPicPr>
        <p:blipFill>
          <a:blip r:embed="rId4"/>
          <a:stretch>
            <a:fillRect/>
          </a:stretch>
        </p:blipFill>
        <p:spPr>
          <a:xfrm>
            <a:off x="313168" y="2292433"/>
            <a:ext cx="8317225" cy="1757053"/>
          </a:xfrm>
          <a:prstGeom prst="rect">
            <a:avLst/>
          </a:prstGeom>
        </p:spPr>
      </p:pic>
      <p:pic>
        <p:nvPicPr>
          <p:cNvPr id="10" name="Picture 9"/>
          <p:cNvPicPr>
            <a:picLocks noChangeAspect="1"/>
          </p:cNvPicPr>
          <p:nvPr/>
        </p:nvPicPr>
        <p:blipFill>
          <a:blip r:embed="rId5"/>
          <a:stretch>
            <a:fillRect/>
          </a:stretch>
        </p:blipFill>
        <p:spPr>
          <a:xfrm>
            <a:off x="1295400" y="4191000"/>
            <a:ext cx="6172200" cy="2667000"/>
          </a:xfrm>
          <a:prstGeom prst="rect">
            <a:avLst/>
          </a:prstGeom>
        </p:spPr>
      </p:pic>
    </p:spTree>
    <p:extLst>
      <p:ext uri="{BB962C8B-B14F-4D97-AF65-F5344CB8AC3E}">
        <p14:creationId xmlns:p14="http://schemas.microsoft.com/office/powerpoint/2010/main" val="3475051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258" y="113235"/>
            <a:ext cx="5494538" cy="3424780"/>
          </a:xfrm>
          <a:prstGeom prst="rect">
            <a:avLst/>
          </a:prstGeom>
        </p:spPr>
      </p:pic>
      <p:pic>
        <p:nvPicPr>
          <p:cNvPr id="5" name="Picture 4"/>
          <p:cNvPicPr>
            <a:picLocks noChangeAspect="1"/>
          </p:cNvPicPr>
          <p:nvPr/>
        </p:nvPicPr>
        <p:blipFill>
          <a:blip r:embed="rId3"/>
          <a:stretch>
            <a:fillRect/>
          </a:stretch>
        </p:blipFill>
        <p:spPr>
          <a:xfrm>
            <a:off x="4419600" y="3048000"/>
            <a:ext cx="4274323" cy="3544747"/>
          </a:xfrm>
          <a:prstGeom prst="rect">
            <a:avLst/>
          </a:prstGeom>
        </p:spPr>
      </p:pic>
    </p:spTree>
    <p:extLst>
      <p:ext uri="{BB962C8B-B14F-4D97-AF65-F5344CB8AC3E}">
        <p14:creationId xmlns:p14="http://schemas.microsoft.com/office/powerpoint/2010/main" val="2151602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623" y="205673"/>
            <a:ext cx="6493821" cy="3104969"/>
          </a:xfrm>
          <a:prstGeom prst="rect">
            <a:avLst/>
          </a:prstGeom>
        </p:spPr>
      </p:pic>
      <p:pic>
        <p:nvPicPr>
          <p:cNvPr id="5" name="Picture 4"/>
          <p:cNvPicPr>
            <a:picLocks noChangeAspect="1"/>
          </p:cNvPicPr>
          <p:nvPr/>
        </p:nvPicPr>
        <p:blipFill>
          <a:blip r:embed="rId3"/>
          <a:stretch>
            <a:fillRect/>
          </a:stretch>
        </p:blipFill>
        <p:spPr>
          <a:xfrm>
            <a:off x="5562600" y="2743200"/>
            <a:ext cx="3276600" cy="4072152"/>
          </a:xfrm>
          <a:prstGeom prst="rect">
            <a:avLst/>
          </a:prstGeom>
        </p:spPr>
      </p:pic>
    </p:spTree>
    <p:extLst>
      <p:ext uri="{BB962C8B-B14F-4D97-AF65-F5344CB8AC3E}">
        <p14:creationId xmlns:p14="http://schemas.microsoft.com/office/powerpoint/2010/main" val="504024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3917" y="243854"/>
            <a:ext cx="5560859" cy="2605087"/>
          </a:xfrm>
          <a:prstGeom prst="rect">
            <a:avLst/>
          </a:prstGeom>
        </p:spPr>
      </p:pic>
      <p:pic>
        <p:nvPicPr>
          <p:cNvPr id="5" name="Picture 4"/>
          <p:cNvPicPr>
            <a:picLocks noChangeAspect="1"/>
          </p:cNvPicPr>
          <p:nvPr/>
        </p:nvPicPr>
        <p:blipFill>
          <a:blip r:embed="rId3"/>
          <a:stretch>
            <a:fillRect/>
          </a:stretch>
        </p:blipFill>
        <p:spPr>
          <a:xfrm>
            <a:off x="5486400" y="2895600"/>
            <a:ext cx="3124200" cy="3756479"/>
          </a:xfrm>
          <a:prstGeom prst="rect">
            <a:avLst/>
          </a:prstGeom>
        </p:spPr>
      </p:pic>
    </p:spTree>
    <p:extLst>
      <p:ext uri="{BB962C8B-B14F-4D97-AF65-F5344CB8AC3E}">
        <p14:creationId xmlns:p14="http://schemas.microsoft.com/office/powerpoint/2010/main" val="4765628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 y="895350"/>
            <a:ext cx="604838" cy="1143000"/>
            <a:chOff x="2208" y="864"/>
            <a:chExt cx="432" cy="816"/>
          </a:xfrm>
        </p:grpSpPr>
        <p:sp>
          <p:nvSpPr>
            <p:cNvPr id="68745" name="Oval 3"/>
            <p:cNvSpPr>
              <a:spLocks noChangeArrowheads="1"/>
            </p:cNvSpPr>
            <p:nvPr/>
          </p:nvSpPr>
          <p:spPr bwMode="auto">
            <a:xfrm>
              <a:off x="2208" y="864"/>
              <a:ext cx="432" cy="192"/>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68746" name="Line 4"/>
            <p:cNvSpPr>
              <a:spLocks noChangeShapeType="1"/>
            </p:cNvSpPr>
            <p:nvPr/>
          </p:nvSpPr>
          <p:spPr bwMode="auto">
            <a:xfrm>
              <a:off x="2208" y="960"/>
              <a:ext cx="0" cy="624"/>
            </a:xfrm>
            <a:prstGeom prst="line">
              <a:avLst/>
            </a:prstGeom>
            <a:noFill/>
            <a:ln w="9525">
              <a:solidFill>
                <a:schemeClr val="tx1"/>
              </a:solidFill>
              <a:round/>
              <a:headEnd/>
              <a:tailEnd/>
            </a:ln>
          </p:spPr>
          <p:txBody>
            <a:bodyPr/>
            <a:lstStyle/>
            <a:p>
              <a:endParaRPr lang="en-US"/>
            </a:p>
          </p:txBody>
        </p:sp>
        <p:sp>
          <p:nvSpPr>
            <p:cNvPr id="68747" name="Line 5"/>
            <p:cNvSpPr>
              <a:spLocks noChangeShapeType="1"/>
            </p:cNvSpPr>
            <p:nvPr/>
          </p:nvSpPr>
          <p:spPr bwMode="auto">
            <a:xfrm>
              <a:off x="2640" y="960"/>
              <a:ext cx="0" cy="624"/>
            </a:xfrm>
            <a:prstGeom prst="line">
              <a:avLst/>
            </a:prstGeom>
            <a:noFill/>
            <a:ln w="9525">
              <a:solidFill>
                <a:schemeClr val="tx1"/>
              </a:solidFill>
              <a:round/>
              <a:headEnd/>
              <a:tailEnd/>
            </a:ln>
          </p:spPr>
          <p:txBody>
            <a:bodyPr/>
            <a:lstStyle/>
            <a:p>
              <a:endParaRPr lang="en-US"/>
            </a:p>
          </p:txBody>
        </p:sp>
        <p:sp>
          <p:nvSpPr>
            <p:cNvPr id="68748" name="Oval 6"/>
            <p:cNvSpPr>
              <a:spLocks noChangeArrowheads="1"/>
            </p:cNvSpPr>
            <p:nvPr/>
          </p:nvSpPr>
          <p:spPr bwMode="auto">
            <a:xfrm>
              <a:off x="2208" y="1488"/>
              <a:ext cx="432" cy="192"/>
            </a:xfrm>
            <a:prstGeom prst="ellipse">
              <a:avLst/>
            </a:prstGeom>
            <a:solidFill>
              <a:schemeClr val="accent1"/>
            </a:solidFill>
            <a:ln w="9525">
              <a:solidFill>
                <a:schemeClr val="tx1"/>
              </a:solidFill>
              <a:round/>
              <a:headEnd/>
              <a:tailEnd/>
            </a:ln>
          </p:spPr>
          <p:txBody>
            <a:bodyPr wrap="none" anchor="ctr"/>
            <a:lstStyle/>
            <a:p>
              <a:endParaRPr lang="en-IN"/>
            </a:p>
          </p:txBody>
        </p:sp>
      </p:grpSp>
      <p:grpSp>
        <p:nvGrpSpPr>
          <p:cNvPr id="3" name="Group 7"/>
          <p:cNvGrpSpPr>
            <a:grpSpLocks/>
          </p:cNvGrpSpPr>
          <p:nvPr/>
        </p:nvGrpSpPr>
        <p:grpSpPr bwMode="auto">
          <a:xfrm>
            <a:off x="381000" y="2895600"/>
            <a:ext cx="688975" cy="1295400"/>
            <a:chOff x="1056" y="1104"/>
            <a:chExt cx="432" cy="912"/>
          </a:xfrm>
        </p:grpSpPr>
        <p:sp>
          <p:nvSpPr>
            <p:cNvPr id="68739" name="AutoShape 8"/>
            <p:cNvSpPr>
              <a:spLocks noChangeArrowheads="1"/>
            </p:cNvSpPr>
            <p:nvPr/>
          </p:nvSpPr>
          <p:spPr bwMode="auto">
            <a:xfrm>
              <a:off x="1056" y="1104"/>
              <a:ext cx="432" cy="192"/>
            </a:xfrm>
            <a:prstGeom prst="pentagon">
              <a:avLst/>
            </a:prstGeom>
            <a:solidFill>
              <a:schemeClr val="accent1"/>
            </a:solidFill>
            <a:ln w="9525">
              <a:solidFill>
                <a:schemeClr val="tx1"/>
              </a:solidFill>
              <a:miter lim="800000"/>
              <a:headEnd/>
              <a:tailEnd/>
            </a:ln>
          </p:spPr>
          <p:txBody>
            <a:bodyPr wrap="none" anchor="ctr"/>
            <a:lstStyle/>
            <a:p>
              <a:endParaRPr lang="en-IN"/>
            </a:p>
          </p:txBody>
        </p:sp>
        <p:sp>
          <p:nvSpPr>
            <p:cNvPr id="68740" name="Line 9"/>
            <p:cNvSpPr>
              <a:spLocks noChangeShapeType="1"/>
            </p:cNvSpPr>
            <p:nvPr/>
          </p:nvSpPr>
          <p:spPr bwMode="auto">
            <a:xfrm>
              <a:off x="1056" y="1200"/>
              <a:ext cx="0" cy="720"/>
            </a:xfrm>
            <a:prstGeom prst="line">
              <a:avLst/>
            </a:prstGeom>
            <a:noFill/>
            <a:ln w="9525">
              <a:solidFill>
                <a:schemeClr val="tx1"/>
              </a:solidFill>
              <a:round/>
              <a:headEnd/>
              <a:tailEnd/>
            </a:ln>
          </p:spPr>
          <p:txBody>
            <a:bodyPr/>
            <a:lstStyle/>
            <a:p>
              <a:endParaRPr lang="en-US"/>
            </a:p>
          </p:txBody>
        </p:sp>
        <p:sp>
          <p:nvSpPr>
            <p:cNvPr id="68741" name="Line 10"/>
            <p:cNvSpPr>
              <a:spLocks noChangeShapeType="1"/>
            </p:cNvSpPr>
            <p:nvPr/>
          </p:nvSpPr>
          <p:spPr bwMode="auto">
            <a:xfrm>
              <a:off x="1488" y="1200"/>
              <a:ext cx="0" cy="720"/>
            </a:xfrm>
            <a:prstGeom prst="line">
              <a:avLst/>
            </a:prstGeom>
            <a:noFill/>
            <a:ln w="9525">
              <a:solidFill>
                <a:schemeClr val="tx1"/>
              </a:solidFill>
              <a:round/>
              <a:headEnd/>
              <a:tailEnd/>
            </a:ln>
          </p:spPr>
          <p:txBody>
            <a:bodyPr/>
            <a:lstStyle/>
            <a:p>
              <a:endParaRPr lang="en-US"/>
            </a:p>
          </p:txBody>
        </p:sp>
        <p:sp>
          <p:nvSpPr>
            <p:cNvPr id="68742" name="AutoShape 11"/>
            <p:cNvSpPr>
              <a:spLocks noChangeArrowheads="1"/>
            </p:cNvSpPr>
            <p:nvPr/>
          </p:nvSpPr>
          <p:spPr bwMode="auto">
            <a:xfrm>
              <a:off x="1056" y="1824"/>
              <a:ext cx="432" cy="192"/>
            </a:xfrm>
            <a:prstGeom prst="pentagon">
              <a:avLst/>
            </a:prstGeom>
            <a:solidFill>
              <a:schemeClr val="accent1"/>
            </a:solidFill>
            <a:ln w="9525">
              <a:solidFill>
                <a:schemeClr val="tx1"/>
              </a:solidFill>
              <a:miter lim="800000"/>
              <a:headEnd/>
              <a:tailEnd/>
            </a:ln>
          </p:spPr>
          <p:txBody>
            <a:bodyPr wrap="none" anchor="ctr"/>
            <a:lstStyle/>
            <a:p>
              <a:endParaRPr lang="en-IN"/>
            </a:p>
          </p:txBody>
        </p:sp>
        <p:sp>
          <p:nvSpPr>
            <p:cNvPr id="68743" name="Line 12"/>
            <p:cNvSpPr>
              <a:spLocks noChangeShapeType="1"/>
            </p:cNvSpPr>
            <p:nvPr/>
          </p:nvSpPr>
          <p:spPr bwMode="auto">
            <a:xfrm>
              <a:off x="1392" y="1296"/>
              <a:ext cx="0" cy="720"/>
            </a:xfrm>
            <a:prstGeom prst="line">
              <a:avLst/>
            </a:prstGeom>
            <a:noFill/>
            <a:ln w="9525">
              <a:solidFill>
                <a:schemeClr val="tx1"/>
              </a:solidFill>
              <a:round/>
              <a:headEnd/>
              <a:tailEnd/>
            </a:ln>
          </p:spPr>
          <p:txBody>
            <a:bodyPr/>
            <a:lstStyle/>
            <a:p>
              <a:endParaRPr lang="en-US"/>
            </a:p>
          </p:txBody>
        </p:sp>
        <p:sp>
          <p:nvSpPr>
            <p:cNvPr id="68744" name="Line 13"/>
            <p:cNvSpPr>
              <a:spLocks noChangeShapeType="1"/>
            </p:cNvSpPr>
            <p:nvPr/>
          </p:nvSpPr>
          <p:spPr bwMode="auto">
            <a:xfrm>
              <a:off x="1152" y="1296"/>
              <a:ext cx="0" cy="720"/>
            </a:xfrm>
            <a:prstGeom prst="line">
              <a:avLst/>
            </a:prstGeom>
            <a:noFill/>
            <a:ln w="9525">
              <a:solidFill>
                <a:schemeClr val="tx1"/>
              </a:solidFill>
              <a:round/>
              <a:headEnd/>
              <a:tailEnd/>
            </a:ln>
          </p:spPr>
          <p:txBody>
            <a:bodyPr/>
            <a:lstStyle/>
            <a:p>
              <a:endParaRPr lang="en-US"/>
            </a:p>
          </p:txBody>
        </p:sp>
      </p:grpSp>
      <p:grpSp>
        <p:nvGrpSpPr>
          <p:cNvPr id="4" name="Group 14"/>
          <p:cNvGrpSpPr>
            <a:grpSpLocks/>
          </p:cNvGrpSpPr>
          <p:nvPr/>
        </p:nvGrpSpPr>
        <p:grpSpPr bwMode="auto">
          <a:xfrm rot="10800000">
            <a:off x="4452938" y="1114425"/>
            <a:ext cx="685800" cy="1219200"/>
            <a:chOff x="3024" y="912"/>
            <a:chExt cx="432" cy="768"/>
          </a:xfrm>
        </p:grpSpPr>
        <p:sp>
          <p:nvSpPr>
            <p:cNvPr id="68736" name="Oval 15"/>
            <p:cNvSpPr>
              <a:spLocks noChangeArrowheads="1"/>
            </p:cNvSpPr>
            <p:nvPr/>
          </p:nvSpPr>
          <p:spPr bwMode="auto">
            <a:xfrm>
              <a:off x="3024" y="1488"/>
              <a:ext cx="432" cy="192"/>
            </a:xfrm>
            <a:prstGeom prst="ellipse">
              <a:avLst/>
            </a:prstGeom>
            <a:solidFill>
              <a:schemeClr val="accent1"/>
            </a:solidFill>
            <a:ln w="9525">
              <a:solidFill>
                <a:schemeClr val="tx1"/>
              </a:solidFill>
              <a:round/>
              <a:headEnd/>
              <a:tailEnd/>
            </a:ln>
          </p:spPr>
          <p:txBody>
            <a:bodyPr wrap="none" anchor="ctr"/>
            <a:lstStyle/>
            <a:p>
              <a:endParaRPr lang="en-IN"/>
            </a:p>
          </p:txBody>
        </p:sp>
        <p:sp>
          <p:nvSpPr>
            <p:cNvPr id="68737" name="Line 16"/>
            <p:cNvSpPr>
              <a:spLocks noChangeShapeType="1"/>
            </p:cNvSpPr>
            <p:nvPr/>
          </p:nvSpPr>
          <p:spPr bwMode="auto">
            <a:xfrm flipH="1">
              <a:off x="3024" y="912"/>
              <a:ext cx="192" cy="672"/>
            </a:xfrm>
            <a:prstGeom prst="line">
              <a:avLst/>
            </a:prstGeom>
            <a:noFill/>
            <a:ln w="9525">
              <a:solidFill>
                <a:schemeClr val="tx1"/>
              </a:solidFill>
              <a:round/>
              <a:headEnd/>
              <a:tailEnd/>
            </a:ln>
          </p:spPr>
          <p:txBody>
            <a:bodyPr/>
            <a:lstStyle/>
            <a:p>
              <a:endParaRPr lang="en-US"/>
            </a:p>
          </p:txBody>
        </p:sp>
        <p:sp>
          <p:nvSpPr>
            <p:cNvPr id="68738" name="Line 17"/>
            <p:cNvSpPr>
              <a:spLocks noChangeShapeType="1"/>
            </p:cNvSpPr>
            <p:nvPr/>
          </p:nvSpPr>
          <p:spPr bwMode="auto">
            <a:xfrm rot="19437180" flipH="1">
              <a:off x="3240" y="912"/>
              <a:ext cx="192" cy="672"/>
            </a:xfrm>
            <a:prstGeom prst="line">
              <a:avLst/>
            </a:prstGeom>
            <a:noFill/>
            <a:ln w="9525">
              <a:solidFill>
                <a:schemeClr val="tx1"/>
              </a:solidFill>
              <a:round/>
              <a:headEnd/>
              <a:tailEnd/>
            </a:ln>
          </p:spPr>
          <p:txBody>
            <a:bodyPr/>
            <a:lstStyle/>
            <a:p>
              <a:endParaRPr lang="en-US"/>
            </a:p>
          </p:txBody>
        </p:sp>
      </p:grpSp>
      <p:sp>
        <p:nvSpPr>
          <p:cNvPr id="14354" name="Rectangle 18"/>
          <p:cNvSpPr>
            <a:spLocks noChangeArrowheads="1"/>
          </p:cNvSpPr>
          <p:nvPr/>
        </p:nvSpPr>
        <p:spPr bwMode="auto">
          <a:xfrm>
            <a:off x="1219200" y="971550"/>
            <a:ext cx="2133600" cy="990600"/>
          </a:xfrm>
          <a:prstGeom prst="rect">
            <a:avLst/>
          </a:prstGeom>
          <a:solidFill>
            <a:schemeClr val="accent1"/>
          </a:solidFill>
          <a:ln w="9525">
            <a:solidFill>
              <a:schemeClr val="tx1"/>
            </a:solidFill>
            <a:miter lim="800000"/>
            <a:headEnd/>
            <a:tailEnd/>
          </a:ln>
        </p:spPr>
        <p:txBody>
          <a:bodyPr wrap="none" anchor="ctr"/>
          <a:lstStyle/>
          <a:p>
            <a:endParaRPr lang="en-IN"/>
          </a:p>
        </p:txBody>
      </p:sp>
      <p:grpSp>
        <p:nvGrpSpPr>
          <p:cNvPr id="5" name="Group 19"/>
          <p:cNvGrpSpPr>
            <a:grpSpLocks/>
          </p:cNvGrpSpPr>
          <p:nvPr/>
        </p:nvGrpSpPr>
        <p:grpSpPr bwMode="auto">
          <a:xfrm>
            <a:off x="5138738" y="1266825"/>
            <a:ext cx="1152525" cy="1704975"/>
            <a:chOff x="3120" y="414"/>
            <a:chExt cx="726" cy="1074"/>
          </a:xfrm>
        </p:grpSpPr>
        <p:sp>
          <p:nvSpPr>
            <p:cNvPr id="68732" name="Line 20"/>
            <p:cNvSpPr>
              <a:spLocks noChangeShapeType="1"/>
            </p:cNvSpPr>
            <p:nvPr/>
          </p:nvSpPr>
          <p:spPr bwMode="auto">
            <a:xfrm rot="21358933" flipH="1">
              <a:off x="3120" y="432"/>
              <a:ext cx="240" cy="672"/>
            </a:xfrm>
            <a:prstGeom prst="line">
              <a:avLst/>
            </a:prstGeom>
            <a:noFill/>
            <a:ln w="9525">
              <a:solidFill>
                <a:schemeClr val="tx1"/>
              </a:solidFill>
              <a:round/>
              <a:headEnd/>
              <a:tailEnd/>
            </a:ln>
          </p:spPr>
          <p:txBody>
            <a:bodyPr/>
            <a:lstStyle/>
            <a:p>
              <a:endParaRPr lang="en-US"/>
            </a:p>
          </p:txBody>
        </p:sp>
        <p:grpSp>
          <p:nvGrpSpPr>
            <p:cNvPr id="6" name="Group 21"/>
            <p:cNvGrpSpPr>
              <a:grpSpLocks/>
            </p:cNvGrpSpPr>
            <p:nvPr/>
          </p:nvGrpSpPr>
          <p:grpSpPr bwMode="auto">
            <a:xfrm>
              <a:off x="3168" y="414"/>
              <a:ext cx="678" cy="1074"/>
              <a:chOff x="3168" y="414"/>
              <a:chExt cx="678" cy="1074"/>
            </a:xfrm>
          </p:grpSpPr>
          <p:sp>
            <p:nvSpPr>
              <p:cNvPr id="68734" name="Arc 22"/>
              <p:cNvSpPr>
                <a:spLocks/>
              </p:cNvSpPr>
              <p:nvPr/>
            </p:nvSpPr>
            <p:spPr bwMode="auto">
              <a:xfrm rot="-117896">
                <a:off x="3174" y="414"/>
                <a:ext cx="672" cy="1068"/>
              </a:xfrm>
              <a:custGeom>
                <a:avLst/>
                <a:gdLst>
                  <a:gd name="T0" fmla="*/ 0 w 21600"/>
                  <a:gd name="T1" fmla="*/ 0 h 36050"/>
                  <a:gd name="T2" fmla="*/ 0 w 21600"/>
                  <a:gd name="T3" fmla="*/ 0 h 36050"/>
                  <a:gd name="T4" fmla="*/ 0 w 21600"/>
                  <a:gd name="T5" fmla="*/ 0 h 36050"/>
                  <a:gd name="T6" fmla="*/ 0 60000 65536"/>
                  <a:gd name="T7" fmla="*/ 0 60000 65536"/>
                  <a:gd name="T8" fmla="*/ 0 60000 65536"/>
                  <a:gd name="T9" fmla="*/ 0 w 21600"/>
                  <a:gd name="T10" fmla="*/ 0 h 36050"/>
                  <a:gd name="T11" fmla="*/ 21600 w 21600"/>
                  <a:gd name="T12" fmla="*/ 36050 h 36050"/>
                </a:gdLst>
                <a:ahLst/>
                <a:cxnLst>
                  <a:cxn ang="T6">
                    <a:pos x="T0" y="T1"/>
                  </a:cxn>
                  <a:cxn ang="T7">
                    <a:pos x="T2" y="T3"/>
                  </a:cxn>
                  <a:cxn ang="T8">
                    <a:pos x="T4" y="T5"/>
                  </a:cxn>
                </a:cxnLst>
                <a:rect l="T9" t="T10" r="T11" b="T12"/>
                <a:pathLst>
                  <a:path w="21600" h="36050" fill="none" extrusionOk="0">
                    <a:moveTo>
                      <a:pt x="6149" y="0"/>
                    </a:moveTo>
                    <a:cubicBezTo>
                      <a:pt x="15314" y="2722"/>
                      <a:pt x="21600" y="11145"/>
                      <a:pt x="21600" y="20706"/>
                    </a:cubicBezTo>
                    <a:cubicBezTo>
                      <a:pt x="21600" y="26469"/>
                      <a:pt x="19296" y="31993"/>
                      <a:pt x="15202" y="36049"/>
                    </a:cubicBezTo>
                  </a:path>
                  <a:path w="21600" h="36050" stroke="0" extrusionOk="0">
                    <a:moveTo>
                      <a:pt x="6149" y="0"/>
                    </a:moveTo>
                    <a:cubicBezTo>
                      <a:pt x="15314" y="2722"/>
                      <a:pt x="21600" y="11145"/>
                      <a:pt x="21600" y="20706"/>
                    </a:cubicBezTo>
                    <a:cubicBezTo>
                      <a:pt x="21600" y="26469"/>
                      <a:pt x="19296" y="31993"/>
                      <a:pt x="15202" y="36049"/>
                    </a:cubicBezTo>
                    <a:lnTo>
                      <a:pt x="0" y="20706"/>
                    </a:lnTo>
                    <a:close/>
                  </a:path>
                </a:pathLst>
              </a:custGeom>
              <a:noFill/>
              <a:ln w="9525">
                <a:solidFill>
                  <a:schemeClr val="tx1"/>
                </a:solidFill>
                <a:round/>
                <a:headEnd/>
                <a:tailEnd/>
              </a:ln>
            </p:spPr>
            <p:txBody>
              <a:bodyPr wrap="none" anchor="ctr"/>
              <a:lstStyle/>
              <a:p>
                <a:endParaRPr lang="en-IN"/>
              </a:p>
            </p:txBody>
          </p:sp>
          <p:sp>
            <p:nvSpPr>
              <p:cNvPr id="68735" name="Line 23"/>
              <p:cNvSpPr>
                <a:spLocks noChangeShapeType="1"/>
              </p:cNvSpPr>
              <p:nvPr/>
            </p:nvSpPr>
            <p:spPr bwMode="auto">
              <a:xfrm>
                <a:off x="3168" y="1104"/>
                <a:ext cx="528" cy="384"/>
              </a:xfrm>
              <a:prstGeom prst="line">
                <a:avLst/>
              </a:prstGeom>
              <a:noFill/>
              <a:ln w="9525">
                <a:solidFill>
                  <a:schemeClr val="tx1"/>
                </a:solidFill>
                <a:round/>
                <a:headEnd/>
                <a:tailEnd/>
              </a:ln>
            </p:spPr>
            <p:txBody>
              <a:bodyPr/>
              <a:lstStyle/>
              <a:p>
                <a:endParaRPr lang="en-US"/>
              </a:p>
            </p:txBody>
          </p:sp>
        </p:grpSp>
      </p:grpSp>
      <p:grpSp>
        <p:nvGrpSpPr>
          <p:cNvPr id="7" name="Group 24"/>
          <p:cNvGrpSpPr>
            <a:grpSpLocks/>
          </p:cNvGrpSpPr>
          <p:nvPr/>
        </p:nvGrpSpPr>
        <p:grpSpPr bwMode="auto">
          <a:xfrm>
            <a:off x="1219200" y="1885950"/>
            <a:ext cx="2133600" cy="549275"/>
            <a:chOff x="768" y="1188"/>
            <a:chExt cx="1344" cy="346"/>
          </a:xfrm>
        </p:grpSpPr>
        <p:sp>
          <p:nvSpPr>
            <p:cNvPr id="68727" name="Rectangle 25"/>
            <p:cNvSpPr>
              <a:spLocks noChangeArrowheads="1"/>
            </p:cNvSpPr>
            <p:nvPr/>
          </p:nvSpPr>
          <p:spPr bwMode="auto">
            <a:xfrm>
              <a:off x="1248" y="1188"/>
              <a:ext cx="480" cy="346"/>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sym typeface="Symbol" pitchFamily="18" charset="2"/>
                </a:rPr>
                <a:t></a:t>
              </a:r>
              <a:r>
                <a:rPr lang="en-US" sz="1600">
                  <a:latin typeface="Times New Roman" pitchFamily="18" charset="0"/>
                  <a:cs typeface="Times New Roman" pitchFamily="18" charset="0"/>
                  <a:sym typeface="Symbol" pitchFamily="18" charset="2"/>
                </a:rPr>
                <a:t>D</a:t>
              </a:r>
              <a:endParaRPr lang="en-US" sz="1600">
                <a:latin typeface="Times New Roman" pitchFamily="18" charset="0"/>
                <a:cs typeface="Times New Roman" pitchFamily="18" charset="0"/>
              </a:endParaRPr>
            </a:p>
            <a:p>
              <a:pPr eaLnBrk="0" hangingPunct="0"/>
              <a:endParaRPr lang="en-US" sz="1200">
                <a:latin typeface="Times New Roman" pitchFamily="18" charset="0"/>
                <a:cs typeface="Times New Roman" pitchFamily="18" charset="0"/>
                <a:sym typeface="Symbol" pitchFamily="18" charset="2"/>
              </a:endParaRPr>
            </a:p>
          </p:txBody>
        </p:sp>
        <p:sp>
          <p:nvSpPr>
            <p:cNvPr id="68728" name="Line 26"/>
            <p:cNvSpPr>
              <a:spLocks noChangeShapeType="1"/>
            </p:cNvSpPr>
            <p:nvPr/>
          </p:nvSpPr>
          <p:spPr bwMode="auto">
            <a:xfrm>
              <a:off x="768" y="1236"/>
              <a:ext cx="0" cy="96"/>
            </a:xfrm>
            <a:prstGeom prst="line">
              <a:avLst/>
            </a:prstGeom>
            <a:noFill/>
            <a:ln w="9525">
              <a:solidFill>
                <a:schemeClr val="tx1"/>
              </a:solidFill>
              <a:round/>
              <a:headEnd/>
              <a:tailEnd/>
            </a:ln>
          </p:spPr>
          <p:txBody>
            <a:bodyPr/>
            <a:lstStyle/>
            <a:p>
              <a:endParaRPr lang="en-US"/>
            </a:p>
          </p:txBody>
        </p:sp>
        <p:sp>
          <p:nvSpPr>
            <p:cNvPr id="68729" name="Line 27"/>
            <p:cNvSpPr>
              <a:spLocks noChangeShapeType="1"/>
            </p:cNvSpPr>
            <p:nvPr/>
          </p:nvSpPr>
          <p:spPr bwMode="auto">
            <a:xfrm>
              <a:off x="2112" y="1188"/>
              <a:ext cx="0" cy="144"/>
            </a:xfrm>
            <a:prstGeom prst="line">
              <a:avLst/>
            </a:prstGeom>
            <a:noFill/>
            <a:ln w="9525">
              <a:solidFill>
                <a:schemeClr val="tx1"/>
              </a:solidFill>
              <a:round/>
              <a:headEnd/>
              <a:tailEnd/>
            </a:ln>
          </p:spPr>
          <p:txBody>
            <a:bodyPr/>
            <a:lstStyle/>
            <a:p>
              <a:endParaRPr lang="en-US"/>
            </a:p>
          </p:txBody>
        </p:sp>
        <p:sp>
          <p:nvSpPr>
            <p:cNvPr id="68730" name="Line 28"/>
            <p:cNvSpPr>
              <a:spLocks noChangeShapeType="1"/>
            </p:cNvSpPr>
            <p:nvPr/>
          </p:nvSpPr>
          <p:spPr bwMode="auto">
            <a:xfrm>
              <a:off x="768" y="1332"/>
              <a:ext cx="480" cy="0"/>
            </a:xfrm>
            <a:prstGeom prst="line">
              <a:avLst/>
            </a:prstGeom>
            <a:noFill/>
            <a:ln w="9525">
              <a:solidFill>
                <a:schemeClr val="tx1"/>
              </a:solidFill>
              <a:round/>
              <a:headEnd type="triangle" w="med" len="med"/>
              <a:tailEnd/>
            </a:ln>
          </p:spPr>
          <p:txBody>
            <a:bodyPr/>
            <a:lstStyle/>
            <a:p>
              <a:endParaRPr lang="en-US"/>
            </a:p>
          </p:txBody>
        </p:sp>
        <p:sp>
          <p:nvSpPr>
            <p:cNvPr id="68731" name="Line 29"/>
            <p:cNvSpPr>
              <a:spLocks noChangeShapeType="1"/>
            </p:cNvSpPr>
            <p:nvPr/>
          </p:nvSpPr>
          <p:spPr bwMode="auto">
            <a:xfrm>
              <a:off x="1536" y="1332"/>
              <a:ext cx="576" cy="0"/>
            </a:xfrm>
            <a:prstGeom prst="line">
              <a:avLst/>
            </a:prstGeom>
            <a:noFill/>
            <a:ln w="9525">
              <a:solidFill>
                <a:schemeClr val="tx1"/>
              </a:solidFill>
              <a:round/>
              <a:headEnd/>
              <a:tailEnd type="triangle" w="med" len="med"/>
            </a:ln>
          </p:spPr>
          <p:txBody>
            <a:bodyPr/>
            <a:lstStyle/>
            <a:p>
              <a:endParaRPr lang="en-US"/>
            </a:p>
          </p:txBody>
        </p:sp>
      </p:grpSp>
      <p:grpSp>
        <p:nvGrpSpPr>
          <p:cNvPr id="8" name="Group 30"/>
          <p:cNvGrpSpPr>
            <a:grpSpLocks/>
          </p:cNvGrpSpPr>
          <p:nvPr/>
        </p:nvGrpSpPr>
        <p:grpSpPr bwMode="auto">
          <a:xfrm rot="2214912">
            <a:off x="4872038" y="1177925"/>
            <a:ext cx="685800" cy="1219200"/>
            <a:chOff x="3024" y="432"/>
            <a:chExt cx="432" cy="768"/>
          </a:xfrm>
        </p:grpSpPr>
        <p:sp>
          <p:nvSpPr>
            <p:cNvPr id="68723" name="Line 31"/>
            <p:cNvSpPr>
              <a:spLocks noChangeShapeType="1"/>
            </p:cNvSpPr>
            <p:nvPr/>
          </p:nvSpPr>
          <p:spPr bwMode="auto">
            <a:xfrm flipH="1">
              <a:off x="3024" y="432"/>
              <a:ext cx="192" cy="96"/>
            </a:xfrm>
            <a:prstGeom prst="line">
              <a:avLst/>
            </a:prstGeom>
            <a:noFill/>
            <a:ln w="9525">
              <a:solidFill>
                <a:schemeClr val="tx1"/>
              </a:solidFill>
              <a:round/>
              <a:headEnd/>
              <a:tailEnd/>
            </a:ln>
          </p:spPr>
          <p:txBody>
            <a:bodyPr/>
            <a:lstStyle/>
            <a:p>
              <a:endParaRPr lang="en-US"/>
            </a:p>
          </p:txBody>
        </p:sp>
        <p:sp>
          <p:nvSpPr>
            <p:cNvPr id="68724" name="Line 32"/>
            <p:cNvSpPr>
              <a:spLocks noChangeShapeType="1"/>
            </p:cNvSpPr>
            <p:nvPr/>
          </p:nvSpPr>
          <p:spPr bwMode="auto">
            <a:xfrm flipH="1">
              <a:off x="3264" y="1104"/>
              <a:ext cx="192" cy="96"/>
            </a:xfrm>
            <a:prstGeom prst="line">
              <a:avLst/>
            </a:prstGeom>
            <a:noFill/>
            <a:ln w="9525">
              <a:solidFill>
                <a:schemeClr val="tx1"/>
              </a:solidFill>
              <a:round/>
              <a:headEnd/>
              <a:tailEnd/>
            </a:ln>
          </p:spPr>
          <p:txBody>
            <a:bodyPr/>
            <a:lstStyle/>
            <a:p>
              <a:endParaRPr lang="en-US"/>
            </a:p>
          </p:txBody>
        </p:sp>
        <p:sp>
          <p:nvSpPr>
            <p:cNvPr id="68725" name="Line 33"/>
            <p:cNvSpPr>
              <a:spLocks noChangeShapeType="1"/>
            </p:cNvSpPr>
            <p:nvPr/>
          </p:nvSpPr>
          <p:spPr bwMode="auto">
            <a:xfrm>
              <a:off x="3072" y="480"/>
              <a:ext cx="96" cy="288"/>
            </a:xfrm>
            <a:prstGeom prst="line">
              <a:avLst/>
            </a:prstGeom>
            <a:noFill/>
            <a:ln w="9525">
              <a:solidFill>
                <a:schemeClr val="tx1"/>
              </a:solidFill>
              <a:round/>
              <a:headEnd type="triangle" w="med" len="med"/>
              <a:tailEnd/>
            </a:ln>
          </p:spPr>
          <p:txBody>
            <a:bodyPr/>
            <a:lstStyle/>
            <a:p>
              <a:endParaRPr lang="en-US"/>
            </a:p>
          </p:txBody>
        </p:sp>
        <p:sp>
          <p:nvSpPr>
            <p:cNvPr id="68726" name="Line 34"/>
            <p:cNvSpPr>
              <a:spLocks noChangeShapeType="1"/>
            </p:cNvSpPr>
            <p:nvPr/>
          </p:nvSpPr>
          <p:spPr bwMode="auto">
            <a:xfrm>
              <a:off x="3228" y="918"/>
              <a:ext cx="96" cy="240"/>
            </a:xfrm>
            <a:prstGeom prst="line">
              <a:avLst/>
            </a:prstGeom>
            <a:noFill/>
            <a:ln w="9525">
              <a:solidFill>
                <a:schemeClr val="tx1"/>
              </a:solidFill>
              <a:round/>
              <a:headEnd/>
              <a:tailEnd type="triangle" w="med" len="med"/>
            </a:ln>
          </p:spPr>
          <p:txBody>
            <a:bodyPr/>
            <a:lstStyle/>
            <a:p>
              <a:endParaRPr lang="en-US"/>
            </a:p>
          </p:txBody>
        </p:sp>
      </p:grpSp>
      <p:grpSp>
        <p:nvGrpSpPr>
          <p:cNvPr id="9" name="Group 35"/>
          <p:cNvGrpSpPr>
            <a:grpSpLocks/>
          </p:cNvGrpSpPr>
          <p:nvPr/>
        </p:nvGrpSpPr>
        <p:grpSpPr bwMode="auto">
          <a:xfrm>
            <a:off x="152400" y="971550"/>
            <a:ext cx="685800" cy="1404938"/>
            <a:chOff x="96" y="612"/>
            <a:chExt cx="432" cy="885"/>
          </a:xfrm>
        </p:grpSpPr>
        <p:sp>
          <p:nvSpPr>
            <p:cNvPr id="68714" name="Line 36"/>
            <p:cNvSpPr>
              <a:spLocks noChangeShapeType="1"/>
            </p:cNvSpPr>
            <p:nvPr/>
          </p:nvSpPr>
          <p:spPr bwMode="auto">
            <a:xfrm>
              <a:off x="144" y="612"/>
              <a:ext cx="144" cy="0"/>
            </a:xfrm>
            <a:prstGeom prst="line">
              <a:avLst/>
            </a:prstGeom>
            <a:noFill/>
            <a:ln w="9525">
              <a:solidFill>
                <a:schemeClr val="tx1"/>
              </a:solidFill>
              <a:round/>
              <a:headEnd/>
              <a:tailEnd/>
            </a:ln>
          </p:spPr>
          <p:txBody>
            <a:bodyPr/>
            <a:lstStyle/>
            <a:p>
              <a:endParaRPr lang="en-US"/>
            </a:p>
          </p:txBody>
        </p:sp>
        <p:sp>
          <p:nvSpPr>
            <p:cNvPr id="68715" name="Line 37"/>
            <p:cNvSpPr>
              <a:spLocks noChangeShapeType="1"/>
            </p:cNvSpPr>
            <p:nvPr/>
          </p:nvSpPr>
          <p:spPr bwMode="auto">
            <a:xfrm>
              <a:off x="144" y="1188"/>
              <a:ext cx="144" cy="0"/>
            </a:xfrm>
            <a:prstGeom prst="line">
              <a:avLst/>
            </a:prstGeom>
            <a:noFill/>
            <a:ln w="9525">
              <a:solidFill>
                <a:schemeClr val="tx1"/>
              </a:solidFill>
              <a:round/>
              <a:headEnd/>
              <a:tailEnd/>
            </a:ln>
          </p:spPr>
          <p:txBody>
            <a:bodyPr/>
            <a:lstStyle/>
            <a:p>
              <a:endParaRPr lang="en-US"/>
            </a:p>
          </p:txBody>
        </p:sp>
        <p:sp>
          <p:nvSpPr>
            <p:cNvPr id="68716" name="Line 38"/>
            <p:cNvSpPr>
              <a:spLocks noChangeShapeType="1"/>
            </p:cNvSpPr>
            <p:nvPr/>
          </p:nvSpPr>
          <p:spPr bwMode="auto">
            <a:xfrm>
              <a:off x="192" y="612"/>
              <a:ext cx="0" cy="192"/>
            </a:xfrm>
            <a:prstGeom prst="line">
              <a:avLst/>
            </a:prstGeom>
            <a:noFill/>
            <a:ln w="9525">
              <a:solidFill>
                <a:schemeClr val="tx1"/>
              </a:solidFill>
              <a:round/>
              <a:headEnd type="triangle" w="med" len="med"/>
              <a:tailEnd/>
            </a:ln>
          </p:spPr>
          <p:txBody>
            <a:bodyPr/>
            <a:lstStyle/>
            <a:p>
              <a:endParaRPr lang="en-US"/>
            </a:p>
          </p:txBody>
        </p:sp>
        <p:sp>
          <p:nvSpPr>
            <p:cNvPr id="68717" name="Line 39"/>
            <p:cNvSpPr>
              <a:spLocks noChangeShapeType="1"/>
            </p:cNvSpPr>
            <p:nvPr/>
          </p:nvSpPr>
          <p:spPr bwMode="auto">
            <a:xfrm>
              <a:off x="192" y="948"/>
              <a:ext cx="0" cy="240"/>
            </a:xfrm>
            <a:prstGeom prst="line">
              <a:avLst/>
            </a:prstGeom>
            <a:noFill/>
            <a:ln w="9525">
              <a:solidFill>
                <a:schemeClr val="tx1"/>
              </a:solidFill>
              <a:round/>
              <a:headEnd/>
              <a:tailEnd type="triangle" w="med" len="med"/>
            </a:ln>
          </p:spPr>
          <p:txBody>
            <a:bodyPr/>
            <a:lstStyle/>
            <a:p>
              <a:endParaRPr lang="en-US"/>
            </a:p>
          </p:txBody>
        </p:sp>
        <p:grpSp>
          <p:nvGrpSpPr>
            <p:cNvPr id="10" name="Group 40"/>
            <p:cNvGrpSpPr>
              <a:grpSpLocks/>
            </p:cNvGrpSpPr>
            <p:nvPr/>
          </p:nvGrpSpPr>
          <p:grpSpPr bwMode="auto">
            <a:xfrm flipH="1" flipV="1">
              <a:off x="336" y="1269"/>
              <a:ext cx="192" cy="144"/>
              <a:chOff x="144" y="1248"/>
              <a:chExt cx="192" cy="144"/>
            </a:xfrm>
          </p:grpSpPr>
          <p:sp>
            <p:nvSpPr>
              <p:cNvPr id="68721" name="Line 41"/>
              <p:cNvSpPr>
                <a:spLocks noChangeShapeType="1"/>
              </p:cNvSpPr>
              <p:nvPr/>
            </p:nvSpPr>
            <p:spPr bwMode="auto">
              <a:xfrm>
                <a:off x="144" y="1248"/>
                <a:ext cx="96" cy="144"/>
              </a:xfrm>
              <a:prstGeom prst="line">
                <a:avLst/>
              </a:prstGeom>
              <a:noFill/>
              <a:ln w="9525">
                <a:solidFill>
                  <a:schemeClr val="tx1"/>
                </a:solidFill>
                <a:round/>
                <a:headEnd/>
                <a:tailEnd type="triangle" w="med" len="med"/>
              </a:ln>
            </p:spPr>
            <p:txBody>
              <a:bodyPr/>
              <a:lstStyle/>
              <a:p>
                <a:endParaRPr lang="en-US"/>
              </a:p>
            </p:txBody>
          </p:sp>
          <p:sp>
            <p:nvSpPr>
              <p:cNvPr id="68722" name="Line 42"/>
              <p:cNvSpPr>
                <a:spLocks noChangeShapeType="1"/>
              </p:cNvSpPr>
              <p:nvPr/>
            </p:nvSpPr>
            <p:spPr bwMode="auto">
              <a:xfrm>
                <a:off x="144" y="1248"/>
                <a:ext cx="192" cy="0"/>
              </a:xfrm>
              <a:prstGeom prst="line">
                <a:avLst/>
              </a:prstGeom>
              <a:noFill/>
              <a:ln w="9525">
                <a:solidFill>
                  <a:schemeClr val="tx1"/>
                </a:solidFill>
                <a:round/>
                <a:headEnd/>
                <a:tailEnd/>
              </a:ln>
            </p:spPr>
            <p:txBody>
              <a:bodyPr/>
              <a:lstStyle/>
              <a:p>
                <a:endParaRPr lang="en-US"/>
              </a:p>
            </p:txBody>
          </p:sp>
        </p:grpSp>
        <p:sp>
          <p:nvSpPr>
            <p:cNvPr id="68719" name="Text Box 43"/>
            <p:cNvSpPr txBox="1">
              <a:spLocks noChangeArrowheads="1"/>
            </p:cNvSpPr>
            <p:nvPr/>
          </p:nvSpPr>
          <p:spPr bwMode="auto">
            <a:xfrm>
              <a:off x="96" y="780"/>
              <a:ext cx="197" cy="192"/>
            </a:xfrm>
            <a:prstGeom prst="rect">
              <a:avLst/>
            </a:prstGeom>
            <a:noFill/>
            <a:ln w="9525">
              <a:noFill/>
              <a:miter lim="800000"/>
              <a:headEnd/>
              <a:tailEnd/>
            </a:ln>
          </p:spPr>
          <p:txBody>
            <a:bodyPr wrap="none">
              <a:spAutoFit/>
            </a:bodyPr>
            <a:lstStyle/>
            <a:p>
              <a:r>
                <a:rPr lang="en-US" sz="1400">
                  <a:latin typeface="Times New Roman" pitchFamily="18" charset="0"/>
                </a:rPr>
                <a:t>H</a:t>
              </a:r>
            </a:p>
          </p:txBody>
        </p:sp>
        <p:sp>
          <p:nvSpPr>
            <p:cNvPr id="68720" name="Text Box 44"/>
            <p:cNvSpPr txBox="1">
              <a:spLocks noChangeArrowheads="1"/>
            </p:cNvSpPr>
            <p:nvPr/>
          </p:nvSpPr>
          <p:spPr bwMode="auto">
            <a:xfrm>
              <a:off x="180" y="1305"/>
              <a:ext cx="197" cy="192"/>
            </a:xfrm>
            <a:prstGeom prst="rect">
              <a:avLst/>
            </a:prstGeom>
            <a:noFill/>
            <a:ln w="9525">
              <a:noFill/>
              <a:miter lim="800000"/>
              <a:headEnd/>
              <a:tailEnd/>
            </a:ln>
          </p:spPr>
          <p:txBody>
            <a:bodyPr wrap="none">
              <a:spAutoFit/>
            </a:bodyPr>
            <a:lstStyle/>
            <a:p>
              <a:r>
                <a:rPr lang="en-US" sz="1400">
                  <a:latin typeface="Times New Roman" pitchFamily="18" charset="0"/>
                </a:rPr>
                <a:t>D</a:t>
              </a:r>
            </a:p>
          </p:txBody>
        </p:sp>
      </p:grpSp>
      <p:grpSp>
        <p:nvGrpSpPr>
          <p:cNvPr id="11" name="Group 45"/>
          <p:cNvGrpSpPr>
            <a:grpSpLocks/>
          </p:cNvGrpSpPr>
          <p:nvPr/>
        </p:nvGrpSpPr>
        <p:grpSpPr bwMode="auto">
          <a:xfrm>
            <a:off x="528638" y="2971800"/>
            <a:ext cx="2984500" cy="1524000"/>
            <a:chOff x="333" y="1872"/>
            <a:chExt cx="1880" cy="960"/>
          </a:xfrm>
        </p:grpSpPr>
        <p:grpSp>
          <p:nvGrpSpPr>
            <p:cNvPr id="12" name="Group 46"/>
            <p:cNvGrpSpPr>
              <a:grpSpLocks/>
            </p:cNvGrpSpPr>
            <p:nvPr/>
          </p:nvGrpSpPr>
          <p:grpSpPr bwMode="auto">
            <a:xfrm>
              <a:off x="768" y="1872"/>
              <a:ext cx="1200" cy="720"/>
              <a:chOff x="912" y="1488"/>
              <a:chExt cx="1200" cy="720"/>
            </a:xfrm>
          </p:grpSpPr>
          <p:sp>
            <p:nvSpPr>
              <p:cNvPr id="68709" name="Rectangle 47"/>
              <p:cNvSpPr>
                <a:spLocks noChangeArrowheads="1"/>
              </p:cNvSpPr>
              <p:nvPr/>
            </p:nvSpPr>
            <p:spPr bwMode="auto">
              <a:xfrm>
                <a:off x="912" y="1488"/>
                <a:ext cx="240" cy="720"/>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710" name="Rectangle 48"/>
              <p:cNvSpPr>
                <a:spLocks noChangeArrowheads="1"/>
              </p:cNvSpPr>
              <p:nvPr/>
            </p:nvSpPr>
            <p:spPr bwMode="auto">
              <a:xfrm>
                <a:off x="1152" y="1488"/>
                <a:ext cx="240" cy="720"/>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711" name="Rectangle 49"/>
              <p:cNvSpPr>
                <a:spLocks noChangeArrowheads="1"/>
              </p:cNvSpPr>
              <p:nvPr/>
            </p:nvSpPr>
            <p:spPr bwMode="auto">
              <a:xfrm>
                <a:off x="1392" y="1488"/>
                <a:ext cx="240" cy="720"/>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712" name="Rectangle 50"/>
              <p:cNvSpPr>
                <a:spLocks noChangeArrowheads="1"/>
              </p:cNvSpPr>
              <p:nvPr/>
            </p:nvSpPr>
            <p:spPr bwMode="auto">
              <a:xfrm>
                <a:off x="1632" y="1488"/>
                <a:ext cx="240" cy="720"/>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713" name="Rectangle 51"/>
              <p:cNvSpPr>
                <a:spLocks noChangeArrowheads="1"/>
              </p:cNvSpPr>
              <p:nvPr/>
            </p:nvSpPr>
            <p:spPr bwMode="auto">
              <a:xfrm>
                <a:off x="1872" y="1488"/>
                <a:ext cx="240" cy="720"/>
              </a:xfrm>
              <a:prstGeom prst="rect">
                <a:avLst/>
              </a:prstGeom>
              <a:solidFill>
                <a:schemeClr val="bg1"/>
              </a:solidFill>
              <a:ln w="9525">
                <a:solidFill>
                  <a:schemeClr val="tx1"/>
                </a:solidFill>
                <a:miter lim="800000"/>
                <a:headEnd/>
                <a:tailEnd/>
              </a:ln>
            </p:spPr>
            <p:txBody>
              <a:bodyPr wrap="none" anchor="ctr"/>
              <a:lstStyle/>
              <a:p>
                <a:endParaRPr lang="en-IN"/>
              </a:p>
            </p:txBody>
          </p:sp>
        </p:grpSp>
        <p:sp>
          <p:nvSpPr>
            <p:cNvPr id="68695" name="Line 52"/>
            <p:cNvSpPr>
              <a:spLocks noChangeShapeType="1"/>
            </p:cNvSpPr>
            <p:nvPr/>
          </p:nvSpPr>
          <p:spPr bwMode="auto">
            <a:xfrm>
              <a:off x="2064" y="1872"/>
              <a:ext cx="96" cy="0"/>
            </a:xfrm>
            <a:prstGeom prst="line">
              <a:avLst/>
            </a:prstGeom>
            <a:noFill/>
            <a:ln w="9525">
              <a:solidFill>
                <a:schemeClr val="tx1"/>
              </a:solidFill>
              <a:round/>
              <a:headEnd/>
              <a:tailEnd/>
            </a:ln>
          </p:spPr>
          <p:txBody>
            <a:bodyPr/>
            <a:lstStyle/>
            <a:p>
              <a:endParaRPr lang="en-US"/>
            </a:p>
          </p:txBody>
        </p:sp>
        <p:sp>
          <p:nvSpPr>
            <p:cNvPr id="68696" name="Line 53"/>
            <p:cNvSpPr>
              <a:spLocks noChangeShapeType="1"/>
            </p:cNvSpPr>
            <p:nvPr/>
          </p:nvSpPr>
          <p:spPr bwMode="auto">
            <a:xfrm>
              <a:off x="2064" y="2592"/>
              <a:ext cx="96" cy="0"/>
            </a:xfrm>
            <a:prstGeom prst="line">
              <a:avLst/>
            </a:prstGeom>
            <a:noFill/>
            <a:ln w="9525">
              <a:solidFill>
                <a:schemeClr val="tx1"/>
              </a:solidFill>
              <a:round/>
              <a:headEnd/>
              <a:tailEnd/>
            </a:ln>
          </p:spPr>
          <p:txBody>
            <a:bodyPr/>
            <a:lstStyle/>
            <a:p>
              <a:endParaRPr lang="en-US"/>
            </a:p>
          </p:txBody>
        </p:sp>
        <p:sp>
          <p:nvSpPr>
            <p:cNvPr id="68697" name="Line 54"/>
            <p:cNvSpPr>
              <a:spLocks noChangeShapeType="1"/>
            </p:cNvSpPr>
            <p:nvPr/>
          </p:nvSpPr>
          <p:spPr bwMode="auto">
            <a:xfrm>
              <a:off x="2112" y="1872"/>
              <a:ext cx="0" cy="288"/>
            </a:xfrm>
            <a:prstGeom prst="line">
              <a:avLst/>
            </a:prstGeom>
            <a:noFill/>
            <a:ln w="9525">
              <a:solidFill>
                <a:schemeClr val="tx1"/>
              </a:solidFill>
              <a:round/>
              <a:headEnd/>
              <a:tailEnd/>
            </a:ln>
          </p:spPr>
          <p:txBody>
            <a:bodyPr/>
            <a:lstStyle/>
            <a:p>
              <a:endParaRPr lang="en-US"/>
            </a:p>
          </p:txBody>
        </p:sp>
        <p:sp>
          <p:nvSpPr>
            <p:cNvPr id="68698" name="Line 55"/>
            <p:cNvSpPr>
              <a:spLocks noChangeShapeType="1"/>
            </p:cNvSpPr>
            <p:nvPr/>
          </p:nvSpPr>
          <p:spPr bwMode="auto">
            <a:xfrm>
              <a:off x="2112" y="2304"/>
              <a:ext cx="0" cy="288"/>
            </a:xfrm>
            <a:prstGeom prst="line">
              <a:avLst/>
            </a:prstGeom>
            <a:noFill/>
            <a:ln w="9525">
              <a:solidFill>
                <a:schemeClr val="tx1"/>
              </a:solidFill>
              <a:round/>
              <a:headEnd/>
              <a:tailEnd/>
            </a:ln>
          </p:spPr>
          <p:txBody>
            <a:bodyPr/>
            <a:lstStyle/>
            <a:p>
              <a:endParaRPr lang="en-US"/>
            </a:p>
          </p:txBody>
        </p:sp>
        <p:grpSp>
          <p:nvGrpSpPr>
            <p:cNvPr id="13" name="Group 56"/>
            <p:cNvGrpSpPr>
              <a:grpSpLocks/>
            </p:cNvGrpSpPr>
            <p:nvPr/>
          </p:nvGrpSpPr>
          <p:grpSpPr bwMode="auto">
            <a:xfrm>
              <a:off x="768" y="2640"/>
              <a:ext cx="240" cy="192"/>
              <a:chOff x="912" y="2256"/>
              <a:chExt cx="240" cy="192"/>
            </a:xfrm>
          </p:grpSpPr>
          <p:sp>
            <p:nvSpPr>
              <p:cNvPr id="68705" name="Line 57"/>
              <p:cNvSpPr>
                <a:spLocks noChangeShapeType="1"/>
              </p:cNvSpPr>
              <p:nvPr/>
            </p:nvSpPr>
            <p:spPr bwMode="auto">
              <a:xfrm>
                <a:off x="912" y="2256"/>
                <a:ext cx="0" cy="48"/>
              </a:xfrm>
              <a:prstGeom prst="line">
                <a:avLst/>
              </a:prstGeom>
              <a:noFill/>
              <a:ln w="9525">
                <a:solidFill>
                  <a:schemeClr val="tx1"/>
                </a:solidFill>
                <a:round/>
                <a:headEnd/>
                <a:tailEnd/>
              </a:ln>
            </p:spPr>
            <p:txBody>
              <a:bodyPr/>
              <a:lstStyle/>
              <a:p>
                <a:endParaRPr lang="en-US"/>
              </a:p>
            </p:txBody>
          </p:sp>
          <p:sp>
            <p:nvSpPr>
              <p:cNvPr id="68706" name="Line 58"/>
              <p:cNvSpPr>
                <a:spLocks noChangeShapeType="1"/>
              </p:cNvSpPr>
              <p:nvPr/>
            </p:nvSpPr>
            <p:spPr bwMode="auto">
              <a:xfrm>
                <a:off x="1152" y="2256"/>
                <a:ext cx="0" cy="48"/>
              </a:xfrm>
              <a:prstGeom prst="line">
                <a:avLst/>
              </a:prstGeom>
              <a:noFill/>
              <a:ln w="9525">
                <a:solidFill>
                  <a:schemeClr val="tx1"/>
                </a:solidFill>
                <a:round/>
                <a:headEnd/>
                <a:tailEnd/>
              </a:ln>
            </p:spPr>
            <p:txBody>
              <a:bodyPr/>
              <a:lstStyle/>
              <a:p>
                <a:endParaRPr lang="en-US"/>
              </a:p>
            </p:txBody>
          </p:sp>
          <p:sp>
            <p:nvSpPr>
              <p:cNvPr id="68707" name="Text Box 59"/>
              <p:cNvSpPr txBox="1">
                <a:spLocks noChangeArrowheads="1"/>
              </p:cNvSpPr>
              <p:nvPr/>
            </p:nvSpPr>
            <p:spPr bwMode="auto">
              <a:xfrm>
                <a:off x="948" y="2256"/>
                <a:ext cx="178" cy="192"/>
              </a:xfrm>
              <a:prstGeom prst="rect">
                <a:avLst/>
              </a:prstGeom>
              <a:noFill/>
              <a:ln w="9525">
                <a:noFill/>
                <a:miter lim="800000"/>
                <a:headEnd/>
                <a:tailEnd/>
              </a:ln>
            </p:spPr>
            <p:txBody>
              <a:bodyPr wrap="none">
                <a:spAutoFit/>
              </a:bodyPr>
              <a:lstStyle/>
              <a:p>
                <a:r>
                  <a:rPr lang="en-US" sz="1400">
                    <a:latin typeface="Times New Roman" pitchFamily="18" charset="0"/>
                  </a:rPr>
                  <a:t>S</a:t>
                </a:r>
              </a:p>
            </p:txBody>
          </p:sp>
          <p:sp>
            <p:nvSpPr>
              <p:cNvPr id="68708" name="Line 60"/>
              <p:cNvSpPr>
                <a:spLocks noChangeShapeType="1"/>
              </p:cNvSpPr>
              <p:nvPr/>
            </p:nvSpPr>
            <p:spPr bwMode="auto">
              <a:xfrm>
                <a:off x="912" y="2280"/>
                <a:ext cx="240" cy="0"/>
              </a:xfrm>
              <a:prstGeom prst="line">
                <a:avLst/>
              </a:prstGeom>
              <a:noFill/>
              <a:ln w="9525">
                <a:solidFill>
                  <a:schemeClr val="tx1"/>
                </a:solidFill>
                <a:round/>
                <a:headEnd type="triangle" w="med" len="med"/>
                <a:tailEnd type="triangle" w="med" len="med"/>
              </a:ln>
            </p:spPr>
            <p:txBody>
              <a:bodyPr/>
              <a:lstStyle/>
              <a:p>
                <a:endParaRPr lang="en-US"/>
              </a:p>
            </p:txBody>
          </p:sp>
        </p:grpSp>
        <p:sp>
          <p:nvSpPr>
            <p:cNvPr id="68700" name="Line 61"/>
            <p:cNvSpPr>
              <a:spLocks noChangeShapeType="1"/>
            </p:cNvSpPr>
            <p:nvPr/>
          </p:nvSpPr>
          <p:spPr bwMode="auto">
            <a:xfrm>
              <a:off x="333" y="2667"/>
              <a:ext cx="0" cy="48"/>
            </a:xfrm>
            <a:prstGeom prst="line">
              <a:avLst/>
            </a:prstGeom>
            <a:noFill/>
            <a:ln w="9525">
              <a:solidFill>
                <a:schemeClr val="tx1"/>
              </a:solidFill>
              <a:round/>
              <a:headEnd/>
              <a:tailEnd/>
            </a:ln>
          </p:spPr>
          <p:txBody>
            <a:bodyPr/>
            <a:lstStyle/>
            <a:p>
              <a:endParaRPr lang="en-US"/>
            </a:p>
          </p:txBody>
        </p:sp>
        <p:sp>
          <p:nvSpPr>
            <p:cNvPr id="68701" name="Line 62"/>
            <p:cNvSpPr>
              <a:spLocks noChangeShapeType="1"/>
            </p:cNvSpPr>
            <p:nvPr/>
          </p:nvSpPr>
          <p:spPr bwMode="auto">
            <a:xfrm>
              <a:off x="573" y="2667"/>
              <a:ext cx="0" cy="48"/>
            </a:xfrm>
            <a:prstGeom prst="line">
              <a:avLst/>
            </a:prstGeom>
            <a:noFill/>
            <a:ln w="9525">
              <a:solidFill>
                <a:schemeClr val="tx1"/>
              </a:solidFill>
              <a:round/>
              <a:headEnd/>
              <a:tailEnd/>
            </a:ln>
          </p:spPr>
          <p:txBody>
            <a:bodyPr/>
            <a:lstStyle/>
            <a:p>
              <a:endParaRPr lang="en-US"/>
            </a:p>
          </p:txBody>
        </p:sp>
        <p:sp>
          <p:nvSpPr>
            <p:cNvPr id="68702" name="Text Box 63"/>
            <p:cNvSpPr txBox="1">
              <a:spLocks noChangeArrowheads="1"/>
            </p:cNvSpPr>
            <p:nvPr/>
          </p:nvSpPr>
          <p:spPr bwMode="auto">
            <a:xfrm>
              <a:off x="363" y="2622"/>
              <a:ext cx="178" cy="192"/>
            </a:xfrm>
            <a:prstGeom prst="rect">
              <a:avLst/>
            </a:prstGeom>
            <a:noFill/>
            <a:ln w="9525">
              <a:noFill/>
              <a:miter lim="800000"/>
              <a:headEnd/>
              <a:tailEnd/>
            </a:ln>
          </p:spPr>
          <p:txBody>
            <a:bodyPr wrap="none">
              <a:spAutoFit/>
            </a:bodyPr>
            <a:lstStyle/>
            <a:p>
              <a:r>
                <a:rPr lang="en-US" sz="1400">
                  <a:latin typeface="Times New Roman" pitchFamily="18" charset="0"/>
                </a:rPr>
                <a:t>S</a:t>
              </a:r>
            </a:p>
          </p:txBody>
        </p:sp>
        <p:sp>
          <p:nvSpPr>
            <p:cNvPr id="68703" name="Line 64"/>
            <p:cNvSpPr>
              <a:spLocks noChangeShapeType="1"/>
            </p:cNvSpPr>
            <p:nvPr/>
          </p:nvSpPr>
          <p:spPr bwMode="auto">
            <a:xfrm>
              <a:off x="333" y="2691"/>
              <a:ext cx="240" cy="0"/>
            </a:xfrm>
            <a:prstGeom prst="line">
              <a:avLst/>
            </a:prstGeom>
            <a:noFill/>
            <a:ln w="9525">
              <a:solidFill>
                <a:schemeClr val="tx1"/>
              </a:solidFill>
              <a:round/>
              <a:headEnd type="triangle" w="med" len="med"/>
              <a:tailEnd type="triangle" w="med" len="med"/>
            </a:ln>
          </p:spPr>
          <p:txBody>
            <a:bodyPr/>
            <a:lstStyle/>
            <a:p>
              <a:endParaRPr lang="en-US"/>
            </a:p>
          </p:txBody>
        </p:sp>
        <p:sp>
          <p:nvSpPr>
            <p:cNvPr id="68704" name="Text Box 65"/>
            <p:cNvSpPr txBox="1">
              <a:spLocks noChangeArrowheads="1"/>
            </p:cNvSpPr>
            <p:nvPr/>
          </p:nvSpPr>
          <p:spPr bwMode="auto">
            <a:xfrm>
              <a:off x="2016" y="2130"/>
              <a:ext cx="197" cy="192"/>
            </a:xfrm>
            <a:prstGeom prst="rect">
              <a:avLst/>
            </a:prstGeom>
            <a:noFill/>
            <a:ln w="9525">
              <a:noFill/>
              <a:miter lim="800000"/>
              <a:headEnd/>
              <a:tailEnd/>
            </a:ln>
          </p:spPr>
          <p:txBody>
            <a:bodyPr wrap="none">
              <a:spAutoFit/>
            </a:bodyPr>
            <a:lstStyle/>
            <a:p>
              <a:r>
                <a:rPr lang="en-US" sz="1400">
                  <a:latin typeface="Times New Roman" pitchFamily="18" charset="0"/>
                </a:rPr>
                <a:t>H</a:t>
              </a:r>
            </a:p>
          </p:txBody>
        </p:sp>
      </p:grpSp>
      <p:sp>
        <p:nvSpPr>
          <p:cNvPr id="14402" name="Text Box 66"/>
          <p:cNvSpPr txBox="1">
            <a:spLocks noChangeArrowheads="1"/>
          </p:cNvSpPr>
          <p:nvPr/>
        </p:nvSpPr>
        <p:spPr bwMode="auto">
          <a:xfrm rot="1017300">
            <a:off x="4986338" y="1647825"/>
            <a:ext cx="292100" cy="304800"/>
          </a:xfrm>
          <a:prstGeom prst="rect">
            <a:avLst/>
          </a:prstGeom>
          <a:noFill/>
          <a:ln w="9525">
            <a:noFill/>
            <a:miter lim="800000"/>
            <a:headEnd/>
            <a:tailEnd/>
          </a:ln>
        </p:spPr>
        <p:txBody>
          <a:bodyPr wrap="none">
            <a:spAutoFit/>
          </a:bodyPr>
          <a:lstStyle/>
          <a:p>
            <a:r>
              <a:rPr lang="en-US" sz="1400">
                <a:latin typeface="Times New Roman" pitchFamily="18" charset="0"/>
              </a:rPr>
              <a:t>L</a:t>
            </a:r>
          </a:p>
        </p:txBody>
      </p:sp>
      <p:sp>
        <p:nvSpPr>
          <p:cNvPr id="14403" name="Rectangle 67"/>
          <p:cNvSpPr>
            <a:spLocks noChangeArrowheads="1"/>
          </p:cNvSpPr>
          <p:nvPr/>
        </p:nvSpPr>
        <p:spPr bwMode="auto">
          <a:xfrm>
            <a:off x="5186363" y="2085975"/>
            <a:ext cx="303212" cy="366713"/>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sym typeface="Symbol" pitchFamily="18" charset="2"/>
              </a:rPr>
              <a:t></a:t>
            </a:r>
          </a:p>
        </p:txBody>
      </p:sp>
      <p:grpSp>
        <p:nvGrpSpPr>
          <p:cNvPr id="14" name="Group 68"/>
          <p:cNvGrpSpPr>
            <a:grpSpLocks/>
          </p:cNvGrpSpPr>
          <p:nvPr/>
        </p:nvGrpSpPr>
        <p:grpSpPr bwMode="auto">
          <a:xfrm>
            <a:off x="3962400" y="2489200"/>
            <a:ext cx="1720850" cy="892175"/>
            <a:chOff x="2496" y="1568"/>
            <a:chExt cx="1084" cy="562"/>
          </a:xfrm>
        </p:grpSpPr>
        <p:grpSp>
          <p:nvGrpSpPr>
            <p:cNvPr id="15" name="Group 69"/>
            <p:cNvGrpSpPr>
              <a:grpSpLocks/>
            </p:cNvGrpSpPr>
            <p:nvPr/>
          </p:nvGrpSpPr>
          <p:grpSpPr bwMode="auto">
            <a:xfrm>
              <a:off x="2496" y="1824"/>
              <a:ext cx="815" cy="306"/>
              <a:chOff x="768" y="738"/>
              <a:chExt cx="815" cy="306"/>
            </a:xfrm>
          </p:grpSpPr>
          <p:sp>
            <p:nvSpPr>
              <p:cNvPr id="68686" name="Rectangle 70"/>
              <p:cNvSpPr>
                <a:spLocks noChangeArrowheads="1"/>
              </p:cNvSpPr>
              <p:nvPr/>
            </p:nvSpPr>
            <p:spPr bwMode="auto">
              <a:xfrm>
                <a:off x="768" y="768"/>
                <a:ext cx="191" cy="231"/>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sym typeface="Symbol" pitchFamily="18" charset="2"/>
                  </a:rPr>
                  <a:t></a:t>
                </a:r>
              </a:p>
            </p:txBody>
          </p:sp>
          <p:sp>
            <p:nvSpPr>
              <p:cNvPr id="68687" name="Text Box 71"/>
              <p:cNvSpPr txBox="1">
                <a:spLocks noChangeArrowheads="1"/>
              </p:cNvSpPr>
              <p:nvPr/>
            </p:nvSpPr>
            <p:spPr bwMode="auto">
              <a:xfrm>
                <a:off x="902" y="746"/>
                <a:ext cx="224" cy="288"/>
              </a:xfrm>
              <a:prstGeom prst="rect">
                <a:avLst/>
              </a:prstGeom>
              <a:noFill/>
              <a:ln w="9525">
                <a:noFill/>
                <a:miter lim="800000"/>
                <a:headEnd/>
                <a:tailEnd/>
              </a:ln>
            </p:spPr>
            <p:txBody>
              <a:bodyPr wrap="none">
                <a:spAutoFit/>
              </a:bodyPr>
              <a:lstStyle/>
              <a:p>
                <a:r>
                  <a:rPr lang="en-US" sz="2400">
                    <a:latin typeface="Times New Roman" pitchFamily="18" charset="0"/>
                  </a:rPr>
                  <a:t>=</a:t>
                </a:r>
                <a:endParaRPr lang="en-US" sz="1400">
                  <a:latin typeface="Times New Roman" pitchFamily="18" charset="0"/>
                </a:endParaRPr>
              </a:p>
            </p:txBody>
          </p:sp>
          <p:grpSp>
            <p:nvGrpSpPr>
              <p:cNvPr id="16" name="Group 72"/>
              <p:cNvGrpSpPr>
                <a:grpSpLocks/>
              </p:cNvGrpSpPr>
              <p:nvPr/>
            </p:nvGrpSpPr>
            <p:grpSpPr bwMode="auto">
              <a:xfrm>
                <a:off x="1071" y="738"/>
                <a:ext cx="512" cy="306"/>
                <a:chOff x="2016" y="1248"/>
                <a:chExt cx="512" cy="306"/>
              </a:xfrm>
            </p:grpSpPr>
            <p:sp>
              <p:nvSpPr>
                <p:cNvPr id="68689" name="Rectangle 73"/>
                <p:cNvSpPr>
                  <a:spLocks noChangeArrowheads="1"/>
                </p:cNvSpPr>
                <p:nvPr/>
              </p:nvSpPr>
              <p:spPr bwMode="auto">
                <a:xfrm>
                  <a:off x="2016" y="1248"/>
                  <a:ext cx="191" cy="192"/>
                </a:xfrm>
                <a:prstGeom prst="rect">
                  <a:avLst/>
                </a:prstGeom>
                <a:noFill/>
                <a:ln w="9525">
                  <a:noFill/>
                  <a:miter lim="800000"/>
                  <a:headEnd/>
                  <a:tailEnd/>
                </a:ln>
              </p:spPr>
              <p:txBody>
                <a:bodyPr wrap="none">
                  <a:spAutoFit/>
                </a:bodyPr>
                <a:lstStyle/>
                <a:p>
                  <a:r>
                    <a:rPr lang="en-US" sz="1400">
                      <a:latin typeface="Times New Roman" pitchFamily="18" charset="0"/>
                    </a:rPr>
                    <a:t>R</a:t>
                  </a:r>
                </a:p>
              </p:txBody>
            </p:sp>
            <p:sp>
              <p:nvSpPr>
                <p:cNvPr id="68690" name="Text Box 74"/>
                <p:cNvSpPr txBox="1">
                  <a:spLocks noChangeArrowheads="1"/>
                </p:cNvSpPr>
                <p:nvPr/>
              </p:nvSpPr>
              <p:spPr bwMode="auto">
                <a:xfrm>
                  <a:off x="2028" y="1362"/>
                  <a:ext cx="184" cy="192"/>
                </a:xfrm>
                <a:prstGeom prst="rect">
                  <a:avLst/>
                </a:prstGeom>
                <a:noFill/>
                <a:ln w="9525">
                  <a:noFill/>
                  <a:miter lim="800000"/>
                  <a:headEnd/>
                  <a:tailEnd/>
                </a:ln>
              </p:spPr>
              <p:txBody>
                <a:bodyPr wrap="none">
                  <a:spAutoFit/>
                </a:bodyPr>
                <a:lstStyle/>
                <a:p>
                  <a:r>
                    <a:rPr lang="en-US" sz="1400">
                      <a:latin typeface="Times New Roman" pitchFamily="18" charset="0"/>
                    </a:rPr>
                    <a:t>L</a:t>
                  </a:r>
                </a:p>
              </p:txBody>
            </p:sp>
            <p:sp>
              <p:nvSpPr>
                <p:cNvPr id="68691" name="Line 75"/>
                <p:cNvSpPr>
                  <a:spLocks noChangeShapeType="1"/>
                </p:cNvSpPr>
                <p:nvPr/>
              </p:nvSpPr>
              <p:spPr bwMode="auto">
                <a:xfrm>
                  <a:off x="2064" y="1401"/>
                  <a:ext cx="96" cy="0"/>
                </a:xfrm>
                <a:prstGeom prst="line">
                  <a:avLst/>
                </a:prstGeom>
                <a:noFill/>
                <a:ln w="19050">
                  <a:solidFill>
                    <a:schemeClr val="tx1"/>
                  </a:solidFill>
                  <a:round/>
                  <a:headEnd/>
                  <a:tailEnd/>
                </a:ln>
              </p:spPr>
              <p:txBody>
                <a:bodyPr/>
                <a:lstStyle/>
                <a:p>
                  <a:endParaRPr lang="en-US"/>
                </a:p>
              </p:txBody>
            </p:sp>
            <p:sp>
              <p:nvSpPr>
                <p:cNvPr id="68692" name="Text Box 76"/>
                <p:cNvSpPr txBox="1">
                  <a:spLocks noChangeArrowheads="1"/>
                </p:cNvSpPr>
                <p:nvPr/>
              </p:nvSpPr>
              <p:spPr bwMode="auto">
                <a:xfrm rot="2750489">
                  <a:off x="2123" y="1279"/>
                  <a:ext cx="198" cy="231"/>
                </a:xfrm>
                <a:prstGeom prst="rect">
                  <a:avLst/>
                </a:prstGeom>
                <a:noFill/>
                <a:ln w="9525">
                  <a:noFill/>
                  <a:miter lim="800000"/>
                  <a:headEnd/>
                  <a:tailEnd/>
                </a:ln>
              </p:spPr>
              <p:txBody>
                <a:bodyPr wrap="none">
                  <a:spAutoFit/>
                </a:bodyPr>
                <a:lstStyle/>
                <a:p>
                  <a:r>
                    <a:rPr lang="en-US" b="1">
                      <a:latin typeface="Times New Roman" pitchFamily="18" charset="0"/>
                    </a:rPr>
                    <a:t>+</a:t>
                  </a:r>
                </a:p>
              </p:txBody>
            </p:sp>
            <p:sp>
              <p:nvSpPr>
                <p:cNvPr id="68693" name="Text Box 77"/>
                <p:cNvSpPr txBox="1">
                  <a:spLocks noChangeArrowheads="1"/>
                </p:cNvSpPr>
                <p:nvPr/>
              </p:nvSpPr>
              <p:spPr bwMode="auto">
                <a:xfrm>
                  <a:off x="2208" y="1296"/>
                  <a:ext cx="320" cy="192"/>
                </a:xfrm>
                <a:prstGeom prst="rect">
                  <a:avLst/>
                </a:prstGeom>
                <a:noFill/>
                <a:ln w="9525">
                  <a:noFill/>
                  <a:miter lim="800000"/>
                  <a:headEnd/>
                  <a:tailEnd/>
                </a:ln>
              </p:spPr>
              <p:txBody>
                <a:bodyPr wrap="none">
                  <a:spAutoFit/>
                </a:bodyPr>
                <a:lstStyle/>
                <a:p>
                  <a:r>
                    <a:rPr lang="en-US" sz="1400">
                      <a:latin typeface="Times New Roman" pitchFamily="18" charset="0"/>
                    </a:rPr>
                    <a:t>360</a:t>
                  </a:r>
                  <a:r>
                    <a:rPr lang="en-US" sz="1400" baseline="30000">
                      <a:latin typeface="Times New Roman" pitchFamily="18" charset="0"/>
                    </a:rPr>
                    <a:t>0</a:t>
                  </a:r>
                </a:p>
              </p:txBody>
            </p:sp>
          </p:grpSp>
        </p:grpSp>
        <p:sp>
          <p:nvSpPr>
            <p:cNvPr id="68685" name="Text Box 78"/>
            <p:cNvSpPr txBox="1">
              <a:spLocks noChangeArrowheads="1"/>
            </p:cNvSpPr>
            <p:nvPr/>
          </p:nvSpPr>
          <p:spPr bwMode="auto">
            <a:xfrm>
              <a:off x="2496" y="1568"/>
              <a:ext cx="1084" cy="346"/>
            </a:xfrm>
            <a:prstGeom prst="rect">
              <a:avLst/>
            </a:prstGeom>
            <a:noFill/>
            <a:ln w="9525">
              <a:noFill/>
              <a:miter lim="800000"/>
              <a:headEnd/>
              <a:tailEnd/>
            </a:ln>
          </p:spPr>
          <p:txBody>
            <a:bodyPr wrap="none">
              <a:spAutoFit/>
            </a:bodyPr>
            <a:lstStyle/>
            <a:p>
              <a:r>
                <a:rPr lang="en-US" sz="1400">
                  <a:latin typeface="Times New Roman" pitchFamily="18" charset="0"/>
                </a:rPr>
                <a:t>R=Base circle radius</a:t>
              </a:r>
              <a:r>
                <a:rPr lang="en-US" sz="1600">
                  <a:latin typeface="Times New Roman" pitchFamily="18" charset="0"/>
                </a:rPr>
                <a:t>.</a:t>
              </a:r>
            </a:p>
            <a:p>
              <a:r>
                <a:rPr lang="en-US" sz="1400">
                  <a:latin typeface="Times New Roman" pitchFamily="18" charset="0"/>
                </a:rPr>
                <a:t>L=Slant height.</a:t>
              </a:r>
            </a:p>
          </p:txBody>
        </p:sp>
      </p:grpSp>
      <p:sp>
        <p:nvSpPr>
          <p:cNvPr id="14415" name="Text Box 79"/>
          <p:cNvSpPr txBox="1">
            <a:spLocks noChangeArrowheads="1"/>
          </p:cNvSpPr>
          <p:nvPr/>
        </p:nvSpPr>
        <p:spPr bwMode="auto">
          <a:xfrm>
            <a:off x="6705600" y="2590800"/>
            <a:ext cx="1390650" cy="517525"/>
          </a:xfrm>
          <a:prstGeom prst="rect">
            <a:avLst/>
          </a:prstGeom>
          <a:noFill/>
          <a:ln w="9525">
            <a:noFill/>
            <a:miter lim="800000"/>
            <a:headEnd/>
            <a:tailEnd/>
          </a:ln>
        </p:spPr>
        <p:txBody>
          <a:bodyPr wrap="none">
            <a:spAutoFit/>
          </a:bodyPr>
          <a:lstStyle/>
          <a:p>
            <a:r>
              <a:rPr lang="en-US" sz="1400">
                <a:latin typeface="Times New Roman" pitchFamily="18" charset="0"/>
              </a:rPr>
              <a:t>L= Slant edge.</a:t>
            </a:r>
          </a:p>
          <a:p>
            <a:r>
              <a:rPr lang="en-US" sz="1400">
                <a:latin typeface="Times New Roman" pitchFamily="18" charset="0"/>
              </a:rPr>
              <a:t>S = Edge of base</a:t>
            </a:r>
          </a:p>
        </p:txBody>
      </p:sp>
      <p:grpSp>
        <p:nvGrpSpPr>
          <p:cNvPr id="17" name="Group 80"/>
          <p:cNvGrpSpPr>
            <a:grpSpLocks/>
          </p:cNvGrpSpPr>
          <p:nvPr/>
        </p:nvGrpSpPr>
        <p:grpSpPr bwMode="auto">
          <a:xfrm flipV="1">
            <a:off x="6858000" y="1130300"/>
            <a:ext cx="981075" cy="1219200"/>
            <a:chOff x="3926" y="2016"/>
            <a:chExt cx="428" cy="637"/>
          </a:xfrm>
        </p:grpSpPr>
        <p:sp>
          <p:nvSpPr>
            <p:cNvPr id="68680" name="Line 81"/>
            <p:cNvSpPr>
              <a:spLocks noChangeShapeType="1"/>
            </p:cNvSpPr>
            <p:nvPr/>
          </p:nvSpPr>
          <p:spPr bwMode="auto">
            <a:xfrm flipH="1">
              <a:off x="3931" y="2016"/>
              <a:ext cx="209" cy="567"/>
            </a:xfrm>
            <a:prstGeom prst="line">
              <a:avLst/>
            </a:prstGeom>
            <a:noFill/>
            <a:ln w="9525">
              <a:solidFill>
                <a:schemeClr val="tx1"/>
              </a:solidFill>
              <a:round/>
              <a:headEnd/>
              <a:tailEnd/>
            </a:ln>
          </p:spPr>
          <p:txBody>
            <a:bodyPr/>
            <a:lstStyle/>
            <a:p>
              <a:endParaRPr lang="en-US"/>
            </a:p>
          </p:txBody>
        </p:sp>
        <p:sp>
          <p:nvSpPr>
            <p:cNvPr id="68681" name="Line 82"/>
            <p:cNvSpPr>
              <a:spLocks noChangeShapeType="1"/>
            </p:cNvSpPr>
            <p:nvPr/>
          </p:nvSpPr>
          <p:spPr bwMode="auto">
            <a:xfrm>
              <a:off x="4140" y="2016"/>
              <a:ext cx="209" cy="567"/>
            </a:xfrm>
            <a:prstGeom prst="line">
              <a:avLst/>
            </a:prstGeom>
            <a:noFill/>
            <a:ln w="9525">
              <a:solidFill>
                <a:schemeClr val="tx1"/>
              </a:solidFill>
              <a:round/>
              <a:headEnd/>
              <a:tailEnd/>
            </a:ln>
          </p:spPr>
          <p:txBody>
            <a:bodyPr/>
            <a:lstStyle/>
            <a:p>
              <a:endParaRPr lang="en-US"/>
            </a:p>
          </p:txBody>
        </p:sp>
        <p:sp>
          <p:nvSpPr>
            <p:cNvPr id="68682" name="AutoShape 83"/>
            <p:cNvSpPr>
              <a:spLocks noChangeArrowheads="1"/>
            </p:cNvSpPr>
            <p:nvPr/>
          </p:nvSpPr>
          <p:spPr bwMode="auto">
            <a:xfrm>
              <a:off x="3926" y="2481"/>
              <a:ext cx="428" cy="172"/>
            </a:xfrm>
            <a:prstGeom prst="diamond">
              <a:avLst/>
            </a:prstGeom>
            <a:solidFill>
              <a:schemeClr val="accent1"/>
            </a:solidFill>
            <a:ln w="9525">
              <a:solidFill>
                <a:schemeClr val="tx1"/>
              </a:solidFill>
              <a:miter lim="800000"/>
              <a:headEnd/>
              <a:tailEnd/>
            </a:ln>
          </p:spPr>
          <p:txBody>
            <a:bodyPr wrap="none" anchor="ctr"/>
            <a:lstStyle/>
            <a:p>
              <a:endParaRPr lang="en-IN"/>
            </a:p>
          </p:txBody>
        </p:sp>
        <p:sp>
          <p:nvSpPr>
            <p:cNvPr id="68683" name="Line 84"/>
            <p:cNvSpPr>
              <a:spLocks noChangeShapeType="1"/>
            </p:cNvSpPr>
            <p:nvPr/>
          </p:nvSpPr>
          <p:spPr bwMode="auto">
            <a:xfrm>
              <a:off x="4140" y="2016"/>
              <a:ext cx="0" cy="624"/>
            </a:xfrm>
            <a:prstGeom prst="line">
              <a:avLst/>
            </a:prstGeom>
            <a:noFill/>
            <a:ln w="9525">
              <a:solidFill>
                <a:schemeClr val="tx1"/>
              </a:solidFill>
              <a:round/>
              <a:headEnd/>
              <a:tailEnd/>
            </a:ln>
          </p:spPr>
          <p:txBody>
            <a:bodyPr/>
            <a:lstStyle/>
            <a:p>
              <a:endParaRPr lang="en-US"/>
            </a:p>
          </p:txBody>
        </p:sp>
      </p:grpSp>
      <p:sp>
        <p:nvSpPr>
          <p:cNvPr id="14421" name="Arc 85"/>
          <p:cNvSpPr>
            <a:spLocks/>
          </p:cNvSpPr>
          <p:nvPr/>
        </p:nvSpPr>
        <p:spPr bwMode="auto">
          <a:xfrm>
            <a:off x="7751763" y="1454150"/>
            <a:ext cx="1057275" cy="1906588"/>
          </a:xfrm>
          <a:custGeom>
            <a:avLst/>
            <a:gdLst>
              <a:gd name="T0" fmla="*/ 2147483647 w 21600"/>
              <a:gd name="T1" fmla="*/ 0 h 38939"/>
              <a:gd name="T2" fmla="*/ 2147483647 w 21600"/>
              <a:gd name="T3" fmla="*/ 2147483647 h 38939"/>
              <a:gd name="T4" fmla="*/ 0 w 21600"/>
              <a:gd name="T5" fmla="*/ 2147483647 h 38939"/>
              <a:gd name="T6" fmla="*/ 0 60000 65536"/>
              <a:gd name="T7" fmla="*/ 0 60000 65536"/>
              <a:gd name="T8" fmla="*/ 0 60000 65536"/>
              <a:gd name="T9" fmla="*/ 0 w 21600"/>
              <a:gd name="T10" fmla="*/ 0 h 38939"/>
              <a:gd name="T11" fmla="*/ 21600 w 21600"/>
              <a:gd name="T12" fmla="*/ 38939 h 38939"/>
            </a:gdLst>
            <a:ahLst/>
            <a:cxnLst>
              <a:cxn ang="T6">
                <a:pos x="T0" y="T1"/>
              </a:cxn>
              <a:cxn ang="T7">
                <a:pos x="T2" y="T3"/>
              </a:cxn>
              <a:cxn ang="T8">
                <a:pos x="T4" y="T5"/>
              </a:cxn>
            </a:cxnLst>
            <a:rect l="T9" t="T10" r="T11" b="T12"/>
            <a:pathLst>
              <a:path w="21600" h="38939" fill="none" extrusionOk="0">
                <a:moveTo>
                  <a:pt x="7610" y="0"/>
                </a:moveTo>
                <a:cubicBezTo>
                  <a:pt x="16027" y="3169"/>
                  <a:pt x="21600" y="11221"/>
                  <a:pt x="21600" y="20215"/>
                </a:cubicBezTo>
                <a:cubicBezTo>
                  <a:pt x="21600" y="27944"/>
                  <a:pt x="17469" y="35084"/>
                  <a:pt x="10769" y="38938"/>
                </a:cubicBezTo>
              </a:path>
              <a:path w="21600" h="38939" stroke="0" extrusionOk="0">
                <a:moveTo>
                  <a:pt x="7610" y="0"/>
                </a:moveTo>
                <a:cubicBezTo>
                  <a:pt x="16027" y="3169"/>
                  <a:pt x="21600" y="11221"/>
                  <a:pt x="21600" y="20215"/>
                </a:cubicBezTo>
                <a:cubicBezTo>
                  <a:pt x="21600" y="27944"/>
                  <a:pt x="17469" y="35084"/>
                  <a:pt x="10769" y="38938"/>
                </a:cubicBezTo>
                <a:lnTo>
                  <a:pt x="0" y="20215"/>
                </a:lnTo>
                <a:close/>
              </a:path>
            </a:pathLst>
          </a:custGeom>
          <a:noFill/>
          <a:ln w="9525">
            <a:solidFill>
              <a:schemeClr val="tx1"/>
            </a:solidFill>
            <a:round/>
            <a:headEnd/>
            <a:tailEnd/>
          </a:ln>
        </p:spPr>
        <p:txBody>
          <a:bodyPr wrap="none" anchor="ctr"/>
          <a:lstStyle/>
          <a:p>
            <a:endParaRPr lang="en-IN"/>
          </a:p>
        </p:txBody>
      </p:sp>
      <p:sp>
        <p:nvSpPr>
          <p:cNvPr id="14422" name="Line 86"/>
          <p:cNvSpPr>
            <a:spLocks noChangeShapeType="1"/>
          </p:cNvSpPr>
          <p:nvPr/>
        </p:nvSpPr>
        <p:spPr bwMode="auto">
          <a:xfrm flipH="1">
            <a:off x="7785100" y="1460500"/>
            <a:ext cx="355600" cy="981075"/>
          </a:xfrm>
          <a:prstGeom prst="line">
            <a:avLst/>
          </a:prstGeom>
          <a:noFill/>
          <a:ln w="9525">
            <a:solidFill>
              <a:schemeClr val="tx1"/>
            </a:solidFill>
            <a:round/>
            <a:headEnd/>
            <a:tailEnd/>
          </a:ln>
        </p:spPr>
        <p:txBody>
          <a:bodyPr/>
          <a:lstStyle/>
          <a:p>
            <a:endParaRPr lang="en-US"/>
          </a:p>
        </p:txBody>
      </p:sp>
      <p:sp>
        <p:nvSpPr>
          <p:cNvPr id="14423" name="Line 87"/>
          <p:cNvSpPr>
            <a:spLocks noChangeShapeType="1"/>
          </p:cNvSpPr>
          <p:nvPr/>
        </p:nvSpPr>
        <p:spPr bwMode="auto">
          <a:xfrm>
            <a:off x="8140700" y="1460500"/>
            <a:ext cx="446088" cy="371475"/>
          </a:xfrm>
          <a:prstGeom prst="line">
            <a:avLst/>
          </a:prstGeom>
          <a:noFill/>
          <a:ln w="9525">
            <a:solidFill>
              <a:schemeClr val="tx1"/>
            </a:solidFill>
            <a:round/>
            <a:headEnd/>
            <a:tailEnd/>
          </a:ln>
        </p:spPr>
        <p:txBody>
          <a:bodyPr/>
          <a:lstStyle/>
          <a:p>
            <a:endParaRPr lang="en-US"/>
          </a:p>
        </p:txBody>
      </p:sp>
      <p:sp>
        <p:nvSpPr>
          <p:cNvPr id="14424" name="Line 88"/>
          <p:cNvSpPr>
            <a:spLocks noChangeShapeType="1"/>
          </p:cNvSpPr>
          <p:nvPr/>
        </p:nvSpPr>
        <p:spPr bwMode="auto">
          <a:xfrm rot="1625557">
            <a:off x="8469313" y="1906588"/>
            <a:ext cx="446087" cy="371475"/>
          </a:xfrm>
          <a:prstGeom prst="line">
            <a:avLst/>
          </a:prstGeom>
          <a:noFill/>
          <a:ln w="9525">
            <a:solidFill>
              <a:schemeClr val="tx1"/>
            </a:solidFill>
            <a:round/>
            <a:headEnd/>
            <a:tailEnd/>
          </a:ln>
        </p:spPr>
        <p:txBody>
          <a:bodyPr/>
          <a:lstStyle/>
          <a:p>
            <a:endParaRPr lang="en-US"/>
          </a:p>
        </p:txBody>
      </p:sp>
      <p:sp>
        <p:nvSpPr>
          <p:cNvPr id="14425" name="Line 89"/>
          <p:cNvSpPr>
            <a:spLocks noChangeShapeType="1"/>
          </p:cNvSpPr>
          <p:nvPr/>
        </p:nvSpPr>
        <p:spPr bwMode="auto">
          <a:xfrm rot="4220727">
            <a:off x="8501063" y="2503487"/>
            <a:ext cx="484188" cy="303213"/>
          </a:xfrm>
          <a:prstGeom prst="line">
            <a:avLst/>
          </a:prstGeom>
          <a:noFill/>
          <a:ln w="9525">
            <a:solidFill>
              <a:schemeClr val="tx1"/>
            </a:solidFill>
            <a:round/>
            <a:headEnd/>
            <a:tailEnd/>
          </a:ln>
        </p:spPr>
        <p:txBody>
          <a:bodyPr/>
          <a:lstStyle/>
          <a:p>
            <a:endParaRPr lang="en-US"/>
          </a:p>
        </p:txBody>
      </p:sp>
      <p:sp>
        <p:nvSpPr>
          <p:cNvPr id="14426" name="Line 90"/>
          <p:cNvSpPr>
            <a:spLocks noChangeShapeType="1"/>
          </p:cNvSpPr>
          <p:nvPr/>
        </p:nvSpPr>
        <p:spPr bwMode="auto">
          <a:xfrm rot="6042457">
            <a:off x="8238332" y="2988468"/>
            <a:ext cx="482600" cy="303213"/>
          </a:xfrm>
          <a:prstGeom prst="line">
            <a:avLst/>
          </a:prstGeom>
          <a:noFill/>
          <a:ln w="9525">
            <a:solidFill>
              <a:schemeClr val="tx1"/>
            </a:solidFill>
            <a:round/>
            <a:headEnd/>
            <a:tailEnd/>
          </a:ln>
        </p:spPr>
        <p:txBody>
          <a:bodyPr/>
          <a:lstStyle/>
          <a:p>
            <a:endParaRPr lang="en-US"/>
          </a:p>
        </p:txBody>
      </p:sp>
      <p:sp>
        <p:nvSpPr>
          <p:cNvPr id="14427" name="Line 91"/>
          <p:cNvSpPr>
            <a:spLocks noChangeShapeType="1"/>
          </p:cNvSpPr>
          <p:nvPr/>
        </p:nvSpPr>
        <p:spPr bwMode="auto">
          <a:xfrm flipV="1">
            <a:off x="7785100" y="1817688"/>
            <a:ext cx="801688" cy="623887"/>
          </a:xfrm>
          <a:prstGeom prst="line">
            <a:avLst/>
          </a:prstGeom>
          <a:noFill/>
          <a:ln w="9525">
            <a:solidFill>
              <a:schemeClr val="tx1"/>
            </a:solidFill>
            <a:round/>
            <a:headEnd/>
            <a:tailEnd/>
          </a:ln>
        </p:spPr>
        <p:txBody>
          <a:bodyPr/>
          <a:lstStyle/>
          <a:p>
            <a:endParaRPr lang="en-US"/>
          </a:p>
        </p:txBody>
      </p:sp>
      <p:sp>
        <p:nvSpPr>
          <p:cNvPr id="14428" name="Line 92"/>
          <p:cNvSpPr>
            <a:spLocks noChangeShapeType="1"/>
          </p:cNvSpPr>
          <p:nvPr/>
        </p:nvSpPr>
        <p:spPr bwMode="auto">
          <a:xfrm flipV="1">
            <a:off x="7785100" y="2352675"/>
            <a:ext cx="979488" cy="88900"/>
          </a:xfrm>
          <a:prstGeom prst="line">
            <a:avLst/>
          </a:prstGeom>
          <a:noFill/>
          <a:ln w="9525">
            <a:solidFill>
              <a:schemeClr val="tx1"/>
            </a:solidFill>
            <a:round/>
            <a:headEnd/>
            <a:tailEnd/>
          </a:ln>
        </p:spPr>
        <p:txBody>
          <a:bodyPr/>
          <a:lstStyle/>
          <a:p>
            <a:endParaRPr lang="en-US"/>
          </a:p>
        </p:txBody>
      </p:sp>
      <p:sp>
        <p:nvSpPr>
          <p:cNvPr id="14429" name="Line 93"/>
          <p:cNvSpPr>
            <a:spLocks noChangeShapeType="1"/>
          </p:cNvSpPr>
          <p:nvPr/>
        </p:nvSpPr>
        <p:spPr bwMode="auto">
          <a:xfrm>
            <a:off x="7785100" y="2441575"/>
            <a:ext cx="890588" cy="487363"/>
          </a:xfrm>
          <a:prstGeom prst="line">
            <a:avLst/>
          </a:prstGeom>
          <a:noFill/>
          <a:ln w="9525">
            <a:solidFill>
              <a:schemeClr val="tx1"/>
            </a:solidFill>
            <a:round/>
            <a:headEnd/>
            <a:tailEnd/>
          </a:ln>
        </p:spPr>
        <p:txBody>
          <a:bodyPr/>
          <a:lstStyle/>
          <a:p>
            <a:endParaRPr lang="en-US"/>
          </a:p>
        </p:txBody>
      </p:sp>
      <p:sp>
        <p:nvSpPr>
          <p:cNvPr id="14430" name="Line 94"/>
          <p:cNvSpPr>
            <a:spLocks noChangeShapeType="1"/>
          </p:cNvSpPr>
          <p:nvPr/>
        </p:nvSpPr>
        <p:spPr bwMode="auto">
          <a:xfrm>
            <a:off x="7785100" y="2441575"/>
            <a:ext cx="485775" cy="892175"/>
          </a:xfrm>
          <a:prstGeom prst="line">
            <a:avLst/>
          </a:prstGeom>
          <a:noFill/>
          <a:ln w="9525">
            <a:solidFill>
              <a:schemeClr val="tx1"/>
            </a:solidFill>
            <a:round/>
            <a:headEnd/>
            <a:tailEnd/>
          </a:ln>
        </p:spPr>
        <p:txBody>
          <a:bodyPr/>
          <a:lstStyle/>
          <a:p>
            <a:endParaRPr lang="en-US"/>
          </a:p>
        </p:txBody>
      </p:sp>
      <p:grpSp>
        <p:nvGrpSpPr>
          <p:cNvPr id="18" name="Group 95"/>
          <p:cNvGrpSpPr>
            <a:grpSpLocks/>
          </p:cNvGrpSpPr>
          <p:nvPr/>
        </p:nvGrpSpPr>
        <p:grpSpPr bwMode="auto">
          <a:xfrm>
            <a:off x="7400925" y="866775"/>
            <a:ext cx="676275" cy="1558925"/>
            <a:chOff x="4662" y="546"/>
            <a:chExt cx="426" cy="982"/>
          </a:xfrm>
        </p:grpSpPr>
        <p:sp>
          <p:nvSpPr>
            <p:cNvPr id="68670" name="Line 96"/>
            <p:cNvSpPr>
              <a:spLocks noChangeShapeType="1"/>
            </p:cNvSpPr>
            <p:nvPr/>
          </p:nvSpPr>
          <p:spPr bwMode="auto">
            <a:xfrm>
              <a:off x="4992" y="856"/>
              <a:ext cx="96" cy="48"/>
            </a:xfrm>
            <a:prstGeom prst="line">
              <a:avLst/>
            </a:prstGeom>
            <a:noFill/>
            <a:ln w="9525">
              <a:solidFill>
                <a:schemeClr val="tx1"/>
              </a:solidFill>
              <a:round/>
              <a:headEnd/>
              <a:tailEnd/>
            </a:ln>
          </p:spPr>
          <p:txBody>
            <a:bodyPr/>
            <a:lstStyle/>
            <a:p>
              <a:endParaRPr lang="en-US"/>
            </a:p>
          </p:txBody>
        </p:sp>
        <p:sp>
          <p:nvSpPr>
            <p:cNvPr id="68671" name="Line 97"/>
            <p:cNvSpPr>
              <a:spLocks noChangeShapeType="1"/>
            </p:cNvSpPr>
            <p:nvPr/>
          </p:nvSpPr>
          <p:spPr bwMode="auto">
            <a:xfrm>
              <a:off x="4752" y="1480"/>
              <a:ext cx="96" cy="48"/>
            </a:xfrm>
            <a:prstGeom prst="line">
              <a:avLst/>
            </a:prstGeom>
            <a:noFill/>
            <a:ln w="9525">
              <a:solidFill>
                <a:schemeClr val="tx1"/>
              </a:solidFill>
              <a:round/>
              <a:headEnd/>
              <a:tailEnd/>
            </a:ln>
          </p:spPr>
          <p:txBody>
            <a:bodyPr/>
            <a:lstStyle/>
            <a:p>
              <a:endParaRPr lang="en-US"/>
            </a:p>
          </p:txBody>
        </p:sp>
        <p:grpSp>
          <p:nvGrpSpPr>
            <p:cNvPr id="19" name="Group 98"/>
            <p:cNvGrpSpPr>
              <a:grpSpLocks/>
            </p:cNvGrpSpPr>
            <p:nvPr/>
          </p:nvGrpSpPr>
          <p:grpSpPr bwMode="auto">
            <a:xfrm>
              <a:off x="4662" y="546"/>
              <a:ext cx="374" cy="954"/>
              <a:chOff x="4662" y="546"/>
              <a:chExt cx="374" cy="954"/>
            </a:xfrm>
          </p:grpSpPr>
          <p:sp>
            <p:nvSpPr>
              <p:cNvPr id="68673" name="Line 99"/>
              <p:cNvSpPr>
                <a:spLocks noChangeShapeType="1"/>
              </p:cNvSpPr>
              <p:nvPr/>
            </p:nvSpPr>
            <p:spPr bwMode="auto">
              <a:xfrm flipH="1">
                <a:off x="4796" y="876"/>
                <a:ext cx="240" cy="624"/>
              </a:xfrm>
              <a:prstGeom prst="line">
                <a:avLst/>
              </a:prstGeom>
              <a:noFill/>
              <a:ln w="9525">
                <a:solidFill>
                  <a:schemeClr val="tx1"/>
                </a:solidFill>
                <a:round/>
                <a:headEnd type="triangle" w="med" len="med"/>
                <a:tailEnd type="triangle" w="med" len="med"/>
              </a:ln>
            </p:spPr>
            <p:txBody>
              <a:bodyPr/>
              <a:lstStyle/>
              <a:p>
                <a:endParaRPr lang="en-US"/>
              </a:p>
            </p:txBody>
          </p:sp>
          <p:sp>
            <p:nvSpPr>
              <p:cNvPr id="68674" name="Text Box 100"/>
              <p:cNvSpPr txBox="1">
                <a:spLocks noChangeArrowheads="1"/>
              </p:cNvSpPr>
              <p:nvPr/>
            </p:nvSpPr>
            <p:spPr bwMode="auto">
              <a:xfrm rot="1017300">
                <a:off x="4780" y="1080"/>
                <a:ext cx="184" cy="192"/>
              </a:xfrm>
              <a:prstGeom prst="rect">
                <a:avLst/>
              </a:prstGeom>
              <a:noFill/>
              <a:ln w="9525">
                <a:noFill/>
                <a:miter lim="800000"/>
                <a:headEnd/>
                <a:tailEnd/>
              </a:ln>
            </p:spPr>
            <p:txBody>
              <a:bodyPr wrap="none">
                <a:spAutoFit/>
              </a:bodyPr>
              <a:lstStyle/>
              <a:p>
                <a:r>
                  <a:rPr lang="en-US" sz="1400">
                    <a:latin typeface="Times New Roman" pitchFamily="18" charset="0"/>
                  </a:rPr>
                  <a:t>L</a:t>
                </a:r>
              </a:p>
            </p:txBody>
          </p:sp>
          <p:grpSp>
            <p:nvGrpSpPr>
              <p:cNvPr id="20" name="Group 101"/>
              <p:cNvGrpSpPr>
                <a:grpSpLocks/>
              </p:cNvGrpSpPr>
              <p:nvPr/>
            </p:nvGrpSpPr>
            <p:grpSpPr bwMode="auto">
              <a:xfrm rot="-9675146">
                <a:off x="4662" y="546"/>
                <a:ext cx="320" cy="190"/>
                <a:chOff x="912" y="2258"/>
                <a:chExt cx="240" cy="190"/>
              </a:xfrm>
            </p:grpSpPr>
            <p:sp>
              <p:nvSpPr>
                <p:cNvPr id="68676" name="Line 102"/>
                <p:cNvSpPr>
                  <a:spLocks noChangeShapeType="1"/>
                </p:cNvSpPr>
                <p:nvPr/>
              </p:nvSpPr>
              <p:spPr bwMode="auto">
                <a:xfrm>
                  <a:off x="912" y="2258"/>
                  <a:ext cx="0" cy="48"/>
                </a:xfrm>
                <a:prstGeom prst="line">
                  <a:avLst/>
                </a:prstGeom>
                <a:noFill/>
                <a:ln w="9525">
                  <a:solidFill>
                    <a:schemeClr val="tx1"/>
                  </a:solidFill>
                  <a:round/>
                  <a:headEnd/>
                  <a:tailEnd/>
                </a:ln>
              </p:spPr>
              <p:txBody>
                <a:bodyPr/>
                <a:lstStyle/>
                <a:p>
                  <a:endParaRPr lang="en-US"/>
                </a:p>
              </p:txBody>
            </p:sp>
            <p:sp>
              <p:nvSpPr>
                <p:cNvPr id="68677" name="Line 103"/>
                <p:cNvSpPr>
                  <a:spLocks noChangeShapeType="1"/>
                </p:cNvSpPr>
                <p:nvPr/>
              </p:nvSpPr>
              <p:spPr bwMode="auto">
                <a:xfrm>
                  <a:off x="1152" y="2258"/>
                  <a:ext cx="0" cy="48"/>
                </a:xfrm>
                <a:prstGeom prst="line">
                  <a:avLst/>
                </a:prstGeom>
                <a:noFill/>
                <a:ln w="9525">
                  <a:solidFill>
                    <a:schemeClr val="tx1"/>
                  </a:solidFill>
                  <a:round/>
                  <a:headEnd/>
                  <a:tailEnd/>
                </a:ln>
              </p:spPr>
              <p:txBody>
                <a:bodyPr/>
                <a:lstStyle/>
                <a:p>
                  <a:endParaRPr lang="en-US"/>
                </a:p>
              </p:txBody>
            </p:sp>
            <p:sp>
              <p:nvSpPr>
                <p:cNvPr id="68678" name="Text Box 104"/>
                <p:cNvSpPr txBox="1">
                  <a:spLocks noChangeArrowheads="1"/>
                </p:cNvSpPr>
                <p:nvPr/>
              </p:nvSpPr>
              <p:spPr bwMode="auto">
                <a:xfrm>
                  <a:off x="950" y="2275"/>
                  <a:ext cx="126" cy="173"/>
                </a:xfrm>
                <a:prstGeom prst="rect">
                  <a:avLst/>
                </a:prstGeom>
                <a:noFill/>
                <a:ln w="9525">
                  <a:noFill/>
                  <a:miter lim="800000"/>
                  <a:headEnd/>
                  <a:tailEnd/>
                </a:ln>
              </p:spPr>
              <p:txBody>
                <a:bodyPr wrap="none">
                  <a:spAutoFit/>
                </a:bodyPr>
                <a:lstStyle/>
                <a:p>
                  <a:r>
                    <a:rPr lang="en-US" sz="1200">
                      <a:latin typeface="Times New Roman" pitchFamily="18" charset="0"/>
                    </a:rPr>
                    <a:t>S</a:t>
                  </a:r>
                </a:p>
              </p:txBody>
            </p:sp>
            <p:sp>
              <p:nvSpPr>
                <p:cNvPr id="68679" name="Line 105"/>
                <p:cNvSpPr>
                  <a:spLocks noChangeShapeType="1"/>
                </p:cNvSpPr>
                <p:nvPr/>
              </p:nvSpPr>
              <p:spPr bwMode="auto">
                <a:xfrm>
                  <a:off x="912" y="2282"/>
                  <a:ext cx="240" cy="0"/>
                </a:xfrm>
                <a:prstGeom prst="line">
                  <a:avLst/>
                </a:prstGeom>
                <a:noFill/>
                <a:ln w="9525">
                  <a:solidFill>
                    <a:schemeClr val="tx1"/>
                  </a:solidFill>
                  <a:round/>
                  <a:headEnd type="triangle" w="med" len="med"/>
                  <a:tailEnd type="triangle" w="med" len="med"/>
                </a:ln>
              </p:spPr>
              <p:txBody>
                <a:bodyPr/>
                <a:lstStyle/>
                <a:p>
                  <a:endParaRPr lang="en-US"/>
                </a:p>
              </p:txBody>
            </p:sp>
          </p:grpSp>
        </p:grpSp>
      </p:grpSp>
      <p:grpSp>
        <p:nvGrpSpPr>
          <p:cNvPr id="21" name="Group 106"/>
          <p:cNvGrpSpPr>
            <a:grpSpLocks/>
          </p:cNvGrpSpPr>
          <p:nvPr/>
        </p:nvGrpSpPr>
        <p:grpSpPr bwMode="auto">
          <a:xfrm rot="-8399221">
            <a:off x="8235950" y="1309688"/>
            <a:ext cx="577850" cy="306387"/>
            <a:chOff x="913" y="2254"/>
            <a:chExt cx="240" cy="193"/>
          </a:xfrm>
        </p:grpSpPr>
        <p:sp>
          <p:nvSpPr>
            <p:cNvPr id="68666" name="Line 107"/>
            <p:cNvSpPr>
              <a:spLocks noChangeShapeType="1"/>
            </p:cNvSpPr>
            <p:nvPr/>
          </p:nvSpPr>
          <p:spPr bwMode="auto">
            <a:xfrm>
              <a:off x="913" y="2254"/>
              <a:ext cx="0" cy="48"/>
            </a:xfrm>
            <a:prstGeom prst="line">
              <a:avLst/>
            </a:prstGeom>
            <a:noFill/>
            <a:ln w="9525">
              <a:solidFill>
                <a:schemeClr val="tx1"/>
              </a:solidFill>
              <a:round/>
              <a:headEnd/>
              <a:tailEnd/>
            </a:ln>
          </p:spPr>
          <p:txBody>
            <a:bodyPr/>
            <a:lstStyle/>
            <a:p>
              <a:endParaRPr lang="en-US"/>
            </a:p>
          </p:txBody>
        </p:sp>
        <p:sp>
          <p:nvSpPr>
            <p:cNvPr id="68667" name="Line 108"/>
            <p:cNvSpPr>
              <a:spLocks noChangeShapeType="1"/>
            </p:cNvSpPr>
            <p:nvPr/>
          </p:nvSpPr>
          <p:spPr bwMode="auto">
            <a:xfrm>
              <a:off x="1153" y="2254"/>
              <a:ext cx="0" cy="48"/>
            </a:xfrm>
            <a:prstGeom prst="line">
              <a:avLst/>
            </a:prstGeom>
            <a:noFill/>
            <a:ln w="9525">
              <a:solidFill>
                <a:schemeClr val="tx1"/>
              </a:solidFill>
              <a:round/>
              <a:headEnd/>
              <a:tailEnd/>
            </a:ln>
          </p:spPr>
          <p:txBody>
            <a:bodyPr/>
            <a:lstStyle/>
            <a:p>
              <a:endParaRPr lang="en-US"/>
            </a:p>
          </p:txBody>
        </p:sp>
        <p:sp>
          <p:nvSpPr>
            <p:cNvPr id="68668" name="Text Box 109"/>
            <p:cNvSpPr txBox="1">
              <a:spLocks noChangeArrowheads="1"/>
            </p:cNvSpPr>
            <p:nvPr/>
          </p:nvSpPr>
          <p:spPr bwMode="auto">
            <a:xfrm>
              <a:off x="950" y="2255"/>
              <a:ext cx="117" cy="192"/>
            </a:xfrm>
            <a:prstGeom prst="rect">
              <a:avLst/>
            </a:prstGeom>
            <a:noFill/>
            <a:ln w="9525">
              <a:noFill/>
              <a:miter lim="800000"/>
              <a:headEnd/>
              <a:tailEnd/>
            </a:ln>
          </p:spPr>
          <p:txBody>
            <a:bodyPr wrap="none">
              <a:spAutoFit/>
            </a:bodyPr>
            <a:lstStyle/>
            <a:p>
              <a:r>
                <a:rPr lang="en-US" sz="1400">
                  <a:latin typeface="Times New Roman" pitchFamily="18" charset="0"/>
                </a:rPr>
                <a:t>S</a:t>
              </a:r>
            </a:p>
          </p:txBody>
        </p:sp>
        <p:sp>
          <p:nvSpPr>
            <p:cNvPr id="68669" name="Line 110"/>
            <p:cNvSpPr>
              <a:spLocks noChangeShapeType="1"/>
            </p:cNvSpPr>
            <p:nvPr/>
          </p:nvSpPr>
          <p:spPr bwMode="auto">
            <a:xfrm>
              <a:off x="913" y="2278"/>
              <a:ext cx="240" cy="0"/>
            </a:xfrm>
            <a:prstGeom prst="line">
              <a:avLst/>
            </a:prstGeom>
            <a:noFill/>
            <a:ln w="9525">
              <a:solidFill>
                <a:schemeClr val="tx1"/>
              </a:solidFill>
              <a:round/>
              <a:headEnd type="triangle" w="med" len="med"/>
              <a:tailEnd type="triangle" w="med" len="med"/>
            </a:ln>
          </p:spPr>
          <p:txBody>
            <a:bodyPr/>
            <a:lstStyle/>
            <a:p>
              <a:endParaRPr lang="en-US"/>
            </a:p>
          </p:txBody>
        </p:sp>
      </p:grpSp>
      <p:sp>
        <p:nvSpPr>
          <p:cNvPr id="14447" name="Text Box 111"/>
          <p:cNvSpPr txBox="1">
            <a:spLocks noChangeArrowheads="1"/>
          </p:cNvSpPr>
          <p:nvPr/>
        </p:nvSpPr>
        <p:spPr bwMode="auto">
          <a:xfrm>
            <a:off x="1690688" y="4148138"/>
            <a:ext cx="2362200" cy="304800"/>
          </a:xfrm>
          <a:prstGeom prst="rect">
            <a:avLst/>
          </a:prstGeom>
          <a:noFill/>
          <a:ln w="9525">
            <a:noFill/>
            <a:miter lim="800000"/>
            <a:headEnd/>
            <a:tailEnd/>
          </a:ln>
        </p:spPr>
        <p:txBody>
          <a:bodyPr>
            <a:spAutoFit/>
          </a:bodyPr>
          <a:lstStyle/>
          <a:p>
            <a:r>
              <a:rPr lang="en-US" sz="1400">
                <a:latin typeface="Times New Roman" pitchFamily="18" charset="0"/>
              </a:rPr>
              <a:t>H= Height    S = Edge of base</a:t>
            </a:r>
          </a:p>
        </p:txBody>
      </p:sp>
      <p:sp>
        <p:nvSpPr>
          <p:cNvPr id="14448" name="Text Box 112"/>
          <p:cNvSpPr txBox="1">
            <a:spLocks noChangeArrowheads="1"/>
          </p:cNvSpPr>
          <p:nvPr/>
        </p:nvSpPr>
        <p:spPr bwMode="auto">
          <a:xfrm>
            <a:off x="914400" y="2190750"/>
            <a:ext cx="2438400" cy="304800"/>
          </a:xfrm>
          <a:prstGeom prst="rect">
            <a:avLst/>
          </a:prstGeom>
          <a:noFill/>
          <a:ln w="9525">
            <a:noFill/>
            <a:miter lim="800000"/>
            <a:headEnd/>
            <a:tailEnd/>
          </a:ln>
        </p:spPr>
        <p:txBody>
          <a:bodyPr>
            <a:spAutoFit/>
          </a:bodyPr>
          <a:lstStyle/>
          <a:p>
            <a:r>
              <a:rPr lang="en-US" sz="1400">
                <a:latin typeface="Times New Roman" pitchFamily="18" charset="0"/>
              </a:rPr>
              <a:t>H= Height   D= base diameter</a:t>
            </a:r>
          </a:p>
        </p:txBody>
      </p:sp>
      <p:sp>
        <p:nvSpPr>
          <p:cNvPr id="14449" name="Text Box 113"/>
          <p:cNvSpPr txBox="1">
            <a:spLocks noChangeArrowheads="1"/>
          </p:cNvSpPr>
          <p:nvPr/>
        </p:nvSpPr>
        <p:spPr bwMode="auto">
          <a:xfrm>
            <a:off x="2590800" y="0"/>
            <a:ext cx="4452938" cy="581025"/>
          </a:xfrm>
          <a:prstGeom prst="rect">
            <a:avLst/>
          </a:prstGeom>
          <a:noFill/>
          <a:ln w="9525">
            <a:noFill/>
            <a:miter lim="800000"/>
            <a:headEnd/>
            <a:tailEnd/>
          </a:ln>
        </p:spPr>
        <p:txBody>
          <a:bodyPr wrap="none">
            <a:spAutoFit/>
          </a:bodyPr>
          <a:lstStyle/>
          <a:p>
            <a:pPr algn="ctr"/>
            <a:r>
              <a:rPr lang="en-US" sz="1600">
                <a:latin typeface="Times New Roman" pitchFamily="18" charset="0"/>
              </a:rPr>
              <a:t>Development of lateral surfaces of different solids.</a:t>
            </a:r>
          </a:p>
          <a:p>
            <a:pPr algn="ctr"/>
            <a:r>
              <a:rPr lang="en-US" sz="1600">
                <a:latin typeface="Times New Roman" pitchFamily="18" charset="0"/>
              </a:rPr>
              <a:t>(Lateral surface is the surface excluding top &amp; base)</a:t>
            </a:r>
          </a:p>
        </p:txBody>
      </p:sp>
      <p:sp>
        <p:nvSpPr>
          <p:cNvPr id="14450" name="Text Box 114"/>
          <p:cNvSpPr txBox="1">
            <a:spLocks noChangeArrowheads="1"/>
          </p:cNvSpPr>
          <p:nvPr/>
        </p:nvSpPr>
        <p:spPr bwMode="auto">
          <a:xfrm>
            <a:off x="381000" y="2562225"/>
            <a:ext cx="2743200" cy="346075"/>
          </a:xfrm>
          <a:prstGeom prst="rect">
            <a:avLst/>
          </a:prstGeom>
          <a:noFill/>
          <a:ln w="9525">
            <a:solidFill>
              <a:schemeClr val="bg1"/>
            </a:solidFill>
            <a:miter lim="800000"/>
            <a:headEnd/>
            <a:tailEnd/>
          </a:ln>
        </p:spPr>
        <p:txBody>
          <a:bodyPr>
            <a:spAutoFit/>
          </a:bodyPr>
          <a:lstStyle/>
          <a:p>
            <a:pPr>
              <a:spcBef>
                <a:spcPct val="50000"/>
              </a:spcBef>
            </a:pPr>
            <a:r>
              <a:rPr lang="en-US" sz="1600" i="1">
                <a:latin typeface="Times New Roman" pitchFamily="18" charset="0"/>
              </a:rPr>
              <a:t>Prisms</a:t>
            </a:r>
            <a:r>
              <a:rPr lang="en-US" sz="1400">
                <a:latin typeface="Times New Roman" pitchFamily="18" charset="0"/>
              </a:rPr>
              <a:t>:         No.of Rectangles</a:t>
            </a:r>
          </a:p>
        </p:txBody>
      </p:sp>
      <p:sp>
        <p:nvSpPr>
          <p:cNvPr id="14451" name="AutoShape 115"/>
          <p:cNvSpPr>
            <a:spLocks noChangeArrowheads="1"/>
          </p:cNvSpPr>
          <p:nvPr/>
        </p:nvSpPr>
        <p:spPr bwMode="auto">
          <a:xfrm>
            <a:off x="2836863" y="5162550"/>
            <a:ext cx="801687" cy="695325"/>
          </a:xfrm>
          <a:prstGeom prst="triangle">
            <a:avLst>
              <a:gd name="adj" fmla="val 50000"/>
            </a:avLst>
          </a:prstGeom>
          <a:solidFill>
            <a:schemeClr val="accent1"/>
          </a:solidFill>
          <a:ln w="19050">
            <a:solidFill>
              <a:schemeClr val="tx1"/>
            </a:solidFill>
            <a:miter lim="800000"/>
            <a:headEnd/>
            <a:tailEnd/>
          </a:ln>
        </p:spPr>
        <p:txBody>
          <a:bodyPr wrap="none" anchor="ctr"/>
          <a:lstStyle/>
          <a:p>
            <a:endParaRPr lang="en-IN"/>
          </a:p>
        </p:txBody>
      </p:sp>
      <p:sp>
        <p:nvSpPr>
          <p:cNvPr id="14452" name="AutoShape 116"/>
          <p:cNvSpPr>
            <a:spLocks noChangeArrowheads="1"/>
          </p:cNvSpPr>
          <p:nvPr/>
        </p:nvSpPr>
        <p:spPr bwMode="auto">
          <a:xfrm flipH="1" flipV="1">
            <a:off x="3230563" y="5159375"/>
            <a:ext cx="803275" cy="695325"/>
          </a:xfrm>
          <a:prstGeom prst="triangle">
            <a:avLst>
              <a:gd name="adj" fmla="val 50000"/>
            </a:avLst>
          </a:prstGeom>
          <a:solidFill>
            <a:schemeClr val="bg1"/>
          </a:solidFill>
          <a:ln w="19050">
            <a:solidFill>
              <a:schemeClr val="tx1"/>
            </a:solidFill>
            <a:miter lim="800000"/>
            <a:headEnd/>
            <a:tailEnd/>
          </a:ln>
        </p:spPr>
        <p:txBody>
          <a:bodyPr wrap="none" anchor="ctr"/>
          <a:lstStyle/>
          <a:p>
            <a:endParaRPr lang="en-IN"/>
          </a:p>
        </p:txBody>
      </p:sp>
      <p:sp>
        <p:nvSpPr>
          <p:cNvPr id="14453" name="AutoShape 117"/>
          <p:cNvSpPr>
            <a:spLocks noChangeArrowheads="1"/>
          </p:cNvSpPr>
          <p:nvPr/>
        </p:nvSpPr>
        <p:spPr bwMode="auto">
          <a:xfrm flipH="1" flipV="1">
            <a:off x="2438400" y="5159375"/>
            <a:ext cx="803275" cy="695325"/>
          </a:xfrm>
          <a:prstGeom prst="triangle">
            <a:avLst>
              <a:gd name="adj" fmla="val 50000"/>
            </a:avLst>
          </a:prstGeom>
          <a:solidFill>
            <a:schemeClr val="bg1"/>
          </a:solidFill>
          <a:ln w="19050">
            <a:solidFill>
              <a:schemeClr val="tx1"/>
            </a:solidFill>
            <a:miter lim="800000"/>
            <a:headEnd/>
            <a:tailEnd/>
          </a:ln>
        </p:spPr>
        <p:txBody>
          <a:bodyPr wrap="none" anchor="ctr"/>
          <a:lstStyle/>
          <a:p>
            <a:endParaRPr lang="en-IN"/>
          </a:p>
        </p:txBody>
      </p:sp>
      <p:sp>
        <p:nvSpPr>
          <p:cNvPr id="14454" name="AutoShape 118"/>
          <p:cNvSpPr>
            <a:spLocks noChangeArrowheads="1"/>
          </p:cNvSpPr>
          <p:nvPr/>
        </p:nvSpPr>
        <p:spPr bwMode="auto">
          <a:xfrm flipH="1" flipV="1">
            <a:off x="2836863" y="5857875"/>
            <a:ext cx="801687" cy="695325"/>
          </a:xfrm>
          <a:prstGeom prst="triangle">
            <a:avLst>
              <a:gd name="adj" fmla="val 50000"/>
            </a:avLst>
          </a:prstGeom>
          <a:solidFill>
            <a:schemeClr val="bg1"/>
          </a:solidFill>
          <a:ln w="19050">
            <a:solidFill>
              <a:schemeClr val="tx1"/>
            </a:solidFill>
            <a:miter lim="800000"/>
            <a:headEnd/>
            <a:tailEnd/>
          </a:ln>
        </p:spPr>
        <p:txBody>
          <a:bodyPr wrap="none" anchor="ctr"/>
          <a:lstStyle/>
          <a:p>
            <a:endParaRPr lang="en-IN"/>
          </a:p>
        </p:txBody>
      </p:sp>
      <p:grpSp>
        <p:nvGrpSpPr>
          <p:cNvPr id="22" name="Group 119"/>
          <p:cNvGrpSpPr>
            <a:grpSpLocks/>
          </p:cNvGrpSpPr>
          <p:nvPr/>
        </p:nvGrpSpPr>
        <p:grpSpPr bwMode="auto">
          <a:xfrm>
            <a:off x="4711700" y="4724400"/>
            <a:ext cx="1084263" cy="1160463"/>
            <a:chOff x="2968" y="2928"/>
            <a:chExt cx="728" cy="779"/>
          </a:xfrm>
        </p:grpSpPr>
        <p:sp>
          <p:nvSpPr>
            <p:cNvPr id="68663" name="AutoShape 120"/>
            <p:cNvSpPr>
              <a:spLocks noChangeArrowheads="1"/>
            </p:cNvSpPr>
            <p:nvPr/>
          </p:nvSpPr>
          <p:spPr bwMode="auto">
            <a:xfrm>
              <a:off x="2992" y="2928"/>
              <a:ext cx="678" cy="357"/>
            </a:xfrm>
            <a:prstGeom prst="diamond">
              <a:avLst/>
            </a:prstGeom>
            <a:solidFill>
              <a:schemeClr val="bg1"/>
            </a:solidFill>
            <a:ln w="9525">
              <a:solidFill>
                <a:schemeClr val="tx1"/>
              </a:solidFill>
              <a:miter lim="800000"/>
              <a:headEnd/>
              <a:tailEnd/>
            </a:ln>
          </p:spPr>
          <p:txBody>
            <a:bodyPr wrap="none" anchor="ctr"/>
            <a:lstStyle/>
            <a:p>
              <a:pPr algn="ctr"/>
              <a:r>
                <a:rPr lang="en-US" sz="2400">
                  <a:latin typeface="Times New Roman" pitchFamily="18" charset="0"/>
                </a:rPr>
                <a:t>     </a:t>
              </a:r>
            </a:p>
          </p:txBody>
        </p:sp>
        <p:sp>
          <p:nvSpPr>
            <p:cNvPr id="68664" name="AutoShape 121"/>
            <p:cNvSpPr>
              <a:spLocks noChangeArrowheads="1"/>
            </p:cNvSpPr>
            <p:nvPr/>
          </p:nvSpPr>
          <p:spPr bwMode="auto">
            <a:xfrm rot="-3614584">
              <a:off x="3173" y="3183"/>
              <a:ext cx="653" cy="392"/>
            </a:xfrm>
            <a:prstGeom prst="diamond">
              <a:avLst/>
            </a:prstGeom>
            <a:solidFill>
              <a:schemeClr val="bg1"/>
            </a:solidFill>
            <a:ln w="9525">
              <a:solidFill>
                <a:schemeClr val="tx1"/>
              </a:solidFill>
              <a:miter lim="800000"/>
              <a:headEnd/>
              <a:tailEnd/>
            </a:ln>
          </p:spPr>
          <p:txBody>
            <a:bodyPr wrap="none" anchor="ctr"/>
            <a:lstStyle/>
            <a:p>
              <a:endParaRPr lang="en-IN"/>
            </a:p>
          </p:txBody>
        </p:sp>
        <p:sp>
          <p:nvSpPr>
            <p:cNvPr id="68665" name="AutoShape 122"/>
            <p:cNvSpPr>
              <a:spLocks noChangeArrowheads="1"/>
            </p:cNvSpPr>
            <p:nvPr/>
          </p:nvSpPr>
          <p:spPr bwMode="auto">
            <a:xfrm rot="3474606" flipH="1">
              <a:off x="2844" y="3189"/>
              <a:ext cx="642" cy="393"/>
            </a:xfrm>
            <a:prstGeom prst="diamond">
              <a:avLst/>
            </a:prstGeom>
            <a:solidFill>
              <a:schemeClr val="bg1"/>
            </a:solidFill>
            <a:ln w="9525">
              <a:solidFill>
                <a:schemeClr val="tx1"/>
              </a:solidFill>
              <a:miter lim="800000"/>
              <a:headEnd/>
              <a:tailEnd/>
            </a:ln>
          </p:spPr>
          <p:txBody>
            <a:bodyPr wrap="none" anchor="ctr"/>
            <a:lstStyle/>
            <a:p>
              <a:endParaRPr lang="en-IN"/>
            </a:p>
          </p:txBody>
        </p:sp>
      </p:grpSp>
      <p:grpSp>
        <p:nvGrpSpPr>
          <p:cNvPr id="23" name="Group 123"/>
          <p:cNvGrpSpPr>
            <a:grpSpLocks/>
          </p:cNvGrpSpPr>
          <p:nvPr/>
        </p:nvGrpSpPr>
        <p:grpSpPr bwMode="auto">
          <a:xfrm>
            <a:off x="6019800" y="4987925"/>
            <a:ext cx="2533650" cy="574675"/>
            <a:chOff x="3552" y="3360"/>
            <a:chExt cx="1968" cy="447"/>
          </a:xfrm>
        </p:grpSpPr>
        <p:sp>
          <p:nvSpPr>
            <p:cNvPr id="68659" name="Rectangle 124"/>
            <p:cNvSpPr>
              <a:spLocks noChangeArrowheads="1"/>
            </p:cNvSpPr>
            <p:nvPr/>
          </p:nvSpPr>
          <p:spPr bwMode="auto">
            <a:xfrm>
              <a:off x="3552" y="3360"/>
              <a:ext cx="492" cy="447"/>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660" name="Rectangle 125"/>
            <p:cNvSpPr>
              <a:spLocks noChangeArrowheads="1"/>
            </p:cNvSpPr>
            <p:nvPr/>
          </p:nvSpPr>
          <p:spPr bwMode="auto">
            <a:xfrm>
              <a:off x="4044" y="3360"/>
              <a:ext cx="492" cy="447"/>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661" name="Rectangle 126"/>
            <p:cNvSpPr>
              <a:spLocks noChangeArrowheads="1"/>
            </p:cNvSpPr>
            <p:nvPr/>
          </p:nvSpPr>
          <p:spPr bwMode="auto">
            <a:xfrm>
              <a:off x="4536" y="3360"/>
              <a:ext cx="492" cy="447"/>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68662" name="Rectangle 127"/>
            <p:cNvSpPr>
              <a:spLocks noChangeArrowheads="1"/>
            </p:cNvSpPr>
            <p:nvPr/>
          </p:nvSpPr>
          <p:spPr bwMode="auto">
            <a:xfrm>
              <a:off x="5028" y="3360"/>
              <a:ext cx="492" cy="447"/>
            </a:xfrm>
            <a:prstGeom prst="rect">
              <a:avLst/>
            </a:prstGeom>
            <a:solidFill>
              <a:schemeClr val="bg1"/>
            </a:solidFill>
            <a:ln w="9525">
              <a:solidFill>
                <a:schemeClr val="tx1"/>
              </a:solidFill>
              <a:miter lim="800000"/>
              <a:headEnd/>
              <a:tailEnd/>
            </a:ln>
          </p:spPr>
          <p:txBody>
            <a:bodyPr wrap="none" anchor="ctr"/>
            <a:lstStyle/>
            <a:p>
              <a:endParaRPr lang="en-IN"/>
            </a:p>
          </p:txBody>
        </p:sp>
      </p:grpSp>
      <p:sp>
        <p:nvSpPr>
          <p:cNvPr id="14464" name="Rectangle 128"/>
          <p:cNvSpPr>
            <a:spLocks noChangeArrowheads="1"/>
          </p:cNvSpPr>
          <p:nvPr/>
        </p:nvSpPr>
        <p:spPr bwMode="auto">
          <a:xfrm>
            <a:off x="7915275" y="4419600"/>
            <a:ext cx="633413" cy="574675"/>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14465" name="Rectangle 129"/>
          <p:cNvSpPr>
            <a:spLocks noChangeArrowheads="1"/>
          </p:cNvSpPr>
          <p:nvPr/>
        </p:nvSpPr>
        <p:spPr bwMode="auto">
          <a:xfrm>
            <a:off x="7924800" y="5562600"/>
            <a:ext cx="633413" cy="574675"/>
          </a:xfrm>
          <a:prstGeom prst="rect">
            <a:avLst/>
          </a:prstGeom>
          <a:solidFill>
            <a:schemeClr val="bg1"/>
          </a:solidFill>
          <a:ln w="9525">
            <a:solidFill>
              <a:schemeClr val="tx1"/>
            </a:solidFill>
            <a:miter lim="800000"/>
            <a:headEnd/>
            <a:tailEnd/>
          </a:ln>
        </p:spPr>
        <p:txBody>
          <a:bodyPr wrap="none" anchor="ctr"/>
          <a:lstStyle/>
          <a:p>
            <a:endParaRPr lang="en-IN"/>
          </a:p>
        </p:txBody>
      </p:sp>
      <p:sp>
        <p:nvSpPr>
          <p:cNvPr id="14466" name="Text Box 130"/>
          <p:cNvSpPr txBox="1">
            <a:spLocks noChangeArrowheads="1"/>
          </p:cNvSpPr>
          <p:nvPr/>
        </p:nvSpPr>
        <p:spPr bwMode="auto">
          <a:xfrm>
            <a:off x="381000" y="514350"/>
            <a:ext cx="2743200" cy="346075"/>
          </a:xfrm>
          <a:prstGeom prst="rect">
            <a:avLst/>
          </a:prstGeom>
          <a:noFill/>
          <a:ln w="9525">
            <a:solidFill>
              <a:schemeClr val="bg1"/>
            </a:solidFill>
            <a:miter lim="800000"/>
            <a:headEnd/>
            <a:tailEnd/>
          </a:ln>
        </p:spPr>
        <p:txBody>
          <a:bodyPr>
            <a:spAutoFit/>
          </a:bodyPr>
          <a:lstStyle/>
          <a:p>
            <a:pPr>
              <a:spcBef>
                <a:spcPct val="50000"/>
              </a:spcBef>
            </a:pPr>
            <a:r>
              <a:rPr lang="en-US" sz="1600" i="1">
                <a:latin typeface="Times New Roman" pitchFamily="18" charset="0"/>
              </a:rPr>
              <a:t>Cylinder</a:t>
            </a:r>
            <a:r>
              <a:rPr lang="en-US" sz="1400" i="1">
                <a:latin typeface="Times New Roman" pitchFamily="18" charset="0"/>
              </a:rPr>
              <a:t>:</a:t>
            </a:r>
            <a:r>
              <a:rPr lang="en-US" sz="1400">
                <a:latin typeface="Times New Roman" pitchFamily="18" charset="0"/>
              </a:rPr>
              <a:t>         A  Rectangle</a:t>
            </a:r>
          </a:p>
        </p:txBody>
      </p:sp>
      <p:sp>
        <p:nvSpPr>
          <p:cNvPr id="14467" name="Text Box 131"/>
          <p:cNvSpPr txBox="1">
            <a:spLocks noChangeArrowheads="1"/>
          </p:cNvSpPr>
          <p:nvPr/>
        </p:nvSpPr>
        <p:spPr bwMode="auto">
          <a:xfrm>
            <a:off x="4191000" y="685800"/>
            <a:ext cx="2057400" cy="336550"/>
          </a:xfrm>
          <a:prstGeom prst="rect">
            <a:avLst/>
          </a:prstGeom>
          <a:noFill/>
          <a:ln w="9525">
            <a:noFill/>
            <a:miter lim="800000"/>
            <a:headEnd/>
            <a:tailEnd/>
          </a:ln>
        </p:spPr>
        <p:txBody>
          <a:bodyPr>
            <a:spAutoFit/>
          </a:bodyPr>
          <a:lstStyle/>
          <a:p>
            <a:r>
              <a:rPr lang="en-US" sz="1600" i="1">
                <a:latin typeface="Times New Roman" pitchFamily="18" charset="0"/>
              </a:rPr>
              <a:t>Cone:</a:t>
            </a:r>
            <a:r>
              <a:rPr lang="en-US" sz="1400">
                <a:latin typeface="Times New Roman" pitchFamily="18" charset="0"/>
              </a:rPr>
              <a:t> (Sector of circle)</a:t>
            </a:r>
          </a:p>
        </p:txBody>
      </p:sp>
      <p:sp>
        <p:nvSpPr>
          <p:cNvPr id="14468" name="Text Box 132"/>
          <p:cNvSpPr txBox="1">
            <a:spLocks noChangeArrowheads="1"/>
          </p:cNvSpPr>
          <p:nvPr/>
        </p:nvSpPr>
        <p:spPr bwMode="auto">
          <a:xfrm>
            <a:off x="6553200" y="609600"/>
            <a:ext cx="2286000" cy="336550"/>
          </a:xfrm>
          <a:prstGeom prst="rect">
            <a:avLst/>
          </a:prstGeom>
          <a:noFill/>
          <a:ln w="9525">
            <a:noFill/>
            <a:miter lim="800000"/>
            <a:headEnd/>
            <a:tailEnd/>
          </a:ln>
        </p:spPr>
        <p:txBody>
          <a:bodyPr>
            <a:spAutoFit/>
          </a:bodyPr>
          <a:lstStyle/>
          <a:p>
            <a:r>
              <a:rPr lang="en-US" sz="1600" i="1">
                <a:latin typeface="Times New Roman" pitchFamily="18" charset="0"/>
              </a:rPr>
              <a:t>Pyramids</a:t>
            </a:r>
            <a:r>
              <a:rPr lang="en-US" sz="1400">
                <a:latin typeface="Times New Roman" pitchFamily="18" charset="0"/>
              </a:rPr>
              <a:t>: (No.of triangles)</a:t>
            </a:r>
          </a:p>
        </p:txBody>
      </p:sp>
      <p:grpSp>
        <p:nvGrpSpPr>
          <p:cNvPr id="24" name="Group 133"/>
          <p:cNvGrpSpPr>
            <a:grpSpLocks/>
          </p:cNvGrpSpPr>
          <p:nvPr/>
        </p:nvGrpSpPr>
        <p:grpSpPr bwMode="auto">
          <a:xfrm>
            <a:off x="914400" y="5181600"/>
            <a:ext cx="1143000" cy="1054100"/>
            <a:chOff x="4128" y="3216"/>
            <a:chExt cx="624" cy="528"/>
          </a:xfrm>
        </p:grpSpPr>
        <p:sp>
          <p:nvSpPr>
            <p:cNvPr id="68655" name="AutoShape 134"/>
            <p:cNvSpPr>
              <a:spLocks noChangeArrowheads="1"/>
            </p:cNvSpPr>
            <p:nvPr/>
          </p:nvSpPr>
          <p:spPr bwMode="auto">
            <a:xfrm flipV="1">
              <a:off x="4128" y="3504"/>
              <a:ext cx="624" cy="240"/>
            </a:xfrm>
            <a:prstGeom prst="triangle">
              <a:avLst>
                <a:gd name="adj" fmla="val 55449"/>
              </a:avLst>
            </a:prstGeom>
            <a:solidFill>
              <a:schemeClr val="accent1"/>
            </a:solidFill>
            <a:ln w="9525">
              <a:solidFill>
                <a:schemeClr val="tx1"/>
              </a:solidFill>
              <a:miter lim="800000"/>
              <a:headEnd/>
              <a:tailEnd/>
            </a:ln>
          </p:spPr>
          <p:txBody>
            <a:bodyPr wrap="none" anchor="ctr"/>
            <a:lstStyle/>
            <a:p>
              <a:endParaRPr lang="en-IN"/>
            </a:p>
          </p:txBody>
        </p:sp>
        <p:sp>
          <p:nvSpPr>
            <p:cNvPr id="68656" name="Line 135"/>
            <p:cNvSpPr>
              <a:spLocks noChangeShapeType="1"/>
            </p:cNvSpPr>
            <p:nvPr/>
          </p:nvSpPr>
          <p:spPr bwMode="auto">
            <a:xfrm flipV="1">
              <a:off x="4128" y="3216"/>
              <a:ext cx="336" cy="288"/>
            </a:xfrm>
            <a:prstGeom prst="line">
              <a:avLst/>
            </a:prstGeom>
            <a:noFill/>
            <a:ln w="9525">
              <a:solidFill>
                <a:schemeClr val="tx1"/>
              </a:solidFill>
              <a:round/>
              <a:headEnd/>
              <a:tailEnd/>
            </a:ln>
          </p:spPr>
          <p:txBody>
            <a:bodyPr/>
            <a:lstStyle/>
            <a:p>
              <a:endParaRPr lang="en-US"/>
            </a:p>
          </p:txBody>
        </p:sp>
        <p:sp>
          <p:nvSpPr>
            <p:cNvPr id="68657" name="Line 136"/>
            <p:cNvSpPr>
              <a:spLocks noChangeShapeType="1"/>
            </p:cNvSpPr>
            <p:nvPr/>
          </p:nvSpPr>
          <p:spPr bwMode="auto">
            <a:xfrm>
              <a:off x="4464" y="3216"/>
              <a:ext cx="288" cy="288"/>
            </a:xfrm>
            <a:prstGeom prst="line">
              <a:avLst/>
            </a:prstGeom>
            <a:noFill/>
            <a:ln w="9525">
              <a:solidFill>
                <a:schemeClr val="tx1"/>
              </a:solidFill>
              <a:round/>
              <a:headEnd/>
              <a:tailEnd/>
            </a:ln>
          </p:spPr>
          <p:txBody>
            <a:bodyPr/>
            <a:lstStyle/>
            <a:p>
              <a:endParaRPr lang="en-US"/>
            </a:p>
          </p:txBody>
        </p:sp>
        <p:sp>
          <p:nvSpPr>
            <p:cNvPr id="68658" name="Line 137"/>
            <p:cNvSpPr>
              <a:spLocks noChangeShapeType="1"/>
            </p:cNvSpPr>
            <p:nvPr/>
          </p:nvSpPr>
          <p:spPr bwMode="auto">
            <a:xfrm>
              <a:off x="4464" y="3216"/>
              <a:ext cx="0" cy="528"/>
            </a:xfrm>
            <a:prstGeom prst="line">
              <a:avLst/>
            </a:prstGeom>
            <a:noFill/>
            <a:ln w="9525">
              <a:solidFill>
                <a:schemeClr val="tx1"/>
              </a:solidFill>
              <a:round/>
              <a:headEnd/>
              <a:tailEnd/>
            </a:ln>
          </p:spPr>
          <p:txBody>
            <a:bodyPr/>
            <a:lstStyle/>
            <a:p>
              <a:endParaRPr lang="en-US"/>
            </a:p>
          </p:txBody>
        </p:sp>
      </p:grpSp>
      <p:sp>
        <p:nvSpPr>
          <p:cNvPr id="14474" name="Text Box 138"/>
          <p:cNvSpPr txBox="1">
            <a:spLocks noChangeArrowheads="1"/>
          </p:cNvSpPr>
          <p:nvPr/>
        </p:nvSpPr>
        <p:spPr bwMode="auto">
          <a:xfrm>
            <a:off x="1214438" y="4811713"/>
            <a:ext cx="3052762" cy="304800"/>
          </a:xfrm>
          <a:prstGeom prst="rect">
            <a:avLst/>
          </a:prstGeom>
          <a:noFill/>
          <a:ln w="9525">
            <a:noFill/>
            <a:miter lim="800000"/>
            <a:headEnd/>
            <a:tailEnd/>
          </a:ln>
        </p:spPr>
        <p:txBody>
          <a:bodyPr wrap="none">
            <a:spAutoFit/>
          </a:bodyPr>
          <a:lstStyle/>
          <a:p>
            <a:r>
              <a:rPr lang="en-US" sz="1400" i="1">
                <a:latin typeface="Times New Roman" pitchFamily="18" charset="0"/>
              </a:rPr>
              <a:t>Tetrahedron: </a:t>
            </a:r>
            <a:r>
              <a:rPr lang="en-US" sz="1400">
                <a:latin typeface="Times New Roman" pitchFamily="18" charset="0"/>
              </a:rPr>
              <a:t>Four Equilateral Triangles</a:t>
            </a:r>
          </a:p>
        </p:txBody>
      </p:sp>
      <p:sp>
        <p:nvSpPr>
          <p:cNvPr id="14475" name="Text Box 139"/>
          <p:cNvSpPr txBox="1">
            <a:spLocks noChangeArrowheads="1"/>
          </p:cNvSpPr>
          <p:nvPr/>
        </p:nvSpPr>
        <p:spPr bwMode="auto">
          <a:xfrm>
            <a:off x="1730375" y="5791200"/>
            <a:ext cx="1241425" cy="517525"/>
          </a:xfrm>
          <a:prstGeom prst="rect">
            <a:avLst/>
          </a:prstGeom>
          <a:noFill/>
          <a:ln w="9525">
            <a:noFill/>
            <a:miter lim="800000"/>
            <a:headEnd/>
            <a:tailEnd/>
          </a:ln>
        </p:spPr>
        <p:txBody>
          <a:bodyPr wrap="none">
            <a:spAutoFit/>
          </a:bodyPr>
          <a:lstStyle/>
          <a:p>
            <a:pPr algn="ctr"/>
            <a:r>
              <a:rPr lang="en-US" sz="1400">
                <a:latin typeface="Times New Roman" pitchFamily="18" charset="0"/>
              </a:rPr>
              <a:t>All sides </a:t>
            </a:r>
          </a:p>
          <a:p>
            <a:pPr algn="ctr"/>
            <a:r>
              <a:rPr lang="en-US" sz="1400">
                <a:latin typeface="Times New Roman" pitchFamily="18" charset="0"/>
              </a:rPr>
              <a:t>equal in length</a:t>
            </a:r>
          </a:p>
        </p:txBody>
      </p:sp>
      <p:sp>
        <p:nvSpPr>
          <p:cNvPr id="14476" name="Text Box 140"/>
          <p:cNvSpPr txBox="1">
            <a:spLocks noChangeArrowheads="1"/>
          </p:cNvSpPr>
          <p:nvPr/>
        </p:nvSpPr>
        <p:spPr bwMode="auto">
          <a:xfrm>
            <a:off x="5410200" y="4343400"/>
            <a:ext cx="1597025" cy="304800"/>
          </a:xfrm>
          <a:prstGeom prst="rect">
            <a:avLst/>
          </a:prstGeom>
          <a:noFill/>
          <a:ln w="9525">
            <a:noFill/>
            <a:miter lim="800000"/>
            <a:headEnd/>
            <a:tailEnd/>
          </a:ln>
        </p:spPr>
        <p:txBody>
          <a:bodyPr wrap="none">
            <a:spAutoFit/>
          </a:bodyPr>
          <a:lstStyle/>
          <a:p>
            <a:r>
              <a:rPr lang="en-US" sz="1400" i="1">
                <a:latin typeface="Times New Roman" pitchFamily="18" charset="0"/>
              </a:rPr>
              <a:t>Cube:</a:t>
            </a:r>
            <a:r>
              <a:rPr lang="en-US" sz="1400">
                <a:latin typeface="Times New Roman" pitchFamily="18" charset="0"/>
              </a:rPr>
              <a:t>  Six Squares.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iterate type="wd">
                                    <p:tmPct val="100000"/>
                                  </p:iterate>
                                  <p:childTnLst>
                                    <p:set>
                                      <p:cBhvr>
                                        <p:cTn id="6" dur="1" fill="hold">
                                          <p:stCondLst>
                                            <p:cond delay="0"/>
                                          </p:stCondLst>
                                        </p:cTn>
                                        <p:tgtEl>
                                          <p:spTgt spid="14449"/>
                                        </p:tgtEl>
                                        <p:attrNameLst>
                                          <p:attrName>style.visibility</p:attrName>
                                        </p:attrNameLst>
                                      </p:cBhvr>
                                      <p:to>
                                        <p:strVal val="visible"/>
                                      </p:to>
                                    </p:set>
                                    <p:anim calcmode="lin" valueType="num">
                                      <p:cBhvr>
                                        <p:cTn id="7" dur="300" fill="hold"/>
                                        <p:tgtEl>
                                          <p:spTgt spid="14449"/>
                                        </p:tgtEl>
                                        <p:attrNameLst>
                                          <p:attrName>ppt_x</p:attrName>
                                        </p:attrNameLst>
                                      </p:cBhvr>
                                      <p:tavLst>
                                        <p:tav tm="0">
                                          <p:val>
                                            <p:strVal val="#ppt_x-#ppt_w/2"/>
                                          </p:val>
                                        </p:tav>
                                        <p:tav tm="100000">
                                          <p:val>
                                            <p:strVal val="#ppt_x"/>
                                          </p:val>
                                        </p:tav>
                                      </p:tavLst>
                                    </p:anim>
                                    <p:anim calcmode="lin" valueType="num">
                                      <p:cBhvr>
                                        <p:cTn id="8" dur="300" fill="hold"/>
                                        <p:tgtEl>
                                          <p:spTgt spid="14449"/>
                                        </p:tgtEl>
                                        <p:attrNameLst>
                                          <p:attrName>ppt_y</p:attrName>
                                        </p:attrNameLst>
                                      </p:cBhvr>
                                      <p:tavLst>
                                        <p:tav tm="0">
                                          <p:val>
                                            <p:strVal val="#ppt_y"/>
                                          </p:val>
                                        </p:tav>
                                        <p:tav tm="100000">
                                          <p:val>
                                            <p:strVal val="#ppt_y"/>
                                          </p:val>
                                        </p:tav>
                                      </p:tavLst>
                                    </p:anim>
                                    <p:anim calcmode="lin" valueType="num">
                                      <p:cBhvr>
                                        <p:cTn id="9" dur="300" fill="hold"/>
                                        <p:tgtEl>
                                          <p:spTgt spid="14449"/>
                                        </p:tgtEl>
                                        <p:attrNameLst>
                                          <p:attrName>ppt_w</p:attrName>
                                        </p:attrNameLst>
                                      </p:cBhvr>
                                      <p:tavLst>
                                        <p:tav tm="0">
                                          <p:val>
                                            <p:fltVal val="0"/>
                                          </p:val>
                                        </p:tav>
                                        <p:tav tm="100000">
                                          <p:val>
                                            <p:strVal val="#ppt_w"/>
                                          </p:val>
                                        </p:tav>
                                      </p:tavLst>
                                    </p:anim>
                                    <p:anim calcmode="lin" valueType="num">
                                      <p:cBhvr>
                                        <p:cTn id="10" dur="300" fill="hold"/>
                                        <p:tgtEl>
                                          <p:spTgt spid="14449"/>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iterate type="wd">
                                    <p:tmPct val="100000"/>
                                  </p:iterate>
                                  <p:childTnLst>
                                    <p:set>
                                      <p:cBhvr>
                                        <p:cTn id="14" dur="1" fill="hold">
                                          <p:stCondLst>
                                            <p:cond delay="0"/>
                                          </p:stCondLst>
                                        </p:cTn>
                                        <p:tgtEl>
                                          <p:spTgt spid="14466"/>
                                        </p:tgtEl>
                                        <p:attrNameLst>
                                          <p:attrName>style.visibility</p:attrName>
                                        </p:attrNameLst>
                                      </p:cBhvr>
                                      <p:to>
                                        <p:strVal val="visible"/>
                                      </p:to>
                                    </p:set>
                                    <p:anim calcmode="lin" valueType="num">
                                      <p:cBhvr>
                                        <p:cTn id="15" dur="300" fill="hold"/>
                                        <p:tgtEl>
                                          <p:spTgt spid="14466"/>
                                        </p:tgtEl>
                                        <p:attrNameLst>
                                          <p:attrName>ppt_x</p:attrName>
                                        </p:attrNameLst>
                                      </p:cBhvr>
                                      <p:tavLst>
                                        <p:tav tm="0">
                                          <p:val>
                                            <p:strVal val="#ppt_x-#ppt_w/2"/>
                                          </p:val>
                                        </p:tav>
                                        <p:tav tm="100000">
                                          <p:val>
                                            <p:strVal val="#ppt_x"/>
                                          </p:val>
                                        </p:tav>
                                      </p:tavLst>
                                    </p:anim>
                                    <p:anim calcmode="lin" valueType="num">
                                      <p:cBhvr>
                                        <p:cTn id="16" dur="300" fill="hold"/>
                                        <p:tgtEl>
                                          <p:spTgt spid="14466"/>
                                        </p:tgtEl>
                                        <p:attrNameLst>
                                          <p:attrName>ppt_y</p:attrName>
                                        </p:attrNameLst>
                                      </p:cBhvr>
                                      <p:tavLst>
                                        <p:tav tm="0">
                                          <p:val>
                                            <p:strVal val="#ppt_y"/>
                                          </p:val>
                                        </p:tav>
                                        <p:tav tm="100000">
                                          <p:val>
                                            <p:strVal val="#ppt_y"/>
                                          </p:val>
                                        </p:tav>
                                      </p:tavLst>
                                    </p:anim>
                                    <p:anim calcmode="lin" valueType="num">
                                      <p:cBhvr>
                                        <p:cTn id="17" dur="300" fill="hold"/>
                                        <p:tgtEl>
                                          <p:spTgt spid="14466"/>
                                        </p:tgtEl>
                                        <p:attrNameLst>
                                          <p:attrName>ppt_w</p:attrName>
                                        </p:attrNameLst>
                                      </p:cBhvr>
                                      <p:tavLst>
                                        <p:tav tm="0">
                                          <p:val>
                                            <p:fltVal val="0"/>
                                          </p:val>
                                        </p:tav>
                                        <p:tav tm="100000">
                                          <p:val>
                                            <p:strVal val="#ppt_w"/>
                                          </p:val>
                                        </p:tav>
                                      </p:tavLst>
                                    </p:anim>
                                    <p:anim calcmode="lin" valueType="num">
                                      <p:cBhvr>
                                        <p:cTn id="18" dur="300" fill="hold"/>
                                        <p:tgtEl>
                                          <p:spTgt spid="1446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Righ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ppt_h/2"/>
                                          </p:val>
                                        </p:tav>
                                        <p:tav tm="100000">
                                          <p:val>
                                            <p:strVal val="#ppt_y"/>
                                          </p:val>
                                        </p:tav>
                                      </p:tavLst>
                                    </p:anim>
                                    <p:anim calcmode="lin" valueType="num">
                                      <p:cBhvr>
                                        <p:cTn id="30" dur="500" fill="hold"/>
                                        <p:tgtEl>
                                          <p:spTgt spid="9"/>
                                        </p:tgtEl>
                                        <p:attrNameLst>
                                          <p:attrName>ppt_w</p:attrName>
                                        </p:attrNameLst>
                                      </p:cBhvr>
                                      <p:tavLst>
                                        <p:tav tm="0">
                                          <p:val>
                                            <p:strVal val="#ppt_w"/>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14354"/>
                                        </p:tgtEl>
                                        <p:attrNameLst>
                                          <p:attrName>style.visibility</p:attrName>
                                        </p:attrNameLst>
                                      </p:cBhvr>
                                      <p:to>
                                        <p:strVal val="visible"/>
                                      </p:to>
                                    </p:set>
                                    <p:anim calcmode="lin" valueType="num">
                                      <p:cBhvr>
                                        <p:cTn id="36" dur="500" fill="hold"/>
                                        <p:tgtEl>
                                          <p:spTgt spid="14354"/>
                                        </p:tgtEl>
                                        <p:attrNameLst>
                                          <p:attrName>ppt_x</p:attrName>
                                        </p:attrNameLst>
                                      </p:cBhvr>
                                      <p:tavLst>
                                        <p:tav tm="0">
                                          <p:val>
                                            <p:strVal val="#ppt_x-#ppt_w/2"/>
                                          </p:val>
                                        </p:tav>
                                        <p:tav tm="100000">
                                          <p:val>
                                            <p:strVal val="#ppt_x"/>
                                          </p:val>
                                        </p:tav>
                                      </p:tavLst>
                                    </p:anim>
                                    <p:anim calcmode="lin" valueType="num">
                                      <p:cBhvr>
                                        <p:cTn id="37" dur="500" fill="hold"/>
                                        <p:tgtEl>
                                          <p:spTgt spid="14354"/>
                                        </p:tgtEl>
                                        <p:attrNameLst>
                                          <p:attrName>ppt_y</p:attrName>
                                        </p:attrNameLst>
                                      </p:cBhvr>
                                      <p:tavLst>
                                        <p:tav tm="0">
                                          <p:val>
                                            <p:strVal val="#ppt_y"/>
                                          </p:val>
                                        </p:tav>
                                        <p:tav tm="100000">
                                          <p:val>
                                            <p:strVal val="#ppt_y"/>
                                          </p:val>
                                        </p:tav>
                                      </p:tavLst>
                                    </p:anim>
                                    <p:anim calcmode="lin" valueType="num">
                                      <p:cBhvr>
                                        <p:cTn id="38" dur="500" fill="hold"/>
                                        <p:tgtEl>
                                          <p:spTgt spid="14354"/>
                                        </p:tgtEl>
                                        <p:attrNameLst>
                                          <p:attrName>ppt_w</p:attrName>
                                        </p:attrNameLst>
                                      </p:cBhvr>
                                      <p:tavLst>
                                        <p:tav tm="0">
                                          <p:val>
                                            <p:fltVal val="0"/>
                                          </p:val>
                                        </p:tav>
                                        <p:tav tm="100000">
                                          <p:val>
                                            <p:strVal val="#ppt_w"/>
                                          </p:val>
                                        </p:tav>
                                      </p:tavLst>
                                    </p:anim>
                                    <p:anim calcmode="lin" valueType="num">
                                      <p:cBhvr>
                                        <p:cTn id="39" dur="500" fill="hold"/>
                                        <p:tgtEl>
                                          <p:spTgt spid="1435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grpId="0" nodeType="clickEffect">
                                  <p:stCondLst>
                                    <p:cond delay="0"/>
                                  </p:stCondLst>
                                  <p:iterate type="wd">
                                    <p:tmPct val="100000"/>
                                  </p:iterate>
                                  <p:childTnLst>
                                    <p:set>
                                      <p:cBhvr>
                                        <p:cTn id="49" dur="1" fill="hold">
                                          <p:stCondLst>
                                            <p:cond delay="0"/>
                                          </p:stCondLst>
                                        </p:cTn>
                                        <p:tgtEl>
                                          <p:spTgt spid="14448"/>
                                        </p:tgtEl>
                                        <p:attrNameLst>
                                          <p:attrName>style.visibility</p:attrName>
                                        </p:attrNameLst>
                                      </p:cBhvr>
                                      <p:to>
                                        <p:strVal val="visible"/>
                                      </p:to>
                                    </p:set>
                                    <p:anim calcmode="lin" valueType="num">
                                      <p:cBhvr>
                                        <p:cTn id="50" dur="300" fill="hold"/>
                                        <p:tgtEl>
                                          <p:spTgt spid="14448"/>
                                        </p:tgtEl>
                                        <p:attrNameLst>
                                          <p:attrName>ppt_x</p:attrName>
                                        </p:attrNameLst>
                                      </p:cBhvr>
                                      <p:tavLst>
                                        <p:tav tm="0">
                                          <p:val>
                                            <p:strVal val="#ppt_x-#ppt_w/2"/>
                                          </p:val>
                                        </p:tav>
                                        <p:tav tm="100000">
                                          <p:val>
                                            <p:strVal val="#ppt_x"/>
                                          </p:val>
                                        </p:tav>
                                      </p:tavLst>
                                    </p:anim>
                                    <p:anim calcmode="lin" valueType="num">
                                      <p:cBhvr>
                                        <p:cTn id="51" dur="300" fill="hold"/>
                                        <p:tgtEl>
                                          <p:spTgt spid="14448"/>
                                        </p:tgtEl>
                                        <p:attrNameLst>
                                          <p:attrName>ppt_y</p:attrName>
                                        </p:attrNameLst>
                                      </p:cBhvr>
                                      <p:tavLst>
                                        <p:tav tm="0">
                                          <p:val>
                                            <p:strVal val="#ppt_y"/>
                                          </p:val>
                                        </p:tav>
                                        <p:tav tm="100000">
                                          <p:val>
                                            <p:strVal val="#ppt_y"/>
                                          </p:val>
                                        </p:tav>
                                      </p:tavLst>
                                    </p:anim>
                                    <p:anim calcmode="lin" valueType="num">
                                      <p:cBhvr>
                                        <p:cTn id="52" dur="300" fill="hold"/>
                                        <p:tgtEl>
                                          <p:spTgt spid="14448"/>
                                        </p:tgtEl>
                                        <p:attrNameLst>
                                          <p:attrName>ppt_w</p:attrName>
                                        </p:attrNameLst>
                                      </p:cBhvr>
                                      <p:tavLst>
                                        <p:tav tm="0">
                                          <p:val>
                                            <p:fltVal val="0"/>
                                          </p:val>
                                        </p:tav>
                                        <p:tav tm="100000">
                                          <p:val>
                                            <p:strVal val="#ppt_w"/>
                                          </p:val>
                                        </p:tav>
                                      </p:tavLst>
                                    </p:anim>
                                    <p:anim calcmode="lin" valueType="num">
                                      <p:cBhvr>
                                        <p:cTn id="53" dur="300" fill="hold"/>
                                        <p:tgtEl>
                                          <p:spTgt spid="1444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14450"/>
                                        </p:tgtEl>
                                        <p:attrNameLst>
                                          <p:attrName>style.visibility</p:attrName>
                                        </p:attrNameLst>
                                      </p:cBhvr>
                                      <p:to>
                                        <p:strVal val="visible"/>
                                      </p:to>
                                    </p:set>
                                    <p:anim calcmode="lin" valueType="num">
                                      <p:cBhvr>
                                        <p:cTn id="58" dur="500" fill="hold"/>
                                        <p:tgtEl>
                                          <p:spTgt spid="14450"/>
                                        </p:tgtEl>
                                        <p:attrNameLst>
                                          <p:attrName>ppt_x</p:attrName>
                                        </p:attrNameLst>
                                      </p:cBhvr>
                                      <p:tavLst>
                                        <p:tav tm="0">
                                          <p:val>
                                            <p:strVal val="#ppt_x-#ppt_w/2"/>
                                          </p:val>
                                        </p:tav>
                                        <p:tav tm="100000">
                                          <p:val>
                                            <p:strVal val="#ppt_x"/>
                                          </p:val>
                                        </p:tav>
                                      </p:tavLst>
                                    </p:anim>
                                    <p:anim calcmode="lin" valueType="num">
                                      <p:cBhvr>
                                        <p:cTn id="59" dur="500" fill="hold"/>
                                        <p:tgtEl>
                                          <p:spTgt spid="14450"/>
                                        </p:tgtEl>
                                        <p:attrNameLst>
                                          <p:attrName>ppt_y</p:attrName>
                                        </p:attrNameLst>
                                      </p:cBhvr>
                                      <p:tavLst>
                                        <p:tav tm="0">
                                          <p:val>
                                            <p:strVal val="#ppt_y"/>
                                          </p:val>
                                        </p:tav>
                                        <p:tav tm="100000">
                                          <p:val>
                                            <p:strVal val="#ppt_y"/>
                                          </p:val>
                                        </p:tav>
                                      </p:tavLst>
                                    </p:anim>
                                    <p:anim calcmode="lin" valueType="num">
                                      <p:cBhvr>
                                        <p:cTn id="60" dur="500" fill="hold"/>
                                        <p:tgtEl>
                                          <p:spTgt spid="14450"/>
                                        </p:tgtEl>
                                        <p:attrNameLst>
                                          <p:attrName>ppt_w</p:attrName>
                                        </p:attrNameLst>
                                      </p:cBhvr>
                                      <p:tavLst>
                                        <p:tav tm="0">
                                          <p:val>
                                            <p:fltVal val="0"/>
                                          </p:val>
                                        </p:tav>
                                        <p:tav tm="100000">
                                          <p:val>
                                            <p:strVal val="#ppt_w"/>
                                          </p:val>
                                        </p:tav>
                                      </p:tavLst>
                                    </p:anim>
                                    <p:anim calcmode="lin" valueType="num">
                                      <p:cBhvr>
                                        <p:cTn id="61" dur="500" fill="hold"/>
                                        <p:tgtEl>
                                          <p:spTgt spid="14450"/>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7" presetClass="entr" presetSubtype="8"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ppt_x</p:attrName>
                                        </p:attrNameLst>
                                      </p:cBhvr>
                                      <p:tavLst>
                                        <p:tav tm="0">
                                          <p:val>
                                            <p:strVal val="#ppt_x-#ppt_w/2"/>
                                          </p:val>
                                        </p:tav>
                                        <p:tav tm="100000">
                                          <p:val>
                                            <p:strVal val="#ppt_x"/>
                                          </p:val>
                                        </p:tav>
                                      </p:tavLst>
                                    </p:anim>
                                    <p:anim calcmode="lin" valueType="num">
                                      <p:cBhvr>
                                        <p:cTn id="71" dur="500" fill="hold"/>
                                        <p:tgtEl>
                                          <p:spTgt spid="11"/>
                                        </p:tgtEl>
                                        <p:attrNameLst>
                                          <p:attrName>ppt_y</p:attrName>
                                        </p:attrNameLst>
                                      </p:cBhvr>
                                      <p:tavLst>
                                        <p:tav tm="0">
                                          <p:val>
                                            <p:strVal val="#ppt_y"/>
                                          </p:val>
                                        </p:tav>
                                        <p:tav tm="100000">
                                          <p:val>
                                            <p:strVal val="#ppt_y"/>
                                          </p:val>
                                        </p:tav>
                                      </p:tavLst>
                                    </p:anim>
                                    <p:anim calcmode="lin" valueType="num">
                                      <p:cBhvr>
                                        <p:cTn id="72" dur="500" fill="hold"/>
                                        <p:tgtEl>
                                          <p:spTgt spid="11"/>
                                        </p:tgtEl>
                                        <p:attrNameLst>
                                          <p:attrName>ppt_w</p:attrName>
                                        </p:attrNameLst>
                                      </p:cBhvr>
                                      <p:tavLst>
                                        <p:tav tm="0">
                                          <p:val>
                                            <p:fltVal val="0"/>
                                          </p:val>
                                        </p:tav>
                                        <p:tav tm="100000">
                                          <p:val>
                                            <p:strVal val="#ppt_w"/>
                                          </p:val>
                                        </p:tav>
                                      </p:tavLst>
                                    </p:anim>
                                    <p:anim calcmode="lin" valueType="num">
                                      <p:cBhvr>
                                        <p:cTn id="73"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8" fill="hold" grpId="0" nodeType="clickEffect">
                                  <p:stCondLst>
                                    <p:cond delay="0"/>
                                  </p:stCondLst>
                                  <p:iterate type="wd">
                                    <p:tmPct val="100000"/>
                                  </p:iterate>
                                  <p:childTnLst>
                                    <p:set>
                                      <p:cBhvr>
                                        <p:cTn id="77" dur="1" fill="hold">
                                          <p:stCondLst>
                                            <p:cond delay="0"/>
                                          </p:stCondLst>
                                        </p:cTn>
                                        <p:tgtEl>
                                          <p:spTgt spid="14447"/>
                                        </p:tgtEl>
                                        <p:attrNameLst>
                                          <p:attrName>style.visibility</p:attrName>
                                        </p:attrNameLst>
                                      </p:cBhvr>
                                      <p:to>
                                        <p:strVal val="visible"/>
                                      </p:to>
                                    </p:set>
                                    <p:anim calcmode="lin" valueType="num">
                                      <p:cBhvr>
                                        <p:cTn id="78" dur="300" fill="hold"/>
                                        <p:tgtEl>
                                          <p:spTgt spid="14447"/>
                                        </p:tgtEl>
                                        <p:attrNameLst>
                                          <p:attrName>ppt_x</p:attrName>
                                        </p:attrNameLst>
                                      </p:cBhvr>
                                      <p:tavLst>
                                        <p:tav tm="0">
                                          <p:val>
                                            <p:strVal val="#ppt_x-#ppt_w/2"/>
                                          </p:val>
                                        </p:tav>
                                        <p:tav tm="100000">
                                          <p:val>
                                            <p:strVal val="#ppt_x"/>
                                          </p:val>
                                        </p:tav>
                                      </p:tavLst>
                                    </p:anim>
                                    <p:anim calcmode="lin" valueType="num">
                                      <p:cBhvr>
                                        <p:cTn id="79" dur="300" fill="hold"/>
                                        <p:tgtEl>
                                          <p:spTgt spid="14447"/>
                                        </p:tgtEl>
                                        <p:attrNameLst>
                                          <p:attrName>ppt_y</p:attrName>
                                        </p:attrNameLst>
                                      </p:cBhvr>
                                      <p:tavLst>
                                        <p:tav tm="0">
                                          <p:val>
                                            <p:strVal val="#ppt_y"/>
                                          </p:val>
                                        </p:tav>
                                        <p:tav tm="100000">
                                          <p:val>
                                            <p:strVal val="#ppt_y"/>
                                          </p:val>
                                        </p:tav>
                                      </p:tavLst>
                                    </p:anim>
                                    <p:anim calcmode="lin" valueType="num">
                                      <p:cBhvr>
                                        <p:cTn id="80" dur="300" fill="hold"/>
                                        <p:tgtEl>
                                          <p:spTgt spid="14447"/>
                                        </p:tgtEl>
                                        <p:attrNameLst>
                                          <p:attrName>ppt_w</p:attrName>
                                        </p:attrNameLst>
                                      </p:cBhvr>
                                      <p:tavLst>
                                        <p:tav tm="0">
                                          <p:val>
                                            <p:fltVal val="0"/>
                                          </p:val>
                                        </p:tav>
                                        <p:tav tm="100000">
                                          <p:val>
                                            <p:strVal val="#ppt_w"/>
                                          </p:val>
                                        </p:tav>
                                      </p:tavLst>
                                    </p:anim>
                                    <p:anim calcmode="lin" valueType="num">
                                      <p:cBhvr>
                                        <p:cTn id="81" dur="300" fill="hold"/>
                                        <p:tgtEl>
                                          <p:spTgt spid="14447"/>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4467"/>
                                        </p:tgtEl>
                                        <p:attrNameLst>
                                          <p:attrName>style.visibility</p:attrName>
                                        </p:attrNameLst>
                                      </p:cBhvr>
                                      <p:to>
                                        <p:strVal val="visible"/>
                                      </p:to>
                                    </p:set>
                                    <p:anim calcmode="lin" valueType="num">
                                      <p:cBhvr additive="base">
                                        <p:cTn id="86" dur="500" fill="hold"/>
                                        <p:tgtEl>
                                          <p:spTgt spid="14467"/>
                                        </p:tgtEl>
                                        <p:attrNameLst>
                                          <p:attrName>ppt_x</p:attrName>
                                        </p:attrNameLst>
                                      </p:cBhvr>
                                      <p:tavLst>
                                        <p:tav tm="0">
                                          <p:val>
                                            <p:strVal val="0-#ppt_w/2"/>
                                          </p:val>
                                        </p:tav>
                                        <p:tav tm="100000">
                                          <p:val>
                                            <p:strVal val="#ppt_x"/>
                                          </p:val>
                                        </p:tav>
                                      </p:tavLst>
                                    </p:anim>
                                    <p:anim calcmode="lin" valueType="num">
                                      <p:cBhvr additive="base">
                                        <p:cTn id="87" dur="500" fill="hold"/>
                                        <p:tgtEl>
                                          <p:spTgt spid="14467"/>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7" presetClass="entr" presetSubtype="8"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 calcmode="lin" valueType="num">
                                      <p:cBhvr>
                                        <p:cTn id="92" dur="500" fill="hold"/>
                                        <p:tgtEl>
                                          <p:spTgt spid="4"/>
                                        </p:tgtEl>
                                        <p:attrNameLst>
                                          <p:attrName>ppt_x</p:attrName>
                                        </p:attrNameLst>
                                      </p:cBhvr>
                                      <p:tavLst>
                                        <p:tav tm="0">
                                          <p:val>
                                            <p:strVal val="#ppt_x-#ppt_w/2"/>
                                          </p:val>
                                        </p:tav>
                                        <p:tav tm="100000">
                                          <p:val>
                                            <p:strVal val="#ppt_x"/>
                                          </p:val>
                                        </p:tav>
                                      </p:tavLst>
                                    </p:anim>
                                    <p:anim calcmode="lin" valueType="num">
                                      <p:cBhvr>
                                        <p:cTn id="93" dur="500" fill="hold"/>
                                        <p:tgtEl>
                                          <p:spTgt spid="4"/>
                                        </p:tgtEl>
                                        <p:attrNameLst>
                                          <p:attrName>ppt_y</p:attrName>
                                        </p:attrNameLst>
                                      </p:cBhvr>
                                      <p:tavLst>
                                        <p:tav tm="0">
                                          <p:val>
                                            <p:strVal val="#ppt_y"/>
                                          </p:val>
                                        </p:tav>
                                        <p:tav tm="100000">
                                          <p:val>
                                            <p:strVal val="#ppt_y"/>
                                          </p:val>
                                        </p:tav>
                                      </p:tavLst>
                                    </p:anim>
                                    <p:anim calcmode="lin" valueType="num">
                                      <p:cBhvr>
                                        <p:cTn id="94" dur="500" fill="hold"/>
                                        <p:tgtEl>
                                          <p:spTgt spid="4"/>
                                        </p:tgtEl>
                                        <p:attrNameLst>
                                          <p:attrName>ppt_w</p:attrName>
                                        </p:attrNameLst>
                                      </p:cBhvr>
                                      <p:tavLst>
                                        <p:tav tm="0">
                                          <p:val>
                                            <p:fltVal val="0"/>
                                          </p:val>
                                        </p:tav>
                                        <p:tav tm="100000">
                                          <p:val>
                                            <p:strVal val="#ppt_w"/>
                                          </p:val>
                                        </p:tav>
                                      </p:tavLst>
                                    </p:anim>
                                    <p:anim calcmode="lin" valueType="num">
                                      <p:cBhvr>
                                        <p:cTn id="9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8" presetClass="entr" presetSubtype="12" fill="hold"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strips(downLeft)">
                                      <p:cBhvr>
                                        <p:cTn id="100" dur="500"/>
                                        <p:tgtEl>
                                          <p:spTgt spid="5"/>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3" fill="hold" nodeType="clickEffect">
                                  <p:stCondLst>
                                    <p:cond delay="0"/>
                                  </p:stCondLst>
                                  <p:childTnLst>
                                    <p:set>
                                      <p:cBhvr>
                                        <p:cTn id="104" dur="1" fill="hold">
                                          <p:stCondLst>
                                            <p:cond delay="0"/>
                                          </p:stCondLst>
                                        </p:cTn>
                                        <p:tgtEl>
                                          <p:spTgt spid="8"/>
                                        </p:tgtEl>
                                        <p:attrNameLst>
                                          <p:attrName>style.visibility</p:attrName>
                                        </p:attrNameLst>
                                      </p:cBhvr>
                                      <p:to>
                                        <p:strVal val="visible"/>
                                      </p:to>
                                    </p:set>
                                    <p:animEffect transition="in" filter="strips(upRight)">
                                      <p:cBhvr>
                                        <p:cTn id="105" dur="500"/>
                                        <p:tgtEl>
                                          <p:spTgt spid="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499"/>
                                          </p:stCondLst>
                                        </p:cTn>
                                        <p:tgtEl>
                                          <p:spTgt spid="1440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7" presetClass="entr" presetSubtype="8" fill="hold" nodeType="clickEffect">
                                  <p:stCondLst>
                                    <p:cond delay="0"/>
                                  </p:stCondLst>
                                  <p:childTnLst>
                                    <p:set>
                                      <p:cBhvr>
                                        <p:cTn id="113" dur="1" fill="hold">
                                          <p:stCondLst>
                                            <p:cond delay="0"/>
                                          </p:stCondLst>
                                        </p:cTn>
                                        <p:tgtEl>
                                          <p:spTgt spid="14"/>
                                        </p:tgtEl>
                                        <p:attrNameLst>
                                          <p:attrName>style.visibility</p:attrName>
                                        </p:attrNameLst>
                                      </p:cBhvr>
                                      <p:to>
                                        <p:strVal val="visible"/>
                                      </p:to>
                                    </p:set>
                                    <p:anim calcmode="lin" valueType="num">
                                      <p:cBhvr>
                                        <p:cTn id="114" dur="500" fill="hold"/>
                                        <p:tgtEl>
                                          <p:spTgt spid="14"/>
                                        </p:tgtEl>
                                        <p:attrNameLst>
                                          <p:attrName>ppt_x</p:attrName>
                                        </p:attrNameLst>
                                      </p:cBhvr>
                                      <p:tavLst>
                                        <p:tav tm="0">
                                          <p:val>
                                            <p:strVal val="#ppt_x-#ppt_w/2"/>
                                          </p:val>
                                        </p:tav>
                                        <p:tav tm="100000">
                                          <p:val>
                                            <p:strVal val="#ppt_x"/>
                                          </p:val>
                                        </p:tav>
                                      </p:tavLst>
                                    </p:anim>
                                    <p:anim calcmode="lin" valueType="num">
                                      <p:cBhvr>
                                        <p:cTn id="115" dur="500" fill="hold"/>
                                        <p:tgtEl>
                                          <p:spTgt spid="14"/>
                                        </p:tgtEl>
                                        <p:attrNameLst>
                                          <p:attrName>ppt_y</p:attrName>
                                        </p:attrNameLst>
                                      </p:cBhvr>
                                      <p:tavLst>
                                        <p:tav tm="0">
                                          <p:val>
                                            <p:strVal val="#ppt_y"/>
                                          </p:val>
                                        </p:tav>
                                        <p:tav tm="100000">
                                          <p:val>
                                            <p:strVal val="#ppt_y"/>
                                          </p:val>
                                        </p:tav>
                                      </p:tavLst>
                                    </p:anim>
                                    <p:anim calcmode="lin" valueType="num">
                                      <p:cBhvr>
                                        <p:cTn id="116" dur="500" fill="hold"/>
                                        <p:tgtEl>
                                          <p:spTgt spid="14"/>
                                        </p:tgtEl>
                                        <p:attrNameLst>
                                          <p:attrName>ppt_w</p:attrName>
                                        </p:attrNameLst>
                                      </p:cBhvr>
                                      <p:tavLst>
                                        <p:tav tm="0">
                                          <p:val>
                                            <p:fltVal val="0"/>
                                          </p:val>
                                        </p:tav>
                                        <p:tav tm="100000">
                                          <p:val>
                                            <p:strVal val="#ppt_w"/>
                                          </p:val>
                                        </p:tav>
                                      </p:tavLst>
                                    </p:anim>
                                    <p:anim calcmode="lin" valueType="num">
                                      <p:cBhvr>
                                        <p:cTn id="117"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1440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7" presetClass="entr" presetSubtype="8" fill="hold" grpId="0" nodeType="clickEffect">
                                  <p:stCondLst>
                                    <p:cond delay="0"/>
                                  </p:stCondLst>
                                  <p:iterate type="wd">
                                    <p:tmPct val="100000"/>
                                  </p:iterate>
                                  <p:childTnLst>
                                    <p:set>
                                      <p:cBhvr>
                                        <p:cTn id="125" dur="1" fill="hold">
                                          <p:stCondLst>
                                            <p:cond delay="0"/>
                                          </p:stCondLst>
                                        </p:cTn>
                                        <p:tgtEl>
                                          <p:spTgt spid="14468"/>
                                        </p:tgtEl>
                                        <p:attrNameLst>
                                          <p:attrName>style.visibility</p:attrName>
                                        </p:attrNameLst>
                                      </p:cBhvr>
                                      <p:to>
                                        <p:strVal val="visible"/>
                                      </p:to>
                                    </p:set>
                                    <p:anim calcmode="lin" valueType="num">
                                      <p:cBhvr>
                                        <p:cTn id="126" dur="300" fill="hold"/>
                                        <p:tgtEl>
                                          <p:spTgt spid="14468"/>
                                        </p:tgtEl>
                                        <p:attrNameLst>
                                          <p:attrName>ppt_x</p:attrName>
                                        </p:attrNameLst>
                                      </p:cBhvr>
                                      <p:tavLst>
                                        <p:tav tm="0">
                                          <p:val>
                                            <p:strVal val="#ppt_x-#ppt_w/2"/>
                                          </p:val>
                                        </p:tav>
                                        <p:tav tm="100000">
                                          <p:val>
                                            <p:strVal val="#ppt_x"/>
                                          </p:val>
                                        </p:tav>
                                      </p:tavLst>
                                    </p:anim>
                                    <p:anim calcmode="lin" valueType="num">
                                      <p:cBhvr>
                                        <p:cTn id="127" dur="300" fill="hold"/>
                                        <p:tgtEl>
                                          <p:spTgt spid="14468"/>
                                        </p:tgtEl>
                                        <p:attrNameLst>
                                          <p:attrName>ppt_y</p:attrName>
                                        </p:attrNameLst>
                                      </p:cBhvr>
                                      <p:tavLst>
                                        <p:tav tm="0">
                                          <p:val>
                                            <p:strVal val="#ppt_y"/>
                                          </p:val>
                                        </p:tav>
                                        <p:tav tm="100000">
                                          <p:val>
                                            <p:strVal val="#ppt_y"/>
                                          </p:val>
                                        </p:tav>
                                      </p:tavLst>
                                    </p:anim>
                                    <p:anim calcmode="lin" valueType="num">
                                      <p:cBhvr>
                                        <p:cTn id="128" dur="300" fill="hold"/>
                                        <p:tgtEl>
                                          <p:spTgt spid="14468"/>
                                        </p:tgtEl>
                                        <p:attrNameLst>
                                          <p:attrName>ppt_w</p:attrName>
                                        </p:attrNameLst>
                                      </p:cBhvr>
                                      <p:tavLst>
                                        <p:tav tm="0">
                                          <p:val>
                                            <p:fltVal val="0"/>
                                          </p:val>
                                        </p:tav>
                                        <p:tav tm="100000">
                                          <p:val>
                                            <p:strVal val="#ppt_w"/>
                                          </p:val>
                                        </p:tav>
                                      </p:tavLst>
                                    </p:anim>
                                    <p:anim calcmode="lin" valueType="num">
                                      <p:cBhvr>
                                        <p:cTn id="129" dur="300" fill="hold"/>
                                        <p:tgtEl>
                                          <p:spTgt spid="14468"/>
                                        </p:tgtEl>
                                        <p:attrNameLst>
                                          <p:attrName>ppt_h</p:attrName>
                                        </p:attrNameLst>
                                      </p:cBhvr>
                                      <p:tavLst>
                                        <p:tav tm="0">
                                          <p:val>
                                            <p:strVal val="#ppt_h"/>
                                          </p:val>
                                        </p:tav>
                                        <p:tav tm="100000">
                                          <p:val>
                                            <p:strVal val="#ppt_h"/>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8" fill="hold" nodeType="clickEffect">
                                  <p:stCondLst>
                                    <p:cond delay="0"/>
                                  </p:stCondLst>
                                  <p:childTnLst>
                                    <p:set>
                                      <p:cBhvr>
                                        <p:cTn id="133" dur="1" fill="hold">
                                          <p:stCondLst>
                                            <p:cond delay="0"/>
                                          </p:stCondLst>
                                        </p:cTn>
                                        <p:tgtEl>
                                          <p:spTgt spid="17"/>
                                        </p:tgtEl>
                                        <p:attrNameLst>
                                          <p:attrName>style.visibility</p:attrName>
                                        </p:attrNameLst>
                                      </p:cBhvr>
                                      <p:to>
                                        <p:strVal val="visible"/>
                                      </p:to>
                                    </p:set>
                                    <p:anim calcmode="lin" valueType="num">
                                      <p:cBhvr additive="base">
                                        <p:cTn id="134" dur="500" fill="hold"/>
                                        <p:tgtEl>
                                          <p:spTgt spid="17"/>
                                        </p:tgtEl>
                                        <p:attrNameLst>
                                          <p:attrName>ppt_x</p:attrName>
                                        </p:attrNameLst>
                                      </p:cBhvr>
                                      <p:tavLst>
                                        <p:tav tm="0">
                                          <p:val>
                                            <p:strVal val="0-#ppt_w/2"/>
                                          </p:val>
                                        </p:tav>
                                        <p:tav tm="100000">
                                          <p:val>
                                            <p:strVal val="#ppt_x"/>
                                          </p:val>
                                        </p:tav>
                                      </p:tavLst>
                                    </p:anim>
                                    <p:anim calcmode="lin" valueType="num">
                                      <p:cBhvr additive="base">
                                        <p:cTn id="13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8" presetClass="entr" presetSubtype="3" fill="hold" grpId="0" nodeType="clickEffect">
                                  <p:stCondLst>
                                    <p:cond delay="0"/>
                                  </p:stCondLst>
                                  <p:childTnLst>
                                    <p:set>
                                      <p:cBhvr>
                                        <p:cTn id="139" dur="1" fill="hold">
                                          <p:stCondLst>
                                            <p:cond delay="0"/>
                                          </p:stCondLst>
                                        </p:cTn>
                                        <p:tgtEl>
                                          <p:spTgt spid="14422"/>
                                        </p:tgtEl>
                                        <p:attrNameLst>
                                          <p:attrName>style.visibility</p:attrName>
                                        </p:attrNameLst>
                                      </p:cBhvr>
                                      <p:to>
                                        <p:strVal val="visible"/>
                                      </p:to>
                                    </p:set>
                                    <p:animEffect transition="in" filter="strips(upRight)">
                                      <p:cBhvr>
                                        <p:cTn id="140" dur="500"/>
                                        <p:tgtEl>
                                          <p:spTgt spid="14422"/>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499"/>
                                          </p:stCondLst>
                                        </p:cTn>
                                        <p:tgtEl>
                                          <p:spTgt spid="1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8" presetClass="entr" presetSubtype="12" fill="hold" grpId="0" nodeType="clickEffect">
                                  <p:stCondLst>
                                    <p:cond delay="0"/>
                                  </p:stCondLst>
                                  <p:childTnLst>
                                    <p:set>
                                      <p:cBhvr>
                                        <p:cTn id="148" dur="1" fill="hold">
                                          <p:stCondLst>
                                            <p:cond delay="0"/>
                                          </p:stCondLst>
                                        </p:cTn>
                                        <p:tgtEl>
                                          <p:spTgt spid="14421"/>
                                        </p:tgtEl>
                                        <p:attrNameLst>
                                          <p:attrName>style.visibility</p:attrName>
                                        </p:attrNameLst>
                                      </p:cBhvr>
                                      <p:to>
                                        <p:strVal val="visible"/>
                                      </p:to>
                                    </p:set>
                                    <p:animEffect transition="in" filter="strips(downLeft)">
                                      <p:cBhvr>
                                        <p:cTn id="149" dur="500"/>
                                        <p:tgtEl>
                                          <p:spTgt spid="14421"/>
                                        </p:tgtEl>
                                      </p:cBhvr>
                                    </p:animEffect>
                                  </p:childTnLst>
                                </p:cTn>
                              </p:par>
                            </p:childTnLst>
                          </p:cTn>
                        </p:par>
                      </p:childTnLst>
                    </p:cTn>
                  </p:par>
                  <p:par>
                    <p:cTn id="150" fill="hold">
                      <p:stCondLst>
                        <p:cond delay="indefinite"/>
                      </p:stCondLst>
                      <p:childTnLst>
                        <p:par>
                          <p:cTn id="151" fill="hold">
                            <p:stCondLst>
                              <p:cond delay="0"/>
                            </p:stCondLst>
                            <p:childTnLst>
                              <p:par>
                                <p:cTn id="152" presetID="18" presetClass="entr" presetSubtype="6" fill="hold" grpId="0" nodeType="clickEffect">
                                  <p:stCondLst>
                                    <p:cond delay="0"/>
                                  </p:stCondLst>
                                  <p:childTnLst>
                                    <p:set>
                                      <p:cBhvr>
                                        <p:cTn id="153" dur="1" fill="hold">
                                          <p:stCondLst>
                                            <p:cond delay="0"/>
                                          </p:stCondLst>
                                        </p:cTn>
                                        <p:tgtEl>
                                          <p:spTgt spid="14423"/>
                                        </p:tgtEl>
                                        <p:attrNameLst>
                                          <p:attrName>style.visibility</p:attrName>
                                        </p:attrNameLst>
                                      </p:cBhvr>
                                      <p:to>
                                        <p:strVal val="visible"/>
                                      </p:to>
                                    </p:set>
                                    <p:animEffect transition="in" filter="strips(downRight)">
                                      <p:cBhvr>
                                        <p:cTn id="154" dur="500"/>
                                        <p:tgtEl>
                                          <p:spTgt spid="14423"/>
                                        </p:tgtEl>
                                      </p:cBhvr>
                                    </p:animEffect>
                                  </p:childTnLst>
                                </p:cTn>
                              </p:par>
                            </p:childTnLst>
                          </p:cTn>
                        </p:par>
                      </p:childTnLst>
                    </p:cTn>
                  </p:par>
                  <p:par>
                    <p:cTn id="155" fill="hold">
                      <p:stCondLst>
                        <p:cond delay="indefinite"/>
                      </p:stCondLst>
                      <p:childTnLst>
                        <p:par>
                          <p:cTn id="156" fill="hold">
                            <p:stCondLst>
                              <p:cond delay="0"/>
                            </p:stCondLst>
                            <p:childTnLst>
                              <p:par>
                                <p:cTn id="157" presetID="18" presetClass="entr" presetSubtype="6" fill="hold" nodeType="click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strips(downRight)">
                                      <p:cBhvr>
                                        <p:cTn id="159" dur="500"/>
                                        <p:tgtEl>
                                          <p:spTgt spid="21"/>
                                        </p:tgtEl>
                                      </p:cBhvr>
                                    </p:animEffect>
                                  </p:childTnLst>
                                </p:cTn>
                              </p:par>
                            </p:childTnLst>
                          </p:cTn>
                        </p:par>
                      </p:childTnLst>
                    </p:cTn>
                  </p:par>
                  <p:par>
                    <p:cTn id="160" fill="hold">
                      <p:stCondLst>
                        <p:cond delay="indefinite"/>
                      </p:stCondLst>
                      <p:childTnLst>
                        <p:par>
                          <p:cTn id="161" fill="hold">
                            <p:stCondLst>
                              <p:cond delay="0"/>
                            </p:stCondLst>
                            <p:childTnLst>
                              <p:par>
                                <p:cTn id="162" presetID="18" presetClass="entr" presetSubtype="6" fill="hold" grpId="0" nodeType="clickEffect">
                                  <p:stCondLst>
                                    <p:cond delay="0"/>
                                  </p:stCondLst>
                                  <p:childTnLst>
                                    <p:set>
                                      <p:cBhvr>
                                        <p:cTn id="163" dur="1" fill="hold">
                                          <p:stCondLst>
                                            <p:cond delay="0"/>
                                          </p:stCondLst>
                                        </p:cTn>
                                        <p:tgtEl>
                                          <p:spTgt spid="14424"/>
                                        </p:tgtEl>
                                        <p:attrNameLst>
                                          <p:attrName>style.visibility</p:attrName>
                                        </p:attrNameLst>
                                      </p:cBhvr>
                                      <p:to>
                                        <p:strVal val="visible"/>
                                      </p:to>
                                    </p:set>
                                    <p:animEffect transition="in" filter="strips(downRight)">
                                      <p:cBhvr>
                                        <p:cTn id="164" dur="500"/>
                                        <p:tgtEl>
                                          <p:spTgt spid="14424"/>
                                        </p:tgtEl>
                                      </p:cBhvr>
                                    </p:animEffect>
                                  </p:childTnLst>
                                </p:cTn>
                              </p:par>
                            </p:childTnLst>
                          </p:cTn>
                        </p:par>
                      </p:childTnLst>
                    </p:cTn>
                  </p:par>
                  <p:par>
                    <p:cTn id="165" fill="hold">
                      <p:stCondLst>
                        <p:cond delay="indefinite"/>
                      </p:stCondLst>
                      <p:childTnLst>
                        <p:par>
                          <p:cTn id="166" fill="hold">
                            <p:stCondLst>
                              <p:cond delay="0"/>
                            </p:stCondLst>
                            <p:childTnLst>
                              <p:par>
                                <p:cTn id="167" presetID="18" presetClass="entr" presetSubtype="6" fill="hold" grpId="0" nodeType="clickEffect">
                                  <p:stCondLst>
                                    <p:cond delay="0"/>
                                  </p:stCondLst>
                                  <p:childTnLst>
                                    <p:set>
                                      <p:cBhvr>
                                        <p:cTn id="168" dur="1" fill="hold">
                                          <p:stCondLst>
                                            <p:cond delay="0"/>
                                          </p:stCondLst>
                                        </p:cTn>
                                        <p:tgtEl>
                                          <p:spTgt spid="14425"/>
                                        </p:tgtEl>
                                        <p:attrNameLst>
                                          <p:attrName>style.visibility</p:attrName>
                                        </p:attrNameLst>
                                      </p:cBhvr>
                                      <p:to>
                                        <p:strVal val="visible"/>
                                      </p:to>
                                    </p:set>
                                    <p:animEffect transition="in" filter="strips(downRight)">
                                      <p:cBhvr>
                                        <p:cTn id="169" dur="500"/>
                                        <p:tgtEl>
                                          <p:spTgt spid="14425"/>
                                        </p:tgtEl>
                                      </p:cBhvr>
                                    </p:animEffect>
                                  </p:childTnLst>
                                </p:cTn>
                              </p:par>
                            </p:childTnLst>
                          </p:cTn>
                        </p:par>
                      </p:childTnLst>
                    </p:cTn>
                  </p:par>
                  <p:par>
                    <p:cTn id="170" fill="hold">
                      <p:stCondLst>
                        <p:cond delay="indefinite"/>
                      </p:stCondLst>
                      <p:childTnLst>
                        <p:par>
                          <p:cTn id="171" fill="hold">
                            <p:stCondLst>
                              <p:cond delay="0"/>
                            </p:stCondLst>
                            <p:childTnLst>
                              <p:par>
                                <p:cTn id="172" presetID="18" presetClass="entr" presetSubtype="6" fill="hold" grpId="0" nodeType="clickEffect">
                                  <p:stCondLst>
                                    <p:cond delay="0"/>
                                  </p:stCondLst>
                                  <p:childTnLst>
                                    <p:set>
                                      <p:cBhvr>
                                        <p:cTn id="173" dur="1" fill="hold">
                                          <p:stCondLst>
                                            <p:cond delay="0"/>
                                          </p:stCondLst>
                                        </p:cTn>
                                        <p:tgtEl>
                                          <p:spTgt spid="14426"/>
                                        </p:tgtEl>
                                        <p:attrNameLst>
                                          <p:attrName>style.visibility</p:attrName>
                                        </p:attrNameLst>
                                      </p:cBhvr>
                                      <p:to>
                                        <p:strVal val="visible"/>
                                      </p:to>
                                    </p:set>
                                    <p:animEffect transition="in" filter="strips(downRight)">
                                      <p:cBhvr>
                                        <p:cTn id="174" dur="500"/>
                                        <p:tgtEl>
                                          <p:spTgt spid="14426"/>
                                        </p:tgtEl>
                                      </p:cBhvr>
                                    </p:animEffect>
                                  </p:childTnLst>
                                </p:cTn>
                              </p:par>
                            </p:childTnLst>
                          </p:cTn>
                        </p:par>
                      </p:childTnLst>
                    </p:cTn>
                  </p:par>
                  <p:par>
                    <p:cTn id="175" fill="hold">
                      <p:stCondLst>
                        <p:cond delay="indefinite"/>
                      </p:stCondLst>
                      <p:childTnLst>
                        <p:par>
                          <p:cTn id="176" fill="hold">
                            <p:stCondLst>
                              <p:cond delay="0"/>
                            </p:stCondLst>
                            <p:childTnLst>
                              <p:par>
                                <p:cTn id="177" presetID="18" presetClass="entr" presetSubtype="3" fill="hold" grpId="0" nodeType="clickEffect">
                                  <p:stCondLst>
                                    <p:cond delay="0"/>
                                  </p:stCondLst>
                                  <p:childTnLst>
                                    <p:set>
                                      <p:cBhvr>
                                        <p:cTn id="178" dur="1" fill="hold">
                                          <p:stCondLst>
                                            <p:cond delay="0"/>
                                          </p:stCondLst>
                                        </p:cTn>
                                        <p:tgtEl>
                                          <p:spTgt spid="14427"/>
                                        </p:tgtEl>
                                        <p:attrNameLst>
                                          <p:attrName>style.visibility</p:attrName>
                                        </p:attrNameLst>
                                      </p:cBhvr>
                                      <p:to>
                                        <p:strVal val="visible"/>
                                      </p:to>
                                    </p:set>
                                    <p:animEffect transition="in" filter="strips(upRight)">
                                      <p:cBhvr>
                                        <p:cTn id="179" dur="500"/>
                                        <p:tgtEl>
                                          <p:spTgt spid="14427"/>
                                        </p:tgtEl>
                                      </p:cBhvr>
                                    </p:animEffect>
                                  </p:childTnLst>
                                </p:cTn>
                              </p:par>
                            </p:childTnLst>
                          </p:cTn>
                        </p:par>
                      </p:childTnLst>
                    </p:cTn>
                  </p:par>
                  <p:par>
                    <p:cTn id="180" fill="hold">
                      <p:stCondLst>
                        <p:cond delay="indefinite"/>
                      </p:stCondLst>
                      <p:childTnLst>
                        <p:par>
                          <p:cTn id="181" fill="hold">
                            <p:stCondLst>
                              <p:cond delay="0"/>
                            </p:stCondLst>
                            <p:childTnLst>
                              <p:par>
                                <p:cTn id="182" presetID="18" presetClass="entr" presetSubtype="3" fill="hold" grpId="0" nodeType="clickEffect">
                                  <p:stCondLst>
                                    <p:cond delay="0"/>
                                  </p:stCondLst>
                                  <p:childTnLst>
                                    <p:set>
                                      <p:cBhvr>
                                        <p:cTn id="183" dur="1" fill="hold">
                                          <p:stCondLst>
                                            <p:cond delay="0"/>
                                          </p:stCondLst>
                                        </p:cTn>
                                        <p:tgtEl>
                                          <p:spTgt spid="14428"/>
                                        </p:tgtEl>
                                        <p:attrNameLst>
                                          <p:attrName>style.visibility</p:attrName>
                                        </p:attrNameLst>
                                      </p:cBhvr>
                                      <p:to>
                                        <p:strVal val="visible"/>
                                      </p:to>
                                    </p:set>
                                    <p:animEffect transition="in" filter="strips(upRight)">
                                      <p:cBhvr>
                                        <p:cTn id="184" dur="500"/>
                                        <p:tgtEl>
                                          <p:spTgt spid="14428"/>
                                        </p:tgtEl>
                                      </p:cBhvr>
                                    </p:animEffect>
                                  </p:childTnLst>
                                </p:cTn>
                              </p:par>
                            </p:childTnLst>
                          </p:cTn>
                        </p:par>
                      </p:childTnLst>
                    </p:cTn>
                  </p:par>
                  <p:par>
                    <p:cTn id="185" fill="hold">
                      <p:stCondLst>
                        <p:cond delay="indefinite"/>
                      </p:stCondLst>
                      <p:childTnLst>
                        <p:par>
                          <p:cTn id="186" fill="hold">
                            <p:stCondLst>
                              <p:cond delay="0"/>
                            </p:stCondLst>
                            <p:childTnLst>
                              <p:par>
                                <p:cTn id="187" presetID="18" presetClass="entr" presetSubtype="6" fill="hold" grpId="0" nodeType="clickEffect">
                                  <p:stCondLst>
                                    <p:cond delay="0"/>
                                  </p:stCondLst>
                                  <p:childTnLst>
                                    <p:set>
                                      <p:cBhvr>
                                        <p:cTn id="188" dur="1" fill="hold">
                                          <p:stCondLst>
                                            <p:cond delay="0"/>
                                          </p:stCondLst>
                                        </p:cTn>
                                        <p:tgtEl>
                                          <p:spTgt spid="14429"/>
                                        </p:tgtEl>
                                        <p:attrNameLst>
                                          <p:attrName>style.visibility</p:attrName>
                                        </p:attrNameLst>
                                      </p:cBhvr>
                                      <p:to>
                                        <p:strVal val="visible"/>
                                      </p:to>
                                    </p:set>
                                    <p:animEffect transition="in" filter="strips(downRight)">
                                      <p:cBhvr>
                                        <p:cTn id="189" dur="500"/>
                                        <p:tgtEl>
                                          <p:spTgt spid="14429"/>
                                        </p:tgtEl>
                                      </p:cBhvr>
                                    </p:animEffect>
                                  </p:childTnLst>
                                </p:cTn>
                              </p:par>
                            </p:childTnLst>
                          </p:cTn>
                        </p:par>
                      </p:childTnLst>
                    </p:cTn>
                  </p:par>
                  <p:par>
                    <p:cTn id="190" fill="hold">
                      <p:stCondLst>
                        <p:cond delay="indefinite"/>
                      </p:stCondLst>
                      <p:childTnLst>
                        <p:par>
                          <p:cTn id="191" fill="hold">
                            <p:stCondLst>
                              <p:cond delay="0"/>
                            </p:stCondLst>
                            <p:childTnLst>
                              <p:par>
                                <p:cTn id="192" presetID="18" presetClass="entr" presetSubtype="6" fill="hold" grpId="0" nodeType="clickEffect">
                                  <p:stCondLst>
                                    <p:cond delay="0"/>
                                  </p:stCondLst>
                                  <p:childTnLst>
                                    <p:set>
                                      <p:cBhvr>
                                        <p:cTn id="193" dur="1" fill="hold">
                                          <p:stCondLst>
                                            <p:cond delay="0"/>
                                          </p:stCondLst>
                                        </p:cTn>
                                        <p:tgtEl>
                                          <p:spTgt spid="14430"/>
                                        </p:tgtEl>
                                        <p:attrNameLst>
                                          <p:attrName>style.visibility</p:attrName>
                                        </p:attrNameLst>
                                      </p:cBhvr>
                                      <p:to>
                                        <p:strVal val="visible"/>
                                      </p:to>
                                    </p:set>
                                    <p:animEffect transition="in" filter="strips(downRight)">
                                      <p:cBhvr>
                                        <p:cTn id="194" dur="500"/>
                                        <p:tgtEl>
                                          <p:spTgt spid="14430"/>
                                        </p:tgtEl>
                                      </p:cBhvr>
                                    </p:animEffect>
                                  </p:childTnLst>
                                </p:cTn>
                              </p:par>
                            </p:childTnLst>
                          </p:cTn>
                        </p:par>
                      </p:childTnLst>
                    </p:cTn>
                  </p:par>
                  <p:par>
                    <p:cTn id="195" fill="hold">
                      <p:stCondLst>
                        <p:cond delay="indefinite"/>
                      </p:stCondLst>
                      <p:childTnLst>
                        <p:par>
                          <p:cTn id="196" fill="hold">
                            <p:stCondLst>
                              <p:cond delay="0"/>
                            </p:stCondLst>
                            <p:childTnLst>
                              <p:par>
                                <p:cTn id="197" presetID="17" presetClass="entr" presetSubtype="8" fill="hold" grpId="0" nodeType="clickEffect">
                                  <p:stCondLst>
                                    <p:cond delay="0"/>
                                  </p:stCondLst>
                                  <p:iterate type="wd">
                                    <p:tmPct val="100000"/>
                                  </p:iterate>
                                  <p:childTnLst>
                                    <p:set>
                                      <p:cBhvr>
                                        <p:cTn id="198" dur="1" fill="hold">
                                          <p:stCondLst>
                                            <p:cond delay="0"/>
                                          </p:stCondLst>
                                        </p:cTn>
                                        <p:tgtEl>
                                          <p:spTgt spid="14415"/>
                                        </p:tgtEl>
                                        <p:attrNameLst>
                                          <p:attrName>style.visibility</p:attrName>
                                        </p:attrNameLst>
                                      </p:cBhvr>
                                      <p:to>
                                        <p:strVal val="visible"/>
                                      </p:to>
                                    </p:set>
                                    <p:anim calcmode="lin" valueType="num">
                                      <p:cBhvr>
                                        <p:cTn id="199" dur="300" fill="hold"/>
                                        <p:tgtEl>
                                          <p:spTgt spid="14415"/>
                                        </p:tgtEl>
                                        <p:attrNameLst>
                                          <p:attrName>ppt_x</p:attrName>
                                        </p:attrNameLst>
                                      </p:cBhvr>
                                      <p:tavLst>
                                        <p:tav tm="0">
                                          <p:val>
                                            <p:strVal val="#ppt_x-#ppt_w/2"/>
                                          </p:val>
                                        </p:tav>
                                        <p:tav tm="100000">
                                          <p:val>
                                            <p:strVal val="#ppt_x"/>
                                          </p:val>
                                        </p:tav>
                                      </p:tavLst>
                                    </p:anim>
                                    <p:anim calcmode="lin" valueType="num">
                                      <p:cBhvr>
                                        <p:cTn id="200" dur="300" fill="hold"/>
                                        <p:tgtEl>
                                          <p:spTgt spid="14415"/>
                                        </p:tgtEl>
                                        <p:attrNameLst>
                                          <p:attrName>ppt_y</p:attrName>
                                        </p:attrNameLst>
                                      </p:cBhvr>
                                      <p:tavLst>
                                        <p:tav tm="0">
                                          <p:val>
                                            <p:strVal val="#ppt_y"/>
                                          </p:val>
                                        </p:tav>
                                        <p:tav tm="100000">
                                          <p:val>
                                            <p:strVal val="#ppt_y"/>
                                          </p:val>
                                        </p:tav>
                                      </p:tavLst>
                                    </p:anim>
                                    <p:anim calcmode="lin" valueType="num">
                                      <p:cBhvr>
                                        <p:cTn id="201" dur="300" fill="hold"/>
                                        <p:tgtEl>
                                          <p:spTgt spid="14415"/>
                                        </p:tgtEl>
                                        <p:attrNameLst>
                                          <p:attrName>ppt_w</p:attrName>
                                        </p:attrNameLst>
                                      </p:cBhvr>
                                      <p:tavLst>
                                        <p:tav tm="0">
                                          <p:val>
                                            <p:fltVal val="0"/>
                                          </p:val>
                                        </p:tav>
                                        <p:tav tm="100000">
                                          <p:val>
                                            <p:strVal val="#ppt_w"/>
                                          </p:val>
                                        </p:tav>
                                      </p:tavLst>
                                    </p:anim>
                                    <p:anim calcmode="lin" valueType="num">
                                      <p:cBhvr>
                                        <p:cTn id="202" dur="300" fill="hold"/>
                                        <p:tgtEl>
                                          <p:spTgt spid="14415"/>
                                        </p:tgtEl>
                                        <p:attrNameLst>
                                          <p:attrName>ppt_h</p:attrName>
                                        </p:attrNameLst>
                                      </p:cBhvr>
                                      <p:tavLst>
                                        <p:tav tm="0">
                                          <p:val>
                                            <p:strVal val="#ppt_h"/>
                                          </p:val>
                                        </p:tav>
                                        <p:tav tm="100000">
                                          <p:val>
                                            <p:strVal val="#ppt_h"/>
                                          </p:val>
                                        </p:tav>
                                      </p:tavLst>
                                    </p:anim>
                                  </p:childTnLst>
                                </p:cTn>
                              </p:par>
                            </p:childTnLst>
                          </p:cTn>
                        </p:par>
                      </p:childTnLst>
                    </p:cTn>
                  </p:par>
                  <p:par>
                    <p:cTn id="203" fill="hold">
                      <p:stCondLst>
                        <p:cond delay="indefinite"/>
                      </p:stCondLst>
                      <p:childTnLst>
                        <p:par>
                          <p:cTn id="204" fill="hold">
                            <p:stCondLst>
                              <p:cond delay="0"/>
                            </p:stCondLst>
                            <p:childTnLst>
                              <p:par>
                                <p:cTn id="205" presetID="17" presetClass="entr" presetSubtype="8" fill="hold" grpId="0" nodeType="clickEffect">
                                  <p:stCondLst>
                                    <p:cond delay="0"/>
                                  </p:stCondLst>
                                  <p:iterate type="wd">
                                    <p:tmPct val="100000"/>
                                  </p:iterate>
                                  <p:childTnLst>
                                    <p:set>
                                      <p:cBhvr>
                                        <p:cTn id="206" dur="1" fill="hold">
                                          <p:stCondLst>
                                            <p:cond delay="0"/>
                                          </p:stCondLst>
                                        </p:cTn>
                                        <p:tgtEl>
                                          <p:spTgt spid="14474"/>
                                        </p:tgtEl>
                                        <p:attrNameLst>
                                          <p:attrName>style.visibility</p:attrName>
                                        </p:attrNameLst>
                                      </p:cBhvr>
                                      <p:to>
                                        <p:strVal val="visible"/>
                                      </p:to>
                                    </p:set>
                                    <p:anim calcmode="lin" valueType="num">
                                      <p:cBhvr>
                                        <p:cTn id="207" dur="300" fill="hold"/>
                                        <p:tgtEl>
                                          <p:spTgt spid="14474"/>
                                        </p:tgtEl>
                                        <p:attrNameLst>
                                          <p:attrName>ppt_x</p:attrName>
                                        </p:attrNameLst>
                                      </p:cBhvr>
                                      <p:tavLst>
                                        <p:tav tm="0">
                                          <p:val>
                                            <p:strVal val="#ppt_x-#ppt_w/2"/>
                                          </p:val>
                                        </p:tav>
                                        <p:tav tm="100000">
                                          <p:val>
                                            <p:strVal val="#ppt_x"/>
                                          </p:val>
                                        </p:tav>
                                      </p:tavLst>
                                    </p:anim>
                                    <p:anim calcmode="lin" valueType="num">
                                      <p:cBhvr>
                                        <p:cTn id="208" dur="300" fill="hold"/>
                                        <p:tgtEl>
                                          <p:spTgt spid="14474"/>
                                        </p:tgtEl>
                                        <p:attrNameLst>
                                          <p:attrName>ppt_y</p:attrName>
                                        </p:attrNameLst>
                                      </p:cBhvr>
                                      <p:tavLst>
                                        <p:tav tm="0">
                                          <p:val>
                                            <p:strVal val="#ppt_y"/>
                                          </p:val>
                                        </p:tav>
                                        <p:tav tm="100000">
                                          <p:val>
                                            <p:strVal val="#ppt_y"/>
                                          </p:val>
                                        </p:tav>
                                      </p:tavLst>
                                    </p:anim>
                                    <p:anim calcmode="lin" valueType="num">
                                      <p:cBhvr>
                                        <p:cTn id="209" dur="300" fill="hold"/>
                                        <p:tgtEl>
                                          <p:spTgt spid="14474"/>
                                        </p:tgtEl>
                                        <p:attrNameLst>
                                          <p:attrName>ppt_w</p:attrName>
                                        </p:attrNameLst>
                                      </p:cBhvr>
                                      <p:tavLst>
                                        <p:tav tm="0">
                                          <p:val>
                                            <p:fltVal val="0"/>
                                          </p:val>
                                        </p:tav>
                                        <p:tav tm="100000">
                                          <p:val>
                                            <p:strVal val="#ppt_w"/>
                                          </p:val>
                                        </p:tav>
                                      </p:tavLst>
                                    </p:anim>
                                    <p:anim calcmode="lin" valueType="num">
                                      <p:cBhvr>
                                        <p:cTn id="210" dur="300" fill="hold"/>
                                        <p:tgtEl>
                                          <p:spTgt spid="14474"/>
                                        </p:tgtEl>
                                        <p:attrNameLst>
                                          <p:attrName>ppt_h</p:attrName>
                                        </p:attrNameLst>
                                      </p:cBhvr>
                                      <p:tavLst>
                                        <p:tav tm="0">
                                          <p:val>
                                            <p:strVal val="#ppt_h"/>
                                          </p:val>
                                        </p:tav>
                                        <p:tav tm="100000">
                                          <p:val>
                                            <p:strVal val="#ppt_h"/>
                                          </p:val>
                                        </p:tav>
                                      </p:tavLst>
                                    </p:anim>
                                  </p:childTnLst>
                                </p:cTn>
                              </p:par>
                            </p:childTnLst>
                          </p:cTn>
                        </p:par>
                      </p:childTnLst>
                    </p:cTn>
                  </p:par>
                  <p:par>
                    <p:cTn id="211" fill="hold">
                      <p:stCondLst>
                        <p:cond delay="indefinite"/>
                      </p:stCondLst>
                      <p:childTnLst>
                        <p:par>
                          <p:cTn id="212" fill="hold">
                            <p:stCondLst>
                              <p:cond delay="0"/>
                            </p:stCondLst>
                            <p:childTnLst>
                              <p:par>
                                <p:cTn id="213" presetID="17" presetClass="entr" presetSubtype="8" fill="hold" nodeType="clickEffect">
                                  <p:stCondLst>
                                    <p:cond delay="0"/>
                                  </p:stCondLst>
                                  <p:childTnLst>
                                    <p:set>
                                      <p:cBhvr>
                                        <p:cTn id="214" dur="1" fill="hold">
                                          <p:stCondLst>
                                            <p:cond delay="0"/>
                                          </p:stCondLst>
                                        </p:cTn>
                                        <p:tgtEl>
                                          <p:spTgt spid="24"/>
                                        </p:tgtEl>
                                        <p:attrNameLst>
                                          <p:attrName>style.visibility</p:attrName>
                                        </p:attrNameLst>
                                      </p:cBhvr>
                                      <p:to>
                                        <p:strVal val="visible"/>
                                      </p:to>
                                    </p:set>
                                    <p:anim calcmode="lin" valueType="num">
                                      <p:cBhvr>
                                        <p:cTn id="215" dur="500" fill="hold"/>
                                        <p:tgtEl>
                                          <p:spTgt spid="24"/>
                                        </p:tgtEl>
                                        <p:attrNameLst>
                                          <p:attrName>ppt_x</p:attrName>
                                        </p:attrNameLst>
                                      </p:cBhvr>
                                      <p:tavLst>
                                        <p:tav tm="0">
                                          <p:val>
                                            <p:strVal val="#ppt_x-#ppt_w/2"/>
                                          </p:val>
                                        </p:tav>
                                        <p:tav tm="100000">
                                          <p:val>
                                            <p:strVal val="#ppt_x"/>
                                          </p:val>
                                        </p:tav>
                                      </p:tavLst>
                                    </p:anim>
                                    <p:anim calcmode="lin" valueType="num">
                                      <p:cBhvr>
                                        <p:cTn id="216" dur="500" fill="hold"/>
                                        <p:tgtEl>
                                          <p:spTgt spid="24"/>
                                        </p:tgtEl>
                                        <p:attrNameLst>
                                          <p:attrName>ppt_y</p:attrName>
                                        </p:attrNameLst>
                                      </p:cBhvr>
                                      <p:tavLst>
                                        <p:tav tm="0">
                                          <p:val>
                                            <p:strVal val="#ppt_y"/>
                                          </p:val>
                                        </p:tav>
                                        <p:tav tm="100000">
                                          <p:val>
                                            <p:strVal val="#ppt_y"/>
                                          </p:val>
                                        </p:tav>
                                      </p:tavLst>
                                    </p:anim>
                                    <p:anim calcmode="lin" valueType="num">
                                      <p:cBhvr>
                                        <p:cTn id="217" dur="500" fill="hold"/>
                                        <p:tgtEl>
                                          <p:spTgt spid="24"/>
                                        </p:tgtEl>
                                        <p:attrNameLst>
                                          <p:attrName>ppt_w</p:attrName>
                                        </p:attrNameLst>
                                      </p:cBhvr>
                                      <p:tavLst>
                                        <p:tav tm="0">
                                          <p:val>
                                            <p:fltVal val="0"/>
                                          </p:val>
                                        </p:tav>
                                        <p:tav tm="100000">
                                          <p:val>
                                            <p:strVal val="#ppt_w"/>
                                          </p:val>
                                        </p:tav>
                                      </p:tavLst>
                                    </p:anim>
                                    <p:anim calcmode="lin" valueType="num">
                                      <p:cBhvr>
                                        <p:cTn id="21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19" fill="hold">
                      <p:stCondLst>
                        <p:cond delay="indefinite"/>
                      </p:stCondLst>
                      <p:childTnLst>
                        <p:par>
                          <p:cTn id="220" fill="hold">
                            <p:stCondLst>
                              <p:cond delay="0"/>
                            </p:stCondLst>
                            <p:childTnLst>
                              <p:par>
                                <p:cTn id="221" presetID="17" presetClass="entr" presetSubtype="8" fill="hold" grpId="0" nodeType="clickEffect">
                                  <p:stCondLst>
                                    <p:cond delay="0"/>
                                  </p:stCondLst>
                                  <p:childTnLst>
                                    <p:set>
                                      <p:cBhvr>
                                        <p:cTn id="222" dur="1" fill="hold">
                                          <p:stCondLst>
                                            <p:cond delay="0"/>
                                          </p:stCondLst>
                                        </p:cTn>
                                        <p:tgtEl>
                                          <p:spTgt spid="14475"/>
                                        </p:tgtEl>
                                        <p:attrNameLst>
                                          <p:attrName>style.visibility</p:attrName>
                                        </p:attrNameLst>
                                      </p:cBhvr>
                                      <p:to>
                                        <p:strVal val="visible"/>
                                      </p:to>
                                    </p:set>
                                    <p:anim calcmode="lin" valueType="num">
                                      <p:cBhvr>
                                        <p:cTn id="223" dur="500" fill="hold"/>
                                        <p:tgtEl>
                                          <p:spTgt spid="14475"/>
                                        </p:tgtEl>
                                        <p:attrNameLst>
                                          <p:attrName>ppt_x</p:attrName>
                                        </p:attrNameLst>
                                      </p:cBhvr>
                                      <p:tavLst>
                                        <p:tav tm="0">
                                          <p:val>
                                            <p:strVal val="#ppt_x-#ppt_w/2"/>
                                          </p:val>
                                        </p:tav>
                                        <p:tav tm="100000">
                                          <p:val>
                                            <p:strVal val="#ppt_x"/>
                                          </p:val>
                                        </p:tav>
                                      </p:tavLst>
                                    </p:anim>
                                    <p:anim calcmode="lin" valueType="num">
                                      <p:cBhvr>
                                        <p:cTn id="224" dur="500" fill="hold"/>
                                        <p:tgtEl>
                                          <p:spTgt spid="14475"/>
                                        </p:tgtEl>
                                        <p:attrNameLst>
                                          <p:attrName>ppt_y</p:attrName>
                                        </p:attrNameLst>
                                      </p:cBhvr>
                                      <p:tavLst>
                                        <p:tav tm="0">
                                          <p:val>
                                            <p:strVal val="#ppt_y"/>
                                          </p:val>
                                        </p:tav>
                                        <p:tav tm="100000">
                                          <p:val>
                                            <p:strVal val="#ppt_y"/>
                                          </p:val>
                                        </p:tav>
                                      </p:tavLst>
                                    </p:anim>
                                    <p:anim calcmode="lin" valueType="num">
                                      <p:cBhvr>
                                        <p:cTn id="225" dur="500" fill="hold"/>
                                        <p:tgtEl>
                                          <p:spTgt spid="14475"/>
                                        </p:tgtEl>
                                        <p:attrNameLst>
                                          <p:attrName>ppt_w</p:attrName>
                                        </p:attrNameLst>
                                      </p:cBhvr>
                                      <p:tavLst>
                                        <p:tav tm="0">
                                          <p:val>
                                            <p:fltVal val="0"/>
                                          </p:val>
                                        </p:tav>
                                        <p:tav tm="100000">
                                          <p:val>
                                            <p:strVal val="#ppt_w"/>
                                          </p:val>
                                        </p:tav>
                                      </p:tavLst>
                                    </p:anim>
                                    <p:anim calcmode="lin" valueType="num">
                                      <p:cBhvr>
                                        <p:cTn id="226" dur="500" fill="hold"/>
                                        <p:tgtEl>
                                          <p:spTgt spid="14475"/>
                                        </p:tgtEl>
                                        <p:attrNameLst>
                                          <p:attrName>ppt_h</p:attrName>
                                        </p:attrNameLst>
                                      </p:cBhvr>
                                      <p:tavLst>
                                        <p:tav tm="0">
                                          <p:val>
                                            <p:strVal val="#ppt_h"/>
                                          </p:val>
                                        </p:tav>
                                        <p:tav tm="100000">
                                          <p:val>
                                            <p:strVal val="#ppt_h"/>
                                          </p:val>
                                        </p:tav>
                                      </p:tavLst>
                                    </p:anim>
                                  </p:childTnLst>
                                </p:cTn>
                              </p:par>
                            </p:childTnLst>
                          </p:cTn>
                        </p:par>
                      </p:childTnLst>
                    </p:cTn>
                  </p:par>
                  <p:par>
                    <p:cTn id="227" fill="hold">
                      <p:stCondLst>
                        <p:cond delay="indefinite"/>
                      </p:stCondLst>
                      <p:childTnLst>
                        <p:par>
                          <p:cTn id="228" fill="hold">
                            <p:stCondLst>
                              <p:cond delay="0"/>
                            </p:stCondLst>
                            <p:childTnLst>
                              <p:par>
                                <p:cTn id="229" presetID="23" presetClass="entr" presetSubtype="16" fill="hold" grpId="0" nodeType="clickEffect">
                                  <p:stCondLst>
                                    <p:cond delay="0"/>
                                  </p:stCondLst>
                                  <p:childTnLst>
                                    <p:set>
                                      <p:cBhvr>
                                        <p:cTn id="230" dur="1" fill="hold">
                                          <p:stCondLst>
                                            <p:cond delay="0"/>
                                          </p:stCondLst>
                                        </p:cTn>
                                        <p:tgtEl>
                                          <p:spTgt spid="14451"/>
                                        </p:tgtEl>
                                        <p:attrNameLst>
                                          <p:attrName>style.visibility</p:attrName>
                                        </p:attrNameLst>
                                      </p:cBhvr>
                                      <p:to>
                                        <p:strVal val="visible"/>
                                      </p:to>
                                    </p:set>
                                    <p:anim calcmode="lin" valueType="num">
                                      <p:cBhvr>
                                        <p:cTn id="231" dur="500" fill="hold"/>
                                        <p:tgtEl>
                                          <p:spTgt spid="14451"/>
                                        </p:tgtEl>
                                        <p:attrNameLst>
                                          <p:attrName>ppt_w</p:attrName>
                                        </p:attrNameLst>
                                      </p:cBhvr>
                                      <p:tavLst>
                                        <p:tav tm="0">
                                          <p:val>
                                            <p:fltVal val="0"/>
                                          </p:val>
                                        </p:tav>
                                        <p:tav tm="100000">
                                          <p:val>
                                            <p:strVal val="#ppt_w"/>
                                          </p:val>
                                        </p:tav>
                                      </p:tavLst>
                                    </p:anim>
                                    <p:anim calcmode="lin" valueType="num">
                                      <p:cBhvr>
                                        <p:cTn id="232" dur="500" fill="hold"/>
                                        <p:tgtEl>
                                          <p:spTgt spid="14451"/>
                                        </p:tgtEl>
                                        <p:attrNameLst>
                                          <p:attrName>ppt_h</p:attrName>
                                        </p:attrNameLst>
                                      </p:cBhvr>
                                      <p:tavLst>
                                        <p:tav tm="0">
                                          <p:val>
                                            <p:fltVal val="0"/>
                                          </p:val>
                                        </p:tav>
                                        <p:tav tm="100000">
                                          <p:val>
                                            <p:strVal val="#ppt_h"/>
                                          </p:val>
                                        </p:tav>
                                      </p:tavLst>
                                    </p:anim>
                                  </p:childTnLst>
                                </p:cTn>
                              </p:par>
                            </p:childTnLst>
                          </p:cTn>
                        </p:par>
                      </p:childTnLst>
                    </p:cTn>
                  </p:par>
                  <p:par>
                    <p:cTn id="233" fill="hold">
                      <p:stCondLst>
                        <p:cond delay="indefinite"/>
                      </p:stCondLst>
                      <p:childTnLst>
                        <p:par>
                          <p:cTn id="234" fill="hold">
                            <p:stCondLst>
                              <p:cond delay="0"/>
                            </p:stCondLst>
                            <p:childTnLst>
                              <p:par>
                                <p:cTn id="235" presetID="18" presetClass="entr" presetSubtype="3" fill="hold" grpId="0" nodeType="clickEffect">
                                  <p:stCondLst>
                                    <p:cond delay="0"/>
                                  </p:stCondLst>
                                  <p:childTnLst>
                                    <p:set>
                                      <p:cBhvr>
                                        <p:cTn id="236" dur="1" fill="hold">
                                          <p:stCondLst>
                                            <p:cond delay="0"/>
                                          </p:stCondLst>
                                        </p:cTn>
                                        <p:tgtEl>
                                          <p:spTgt spid="14452"/>
                                        </p:tgtEl>
                                        <p:attrNameLst>
                                          <p:attrName>style.visibility</p:attrName>
                                        </p:attrNameLst>
                                      </p:cBhvr>
                                      <p:to>
                                        <p:strVal val="visible"/>
                                      </p:to>
                                    </p:set>
                                    <p:animEffect transition="in" filter="strips(upRight)">
                                      <p:cBhvr>
                                        <p:cTn id="237" dur="500"/>
                                        <p:tgtEl>
                                          <p:spTgt spid="14452"/>
                                        </p:tgtEl>
                                      </p:cBhvr>
                                    </p:animEffect>
                                  </p:childTnLst>
                                </p:cTn>
                              </p:par>
                            </p:childTnLst>
                          </p:cTn>
                        </p:par>
                      </p:childTnLst>
                    </p:cTn>
                  </p:par>
                  <p:par>
                    <p:cTn id="238" fill="hold">
                      <p:stCondLst>
                        <p:cond delay="indefinite"/>
                      </p:stCondLst>
                      <p:childTnLst>
                        <p:par>
                          <p:cTn id="239" fill="hold">
                            <p:stCondLst>
                              <p:cond delay="0"/>
                            </p:stCondLst>
                            <p:childTnLst>
                              <p:par>
                                <p:cTn id="240" presetID="17" presetClass="entr" presetSubtype="1" fill="hold" grpId="0" nodeType="clickEffect">
                                  <p:stCondLst>
                                    <p:cond delay="0"/>
                                  </p:stCondLst>
                                  <p:childTnLst>
                                    <p:set>
                                      <p:cBhvr>
                                        <p:cTn id="241" dur="1" fill="hold">
                                          <p:stCondLst>
                                            <p:cond delay="0"/>
                                          </p:stCondLst>
                                        </p:cTn>
                                        <p:tgtEl>
                                          <p:spTgt spid="14454"/>
                                        </p:tgtEl>
                                        <p:attrNameLst>
                                          <p:attrName>style.visibility</p:attrName>
                                        </p:attrNameLst>
                                      </p:cBhvr>
                                      <p:to>
                                        <p:strVal val="visible"/>
                                      </p:to>
                                    </p:set>
                                    <p:anim calcmode="lin" valueType="num">
                                      <p:cBhvr>
                                        <p:cTn id="242" dur="500" fill="hold"/>
                                        <p:tgtEl>
                                          <p:spTgt spid="14454"/>
                                        </p:tgtEl>
                                        <p:attrNameLst>
                                          <p:attrName>ppt_x</p:attrName>
                                        </p:attrNameLst>
                                      </p:cBhvr>
                                      <p:tavLst>
                                        <p:tav tm="0">
                                          <p:val>
                                            <p:strVal val="#ppt_x"/>
                                          </p:val>
                                        </p:tav>
                                        <p:tav tm="100000">
                                          <p:val>
                                            <p:strVal val="#ppt_x"/>
                                          </p:val>
                                        </p:tav>
                                      </p:tavLst>
                                    </p:anim>
                                    <p:anim calcmode="lin" valueType="num">
                                      <p:cBhvr>
                                        <p:cTn id="243" dur="500" fill="hold"/>
                                        <p:tgtEl>
                                          <p:spTgt spid="14454"/>
                                        </p:tgtEl>
                                        <p:attrNameLst>
                                          <p:attrName>ppt_y</p:attrName>
                                        </p:attrNameLst>
                                      </p:cBhvr>
                                      <p:tavLst>
                                        <p:tav tm="0">
                                          <p:val>
                                            <p:strVal val="#ppt_y-#ppt_h/2"/>
                                          </p:val>
                                        </p:tav>
                                        <p:tav tm="100000">
                                          <p:val>
                                            <p:strVal val="#ppt_y"/>
                                          </p:val>
                                        </p:tav>
                                      </p:tavLst>
                                    </p:anim>
                                    <p:anim calcmode="lin" valueType="num">
                                      <p:cBhvr>
                                        <p:cTn id="244" dur="500" fill="hold"/>
                                        <p:tgtEl>
                                          <p:spTgt spid="14454"/>
                                        </p:tgtEl>
                                        <p:attrNameLst>
                                          <p:attrName>ppt_w</p:attrName>
                                        </p:attrNameLst>
                                      </p:cBhvr>
                                      <p:tavLst>
                                        <p:tav tm="0">
                                          <p:val>
                                            <p:strVal val="#ppt_w"/>
                                          </p:val>
                                        </p:tav>
                                        <p:tav tm="100000">
                                          <p:val>
                                            <p:strVal val="#ppt_w"/>
                                          </p:val>
                                        </p:tav>
                                      </p:tavLst>
                                    </p:anim>
                                    <p:anim calcmode="lin" valueType="num">
                                      <p:cBhvr>
                                        <p:cTn id="245" dur="500" fill="hold"/>
                                        <p:tgtEl>
                                          <p:spTgt spid="14454"/>
                                        </p:tgtEl>
                                        <p:attrNameLst>
                                          <p:attrName>ppt_h</p:attrName>
                                        </p:attrNameLst>
                                      </p:cBhvr>
                                      <p:tavLst>
                                        <p:tav tm="0">
                                          <p:val>
                                            <p:fltVal val="0"/>
                                          </p:val>
                                        </p:tav>
                                        <p:tav tm="100000">
                                          <p:val>
                                            <p:strVal val="#ppt_h"/>
                                          </p:val>
                                        </p:tav>
                                      </p:tavLst>
                                    </p:anim>
                                  </p:childTnLst>
                                </p:cTn>
                              </p:par>
                            </p:childTnLst>
                          </p:cTn>
                        </p:par>
                      </p:childTnLst>
                    </p:cTn>
                  </p:par>
                  <p:par>
                    <p:cTn id="246" fill="hold">
                      <p:stCondLst>
                        <p:cond delay="indefinite"/>
                      </p:stCondLst>
                      <p:childTnLst>
                        <p:par>
                          <p:cTn id="247" fill="hold">
                            <p:stCondLst>
                              <p:cond delay="0"/>
                            </p:stCondLst>
                            <p:childTnLst>
                              <p:par>
                                <p:cTn id="248" presetID="18" presetClass="entr" presetSubtype="9" fill="hold" grpId="0" nodeType="clickEffect">
                                  <p:stCondLst>
                                    <p:cond delay="0"/>
                                  </p:stCondLst>
                                  <p:childTnLst>
                                    <p:set>
                                      <p:cBhvr>
                                        <p:cTn id="249" dur="1" fill="hold">
                                          <p:stCondLst>
                                            <p:cond delay="0"/>
                                          </p:stCondLst>
                                        </p:cTn>
                                        <p:tgtEl>
                                          <p:spTgt spid="14453"/>
                                        </p:tgtEl>
                                        <p:attrNameLst>
                                          <p:attrName>style.visibility</p:attrName>
                                        </p:attrNameLst>
                                      </p:cBhvr>
                                      <p:to>
                                        <p:strVal val="visible"/>
                                      </p:to>
                                    </p:set>
                                    <p:animEffect transition="in" filter="strips(upLeft)">
                                      <p:cBhvr>
                                        <p:cTn id="250" dur="500"/>
                                        <p:tgtEl>
                                          <p:spTgt spid="14453"/>
                                        </p:tgtEl>
                                      </p:cBhvr>
                                    </p:animEffect>
                                  </p:childTnLst>
                                </p:cTn>
                              </p:par>
                            </p:childTnLst>
                          </p:cTn>
                        </p:par>
                      </p:childTnLst>
                    </p:cTn>
                  </p:par>
                  <p:par>
                    <p:cTn id="251" fill="hold">
                      <p:stCondLst>
                        <p:cond delay="indefinite"/>
                      </p:stCondLst>
                      <p:childTnLst>
                        <p:par>
                          <p:cTn id="252" fill="hold">
                            <p:stCondLst>
                              <p:cond delay="0"/>
                            </p:stCondLst>
                            <p:childTnLst>
                              <p:par>
                                <p:cTn id="253" presetID="17" presetClass="entr" presetSubtype="8" fill="hold" grpId="0" nodeType="clickEffect">
                                  <p:stCondLst>
                                    <p:cond delay="0"/>
                                  </p:stCondLst>
                                  <p:childTnLst>
                                    <p:set>
                                      <p:cBhvr>
                                        <p:cTn id="254" dur="1" fill="hold">
                                          <p:stCondLst>
                                            <p:cond delay="0"/>
                                          </p:stCondLst>
                                        </p:cTn>
                                        <p:tgtEl>
                                          <p:spTgt spid="14476"/>
                                        </p:tgtEl>
                                        <p:attrNameLst>
                                          <p:attrName>style.visibility</p:attrName>
                                        </p:attrNameLst>
                                      </p:cBhvr>
                                      <p:to>
                                        <p:strVal val="visible"/>
                                      </p:to>
                                    </p:set>
                                    <p:anim calcmode="lin" valueType="num">
                                      <p:cBhvr>
                                        <p:cTn id="255" dur="500" fill="hold"/>
                                        <p:tgtEl>
                                          <p:spTgt spid="14476"/>
                                        </p:tgtEl>
                                        <p:attrNameLst>
                                          <p:attrName>ppt_x</p:attrName>
                                        </p:attrNameLst>
                                      </p:cBhvr>
                                      <p:tavLst>
                                        <p:tav tm="0">
                                          <p:val>
                                            <p:strVal val="#ppt_x-#ppt_w/2"/>
                                          </p:val>
                                        </p:tav>
                                        <p:tav tm="100000">
                                          <p:val>
                                            <p:strVal val="#ppt_x"/>
                                          </p:val>
                                        </p:tav>
                                      </p:tavLst>
                                    </p:anim>
                                    <p:anim calcmode="lin" valueType="num">
                                      <p:cBhvr>
                                        <p:cTn id="256" dur="500" fill="hold"/>
                                        <p:tgtEl>
                                          <p:spTgt spid="14476"/>
                                        </p:tgtEl>
                                        <p:attrNameLst>
                                          <p:attrName>ppt_y</p:attrName>
                                        </p:attrNameLst>
                                      </p:cBhvr>
                                      <p:tavLst>
                                        <p:tav tm="0">
                                          <p:val>
                                            <p:strVal val="#ppt_y"/>
                                          </p:val>
                                        </p:tav>
                                        <p:tav tm="100000">
                                          <p:val>
                                            <p:strVal val="#ppt_y"/>
                                          </p:val>
                                        </p:tav>
                                      </p:tavLst>
                                    </p:anim>
                                    <p:anim calcmode="lin" valueType="num">
                                      <p:cBhvr>
                                        <p:cTn id="257" dur="500" fill="hold"/>
                                        <p:tgtEl>
                                          <p:spTgt spid="14476"/>
                                        </p:tgtEl>
                                        <p:attrNameLst>
                                          <p:attrName>ppt_w</p:attrName>
                                        </p:attrNameLst>
                                      </p:cBhvr>
                                      <p:tavLst>
                                        <p:tav tm="0">
                                          <p:val>
                                            <p:fltVal val="0"/>
                                          </p:val>
                                        </p:tav>
                                        <p:tav tm="100000">
                                          <p:val>
                                            <p:strVal val="#ppt_w"/>
                                          </p:val>
                                        </p:tav>
                                      </p:tavLst>
                                    </p:anim>
                                    <p:anim calcmode="lin" valueType="num">
                                      <p:cBhvr>
                                        <p:cTn id="258" dur="500" fill="hold"/>
                                        <p:tgtEl>
                                          <p:spTgt spid="14476"/>
                                        </p:tgtEl>
                                        <p:attrNameLst>
                                          <p:attrName>ppt_h</p:attrName>
                                        </p:attrNameLst>
                                      </p:cBhvr>
                                      <p:tavLst>
                                        <p:tav tm="0">
                                          <p:val>
                                            <p:strVal val="#ppt_h"/>
                                          </p:val>
                                        </p:tav>
                                        <p:tav tm="100000">
                                          <p:val>
                                            <p:strVal val="#ppt_h"/>
                                          </p:val>
                                        </p:tav>
                                      </p:tavLst>
                                    </p:anim>
                                  </p:childTnLst>
                                </p:cTn>
                              </p:par>
                            </p:childTnLst>
                          </p:cTn>
                        </p:par>
                      </p:childTnLst>
                    </p:cTn>
                  </p:par>
                  <p:par>
                    <p:cTn id="259" fill="hold">
                      <p:stCondLst>
                        <p:cond delay="indefinite"/>
                      </p:stCondLst>
                      <p:childTnLst>
                        <p:par>
                          <p:cTn id="260" fill="hold">
                            <p:stCondLst>
                              <p:cond delay="0"/>
                            </p:stCondLst>
                            <p:childTnLst>
                              <p:par>
                                <p:cTn id="261" presetID="23" presetClass="entr" presetSubtype="16" fill="hold" nodeType="clickEffect">
                                  <p:stCondLst>
                                    <p:cond delay="0"/>
                                  </p:stCondLst>
                                  <p:childTnLst>
                                    <p:set>
                                      <p:cBhvr>
                                        <p:cTn id="262" dur="1" fill="hold">
                                          <p:stCondLst>
                                            <p:cond delay="0"/>
                                          </p:stCondLst>
                                        </p:cTn>
                                        <p:tgtEl>
                                          <p:spTgt spid="22"/>
                                        </p:tgtEl>
                                        <p:attrNameLst>
                                          <p:attrName>style.visibility</p:attrName>
                                        </p:attrNameLst>
                                      </p:cBhvr>
                                      <p:to>
                                        <p:strVal val="visible"/>
                                      </p:to>
                                    </p:set>
                                    <p:anim calcmode="lin" valueType="num">
                                      <p:cBhvr>
                                        <p:cTn id="263" dur="500" fill="hold"/>
                                        <p:tgtEl>
                                          <p:spTgt spid="22"/>
                                        </p:tgtEl>
                                        <p:attrNameLst>
                                          <p:attrName>ppt_w</p:attrName>
                                        </p:attrNameLst>
                                      </p:cBhvr>
                                      <p:tavLst>
                                        <p:tav tm="0">
                                          <p:val>
                                            <p:fltVal val="0"/>
                                          </p:val>
                                        </p:tav>
                                        <p:tav tm="100000">
                                          <p:val>
                                            <p:strVal val="#ppt_w"/>
                                          </p:val>
                                        </p:tav>
                                      </p:tavLst>
                                    </p:anim>
                                    <p:anim calcmode="lin" valueType="num">
                                      <p:cBhvr>
                                        <p:cTn id="264"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265" fill="hold">
                      <p:stCondLst>
                        <p:cond delay="indefinite"/>
                      </p:stCondLst>
                      <p:childTnLst>
                        <p:par>
                          <p:cTn id="266" fill="hold">
                            <p:stCondLst>
                              <p:cond delay="0"/>
                            </p:stCondLst>
                            <p:childTnLst>
                              <p:par>
                                <p:cTn id="267" presetID="17" presetClass="entr" presetSubtype="8" fill="hold" nodeType="clickEffect">
                                  <p:stCondLst>
                                    <p:cond delay="0"/>
                                  </p:stCondLst>
                                  <p:childTnLst>
                                    <p:set>
                                      <p:cBhvr>
                                        <p:cTn id="268" dur="1" fill="hold">
                                          <p:stCondLst>
                                            <p:cond delay="0"/>
                                          </p:stCondLst>
                                        </p:cTn>
                                        <p:tgtEl>
                                          <p:spTgt spid="23"/>
                                        </p:tgtEl>
                                        <p:attrNameLst>
                                          <p:attrName>style.visibility</p:attrName>
                                        </p:attrNameLst>
                                      </p:cBhvr>
                                      <p:to>
                                        <p:strVal val="visible"/>
                                      </p:to>
                                    </p:set>
                                    <p:anim calcmode="lin" valueType="num">
                                      <p:cBhvr>
                                        <p:cTn id="269" dur="500" fill="hold"/>
                                        <p:tgtEl>
                                          <p:spTgt spid="23"/>
                                        </p:tgtEl>
                                        <p:attrNameLst>
                                          <p:attrName>ppt_x</p:attrName>
                                        </p:attrNameLst>
                                      </p:cBhvr>
                                      <p:tavLst>
                                        <p:tav tm="0">
                                          <p:val>
                                            <p:strVal val="#ppt_x-#ppt_w/2"/>
                                          </p:val>
                                        </p:tav>
                                        <p:tav tm="100000">
                                          <p:val>
                                            <p:strVal val="#ppt_x"/>
                                          </p:val>
                                        </p:tav>
                                      </p:tavLst>
                                    </p:anim>
                                    <p:anim calcmode="lin" valueType="num">
                                      <p:cBhvr>
                                        <p:cTn id="270" dur="500" fill="hold"/>
                                        <p:tgtEl>
                                          <p:spTgt spid="23"/>
                                        </p:tgtEl>
                                        <p:attrNameLst>
                                          <p:attrName>ppt_y</p:attrName>
                                        </p:attrNameLst>
                                      </p:cBhvr>
                                      <p:tavLst>
                                        <p:tav tm="0">
                                          <p:val>
                                            <p:strVal val="#ppt_y"/>
                                          </p:val>
                                        </p:tav>
                                        <p:tav tm="100000">
                                          <p:val>
                                            <p:strVal val="#ppt_y"/>
                                          </p:val>
                                        </p:tav>
                                      </p:tavLst>
                                    </p:anim>
                                    <p:anim calcmode="lin" valueType="num">
                                      <p:cBhvr>
                                        <p:cTn id="271" dur="500" fill="hold"/>
                                        <p:tgtEl>
                                          <p:spTgt spid="23"/>
                                        </p:tgtEl>
                                        <p:attrNameLst>
                                          <p:attrName>ppt_w</p:attrName>
                                        </p:attrNameLst>
                                      </p:cBhvr>
                                      <p:tavLst>
                                        <p:tav tm="0">
                                          <p:val>
                                            <p:fltVal val="0"/>
                                          </p:val>
                                        </p:tav>
                                        <p:tav tm="100000">
                                          <p:val>
                                            <p:strVal val="#ppt_w"/>
                                          </p:val>
                                        </p:tav>
                                      </p:tavLst>
                                    </p:anim>
                                    <p:anim calcmode="lin" valueType="num">
                                      <p:cBhvr>
                                        <p:cTn id="272"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73" fill="hold">
                      <p:stCondLst>
                        <p:cond delay="indefinite"/>
                      </p:stCondLst>
                      <p:childTnLst>
                        <p:par>
                          <p:cTn id="274" fill="hold">
                            <p:stCondLst>
                              <p:cond delay="0"/>
                            </p:stCondLst>
                            <p:childTnLst>
                              <p:par>
                                <p:cTn id="275" presetID="17" presetClass="entr" presetSubtype="4" fill="hold" grpId="0" nodeType="clickEffect">
                                  <p:stCondLst>
                                    <p:cond delay="0"/>
                                  </p:stCondLst>
                                  <p:childTnLst>
                                    <p:set>
                                      <p:cBhvr>
                                        <p:cTn id="276" dur="1" fill="hold">
                                          <p:stCondLst>
                                            <p:cond delay="0"/>
                                          </p:stCondLst>
                                        </p:cTn>
                                        <p:tgtEl>
                                          <p:spTgt spid="14464"/>
                                        </p:tgtEl>
                                        <p:attrNameLst>
                                          <p:attrName>style.visibility</p:attrName>
                                        </p:attrNameLst>
                                      </p:cBhvr>
                                      <p:to>
                                        <p:strVal val="visible"/>
                                      </p:to>
                                    </p:set>
                                    <p:anim calcmode="lin" valueType="num">
                                      <p:cBhvr>
                                        <p:cTn id="277" dur="500" fill="hold"/>
                                        <p:tgtEl>
                                          <p:spTgt spid="14464"/>
                                        </p:tgtEl>
                                        <p:attrNameLst>
                                          <p:attrName>ppt_x</p:attrName>
                                        </p:attrNameLst>
                                      </p:cBhvr>
                                      <p:tavLst>
                                        <p:tav tm="0">
                                          <p:val>
                                            <p:strVal val="#ppt_x"/>
                                          </p:val>
                                        </p:tav>
                                        <p:tav tm="100000">
                                          <p:val>
                                            <p:strVal val="#ppt_x"/>
                                          </p:val>
                                        </p:tav>
                                      </p:tavLst>
                                    </p:anim>
                                    <p:anim calcmode="lin" valueType="num">
                                      <p:cBhvr>
                                        <p:cTn id="278" dur="500" fill="hold"/>
                                        <p:tgtEl>
                                          <p:spTgt spid="14464"/>
                                        </p:tgtEl>
                                        <p:attrNameLst>
                                          <p:attrName>ppt_y</p:attrName>
                                        </p:attrNameLst>
                                      </p:cBhvr>
                                      <p:tavLst>
                                        <p:tav tm="0">
                                          <p:val>
                                            <p:strVal val="#ppt_y+#ppt_h/2"/>
                                          </p:val>
                                        </p:tav>
                                        <p:tav tm="100000">
                                          <p:val>
                                            <p:strVal val="#ppt_y"/>
                                          </p:val>
                                        </p:tav>
                                      </p:tavLst>
                                    </p:anim>
                                    <p:anim calcmode="lin" valueType="num">
                                      <p:cBhvr>
                                        <p:cTn id="279" dur="500" fill="hold"/>
                                        <p:tgtEl>
                                          <p:spTgt spid="14464"/>
                                        </p:tgtEl>
                                        <p:attrNameLst>
                                          <p:attrName>ppt_w</p:attrName>
                                        </p:attrNameLst>
                                      </p:cBhvr>
                                      <p:tavLst>
                                        <p:tav tm="0">
                                          <p:val>
                                            <p:strVal val="#ppt_w"/>
                                          </p:val>
                                        </p:tav>
                                        <p:tav tm="100000">
                                          <p:val>
                                            <p:strVal val="#ppt_w"/>
                                          </p:val>
                                        </p:tav>
                                      </p:tavLst>
                                    </p:anim>
                                    <p:anim calcmode="lin" valueType="num">
                                      <p:cBhvr>
                                        <p:cTn id="280" dur="500" fill="hold"/>
                                        <p:tgtEl>
                                          <p:spTgt spid="14464"/>
                                        </p:tgtEl>
                                        <p:attrNameLst>
                                          <p:attrName>ppt_h</p:attrName>
                                        </p:attrNameLst>
                                      </p:cBhvr>
                                      <p:tavLst>
                                        <p:tav tm="0">
                                          <p:val>
                                            <p:fltVal val="0"/>
                                          </p:val>
                                        </p:tav>
                                        <p:tav tm="100000">
                                          <p:val>
                                            <p:strVal val="#ppt_h"/>
                                          </p:val>
                                        </p:tav>
                                      </p:tavLst>
                                    </p:anim>
                                  </p:childTnLst>
                                </p:cTn>
                              </p:par>
                            </p:childTnLst>
                          </p:cTn>
                        </p:par>
                      </p:childTnLst>
                    </p:cTn>
                  </p:par>
                  <p:par>
                    <p:cTn id="281" fill="hold">
                      <p:stCondLst>
                        <p:cond delay="indefinite"/>
                      </p:stCondLst>
                      <p:childTnLst>
                        <p:par>
                          <p:cTn id="282" fill="hold">
                            <p:stCondLst>
                              <p:cond delay="0"/>
                            </p:stCondLst>
                            <p:childTnLst>
                              <p:par>
                                <p:cTn id="283" presetID="17" presetClass="entr" presetSubtype="1" fill="hold" grpId="0" nodeType="clickEffect">
                                  <p:stCondLst>
                                    <p:cond delay="0"/>
                                  </p:stCondLst>
                                  <p:childTnLst>
                                    <p:set>
                                      <p:cBhvr>
                                        <p:cTn id="284" dur="1" fill="hold">
                                          <p:stCondLst>
                                            <p:cond delay="0"/>
                                          </p:stCondLst>
                                        </p:cTn>
                                        <p:tgtEl>
                                          <p:spTgt spid="14465"/>
                                        </p:tgtEl>
                                        <p:attrNameLst>
                                          <p:attrName>style.visibility</p:attrName>
                                        </p:attrNameLst>
                                      </p:cBhvr>
                                      <p:to>
                                        <p:strVal val="visible"/>
                                      </p:to>
                                    </p:set>
                                    <p:anim calcmode="lin" valueType="num">
                                      <p:cBhvr>
                                        <p:cTn id="285" dur="500" fill="hold"/>
                                        <p:tgtEl>
                                          <p:spTgt spid="14465"/>
                                        </p:tgtEl>
                                        <p:attrNameLst>
                                          <p:attrName>ppt_x</p:attrName>
                                        </p:attrNameLst>
                                      </p:cBhvr>
                                      <p:tavLst>
                                        <p:tav tm="0">
                                          <p:val>
                                            <p:strVal val="#ppt_x"/>
                                          </p:val>
                                        </p:tav>
                                        <p:tav tm="100000">
                                          <p:val>
                                            <p:strVal val="#ppt_x"/>
                                          </p:val>
                                        </p:tav>
                                      </p:tavLst>
                                    </p:anim>
                                    <p:anim calcmode="lin" valueType="num">
                                      <p:cBhvr>
                                        <p:cTn id="286" dur="500" fill="hold"/>
                                        <p:tgtEl>
                                          <p:spTgt spid="14465"/>
                                        </p:tgtEl>
                                        <p:attrNameLst>
                                          <p:attrName>ppt_y</p:attrName>
                                        </p:attrNameLst>
                                      </p:cBhvr>
                                      <p:tavLst>
                                        <p:tav tm="0">
                                          <p:val>
                                            <p:strVal val="#ppt_y-#ppt_h/2"/>
                                          </p:val>
                                        </p:tav>
                                        <p:tav tm="100000">
                                          <p:val>
                                            <p:strVal val="#ppt_y"/>
                                          </p:val>
                                        </p:tav>
                                      </p:tavLst>
                                    </p:anim>
                                    <p:anim calcmode="lin" valueType="num">
                                      <p:cBhvr>
                                        <p:cTn id="287" dur="500" fill="hold"/>
                                        <p:tgtEl>
                                          <p:spTgt spid="14465"/>
                                        </p:tgtEl>
                                        <p:attrNameLst>
                                          <p:attrName>ppt_w</p:attrName>
                                        </p:attrNameLst>
                                      </p:cBhvr>
                                      <p:tavLst>
                                        <p:tav tm="0">
                                          <p:val>
                                            <p:strVal val="#ppt_w"/>
                                          </p:val>
                                        </p:tav>
                                        <p:tav tm="100000">
                                          <p:val>
                                            <p:strVal val="#ppt_w"/>
                                          </p:val>
                                        </p:tav>
                                      </p:tavLst>
                                    </p:anim>
                                    <p:anim calcmode="lin" valueType="num">
                                      <p:cBhvr>
                                        <p:cTn id="288" dur="500" fill="hold"/>
                                        <p:tgtEl>
                                          <p:spTgt spid="144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4" grpId="0" animBg="1"/>
      <p:bldP spid="14402" grpId="0" autoUpdateAnimBg="0"/>
      <p:bldP spid="14403" grpId="0" autoUpdateAnimBg="0"/>
      <p:bldP spid="14415" grpId="0" autoUpdateAnimBg="0"/>
      <p:bldP spid="14421" grpId="0" animBg="1"/>
      <p:bldP spid="14422" grpId="0" animBg="1"/>
      <p:bldP spid="14423" grpId="0" animBg="1"/>
      <p:bldP spid="14424" grpId="0" animBg="1"/>
      <p:bldP spid="14425" grpId="0" animBg="1"/>
      <p:bldP spid="14426" grpId="0" animBg="1"/>
      <p:bldP spid="14427" grpId="0" animBg="1"/>
      <p:bldP spid="14428" grpId="0" animBg="1"/>
      <p:bldP spid="14429" grpId="0" animBg="1"/>
      <p:bldP spid="14430" grpId="0" animBg="1"/>
      <p:bldP spid="14447" grpId="0" autoUpdateAnimBg="0"/>
      <p:bldP spid="14448" grpId="0" autoUpdateAnimBg="0"/>
      <p:bldP spid="14449" grpId="0" autoUpdateAnimBg="0"/>
      <p:bldP spid="14450" grpId="0" animBg="1" autoUpdateAnimBg="0"/>
      <p:bldP spid="14451" grpId="0" animBg="1"/>
      <p:bldP spid="14452" grpId="0" animBg="1"/>
      <p:bldP spid="14453" grpId="0" animBg="1"/>
      <p:bldP spid="14454" grpId="0" animBg="1"/>
      <p:bldP spid="14464" grpId="0" animBg="1"/>
      <p:bldP spid="14465" grpId="0" animBg="1"/>
      <p:bldP spid="14466" grpId="0" animBg="1" autoUpdateAnimBg="0"/>
      <p:bldP spid="14467" grpId="0" autoUpdateAnimBg="0"/>
      <p:bldP spid="14468" grpId="0" autoUpdateAnimBg="0"/>
      <p:bldP spid="14474" grpId="0" autoUpdateAnimBg="0"/>
      <p:bldP spid="14475" grpId="0" autoUpdateAnimBg="0"/>
      <p:bldP spid="14476"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2"/>
          <p:cNvSpPr>
            <a:spLocks noChangeShapeType="1"/>
          </p:cNvSpPr>
          <p:nvPr/>
        </p:nvSpPr>
        <p:spPr bwMode="auto">
          <a:xfrm flipH="1">
            <a:off x="2057400" y="1766888"/>
            <a:ext cx="685800" cy="1447800"/>
          </a:xfrm>
          <a:prstGeom prst="line">
            <a:avLst/>
          </a:prstGeom>
          <a:noFill/>
          <a:ln w="9525">
            <a:solidFill>
              <a:schemeClr val="folHlink"/>
            </a:solidFill>
            <a:round/>
            <a:headEnd/>
            <a:tailEnd/>
          </a:ln>
        </p:spPr>
        <p:txBody>
          <a:bodyPr/>
          <a:lstStyle/>
          <a:p>
            <a:endParaRPr lang="en-US"/>
          </a:p>
        </p:txBody>
      </p:sp>
      <p:sp>
        <p:nvSpPr>
          <p:cNvPr id="16387" name="Arc 3"/>
          <p:cNvSpPr>
            <a:spLocks/>
          </p:cNvSpPr>
          <p:nvPr/>
        </p:nvSpPr>
        <p:spPr bwMode="auto">
          <a:xfrm>
            <a:off x="2133600" y="1747838"/>
            <a:ext cx="1447800" cy="2573337"/>
          </a:xfrm>
          <a:custGeom>
            <a:avLst/>
            <a:gdLst>
              <a:gd name="T0" fmla="*/ 2147483647 w 21600"/>
              <a:gd name="T1" fmla="*/ 0 h 38395"/>
              <a:gd name="T2" fmla="*/ 2147483647 w 21600"/>
              <a:gd name="T3" fmla="*/ 2147483647 h 38395"/>
              <a:gd name="T4" fmla="*/ 0 w 21600"/>
              <a:gd name="T5" fmla="*/ 2147483647 h 38395"/>
              <a:gd name="T6" fmla="*/ 0 60000 65536"/>
              <a:gd name="T7" fmla="*/ 0 60000 65536"/>
              <a:gd name="T8" fmla="*/ 0 60000 65536"/>
              <a:gd name="T9" fmla="*/ 0 w 21600"/>
              <a:gd name="T10" fmla="*/ 0 h 38395"/>
              <a:gd name="T11" fmla="*/ 21600 w 21600"/>
              <a:gd name="T12" fmla="*/ 38395 h 38395"/>
            </a:gdLst>
            <a:ahLst/>
            <a:cxnLst>
              <a:cxn ang="T6">
                <a:pos x="T0" y="T1"/>
              </a:cxn>
              <a:cxn ang="T7">
                <a:pos x="T2" y="T3"/>
              </a:cxn>
              <a:cxn ang="T8">
                <a:pos x="T4" y="T5"/>
              </a:cxn>
            </a:cxnLst>
            <a:rect l="T9" t="T10" r="T11" b="T12"/>
            <a:pathLst>
              <a:path w="21600" h="38395" fill="none" extrusionOk="0">
                <a:moveTo>
                  <a:pt x="8953" y="-1"/>
                </a:moveTo>
                <a:cubicBezTo>
                  <a:pt x="16656" y="3508"/>
                  <a:pt x="21600" y="11192"/>
                  <a:pt x="21600" y="19657"/>
                </a:cubicBezTo>
                <a:cubicBezTo>
                  <a:pt x="21600" y="27396"/>
                  <a:pt x="17459" y="34544"/>
                  <a:pt x="10744" y="38394"/>
                </a:cubicBezTo>
              </a:path>
              <a:path w="21600" h="38395" stroke="0" extrusionOk="0">
                <a:moveTo>
                  <a:pt x="8953" y="-1"/>
                </a:moveTo>
                <a:cubicBezTo>
                  <a:pt x="16656" y="3508"/>
                  <a:pt x="21600" y="11192"/>
                  <a:pt x="21600" y="19657"/>
                </a:cubicBezTo>
                <a:cubicBezTo>
                  <a:pt x="21600" y="27396"/>
                  <a:pt x="17459" y="34544"/>
                  <a:pt x="10744" y="38394"/>
                </a:cubicBezTo>
                <a:lnTo>
                  <a:pt x="0" y="19657"/>
                </a:lnTo>
                <a:close/>
              </a:path>
            </a:pathLst>
          </a:custGeom>
          <a:noFill/>
          <a:ln w="28575">
            <a:solidFill>
              <a:schemeClr val="tx1"/>
            </a:solidFill>
            <a:round/>
            <a:headEnd/>
            <a:tailEnd/>
          </a:ln>
        </p:spPr>
        <p:txBody>
          <a:bodyPr wrap="none" anchor="ctr"/>
          <a:lstStyle/>
          <a:p>
            <a:pPr algn="ctr"/>
            <a:endParaRPr lang="en-SG" sz="2400">
              <a:latin typeface="Times New Roman" pitchFamily="18" charset="0"/>
            </a:endParaRPr>
          </a:p>
        </p:txBody>
      </p:sp>
      <p:sp>
        <p:nvSpPr>
          <p:cNvPr id="16388" name="Line 4"/>
          <p:cNvSpPr>
            <a:spLocks noChangeShapeType="1"/>
          </p:cNvSpPr>
          <p:nvPr/>
        </p:nvSpPr>
        <p:spPr bwMode="auto">
          <a:xfrm>
            <a:off x="2057400" y="3138488"/>
            <a:ext cx="838200" cy="1143000"/>
          </a:xfrm>
          <a:prstGeom prst="line">
            <a:avLst/>
          </a:prstGeom>
          <a:noFill/>
          <a:ln w="9525">
            <a:solidFill>
              <a:schemeClr val="folHlink"/>
            </a:solidFill>
            <a:round/>
            <a:headEnd/>
            <a:tailEnd/>
          </a:ln>
        </p:spPr>
        <p:txBody>
          <a:bodyPr/>
          <a:lstStyle/>
          <a:p>
            <a:endParaRPr lang="en-US"/>
          </a:p>
        </p:txBody>
      </p:sp>
      <p:sp>
        <p:nvSpPr>
          <p:cNvPr id="16389" name="Arc 5"/>
          <p:cNvSpPr>
            <a:spLocks/>
          </p:cNvSpPr>
          <p:nvPr/>
        </p:nvSpPr>
        <p:spPr bwMode="auto">
          <a:xfrm>
            <a:off x="2051050" y="2427288"/>
            <a:ext cx="768350" cy="1325562"/>
          </a:xfrm>
          <a:custGeom>
            <a:avLst/>
            <a:gdLst>
              <a:gd name="T0" fmla="*/ 2147483647 w 21600"/>
              <a:gd name="T1" fmla="*/ 0 h 37293"/>
              <a:gd name="T2" fmla="*/ 2147483647 w 21600"/>
              <a:gd name="T3" fmla="*/ 2147483647 h 37293"/>
              <a:gd name="T4" fmla="*/ 0 w 21600"/>
              <a:gd name="T5" fmla="*/ 2147483647 h 37293"/>
              <a:gd name="T6" fmla="*/ 0 60000 65536"/>
              <a:gd name="T7" fmla="*/ 0 60000 65536"/>
              <a:gd name="T8" fmla="*/ 0 60000 65536"/>
              <a:gd name="T9" fmla="*/ 0 w 21600"/>
              <a:gd name="T10" fmla="*/ 0 h 37293"/>
              <a:gd name="T11" fmla="*/ 21600 w 21600"/>
              <a:gd name="T12" fmla="*/ 37293 h 37293"/>
            </a:gdLst>
            <a:ahLst/>
            <a:cxnLst>
              <a:cxn ang="T6">
                <a:pos x="T0" y="T1"/>
              </a:cxn>
              <a:cxn ang="T7">
                <a:pos x="T2" y="T3"/>
              </a:cxn>
              <a:cxn ang="T8">
                <a:pos x="T4" y="T5"/>
              </a:cxn>
            </a:cxnLst>
            <a:rect l="T9" t="T10" r="T11" b="T12"/>
            <a:pathLst>
              <a:path w="21600" h="37293" fill="none" extrusionOk="0">
                <a:moveTo>
                  <a:pt x="10475" y="-1"/>
                </a:moveTo>
                <a:cubicBezTo>
                  <a:pt x="17340" y="3807"/>
                  <a:pt x="21600" y="11039"/>
                  <a:pt x="21600" y="18890"/>
                </a:cubicBezTo>
                <a:cubicBezTo>
                  <a:pt x="21600" y="26395"/>
                  <a:pt x="17703" y="33363"/>
                  <a:pt x="11308" y="37292"/>
                </a:cubicBezTo>
              </a:path>
              <a:path w="21600" h="37293" stroke="0" extrusionOk="0">
                <a:moveTo>
                  <a:pt x="10475" y="-1"/>
                </a:moveTo>
                <a:cubicBezTo>
                  <a:pt x="17340" y="3807"/>
                  <a:pt x="21600" y="11039"/>
                  <a:pt x="21600" y="18890"/>
                </a:cubicBezTo>
                <a:cubicBezTo>
                  <a:pt x="21600" y="26395"/>
                  <a:pt x="17703" y="33363"/>
                  <a:pt x="11308" y="37292"/>
                </a:cubicBezTo>
                <a:lnTo>
                  <a:pt x="0" y="18890"/>
                </a:lnTo>
                <a:close/>
              </a:path>
            </a:pathLst>
          </a:custGeom>
          <a:noFill/>
          <a:ln w="28575">
            <a:solidFill>
              <a:schemeClr val="tx1"/>
            </a:solidFill>
            <a:round/>
            <a:headEnd/>
            <a:tailEnd/>
          </a:ln>
        </p:spPr>
        <p:txBody>
          <a:bodyPr wrap="none" anchor="ctr"/>
          <a:lstStyle/>
          <a:p>
            <a:endParaRPr lang="en-IN"/>
          </a:p>
        </p:txBody>
      </p:sp>
      <p:sp>
        <p:nvSpPr>
          <p:cNvPr id="16390" name="Line 6"/>
          <p:cNvSpPr>
            <a:spLocks noChangeShapeType="1"/>
          </p:cNvSpPr>
          <p:nvPr/>
        </p:nvSpPr>
        <p:spPr bwMode="auto">
          <a:xfrm flipH="1">
            <a:off x="2438400" y="1766888"/>
            <a:ext cx="304800" cy="685800"/>
          </a:xfrm>
          <a:prstGeom prst="line">
            <a:avLst/>
          </a:prstGeom>
          <a:noFill/>
          <a:ln w="38100">
            <a:solidFill>
              <a:schemeClr val="folHlink"/>
            </a:solidFill>
            <a:round/>
            <a:headEnd/>
            <a:tailEnd/>
          </a:ln>
        </p:spPr>
        <p:txBody>
          <a:bodyPr/>
          <a:lstStyle/>
          <a:p>
            <a:endParaRPr lang="en-US"/>
          </a:p>
        </p:txBody>
      </p:sp>
      <p:sp>
        <p:nvSpPr>
          <p:cNvPr id="16391" name="Line 7"/>
          <p:cNvSpPr>
            <a:spLocks noChangeShapeType="1"/>
          </p:cNvSpPr>
          <p:nvPr/>
        </p:nvSpPr>
        <p:spPr bwMode="auto">
          <a:xfrm>
            <a:off x="2463800" y="3709988"/>
            <a:ext cx="457200" cy="609600"/>
          </a:xfrm>
          <a:prstGeom prst="line">
            <a:avLst/>
          </a:prstGeom>
          <a:noFill/>
          <a:ln w="38100">
            <a:solidFill>
              <a:schemeClr val="folHlink"/>
            </a:solidFill>
            <a:round/>
            <a:headEnd/>
            <a:tailEnd/>
          </a:ln>
        </p:spPr>
        <p:txBody>
          <a:bodyPr/>
          <a:lstStyle/>
          <a:p>
            <a:endParaRPr lang="en-US"/>
          </a:p>
        </p:txBody>
      </p:sp>
      <p:sp>
        <p:nvSpPr>
          <p:cNvPr id="16392" name="Line 8"/>
          <p:cNvSpPr>
            <a:spLocks noChangeShapeType="1"/>
          </p:cNvSpPr>
          <p:nvPr/>
        </p:nvSpPr>
        <p:spPr bwMode="auto">
          <a:xfrm rot="91789" flipH="1">
            <a:off x="5695950" y="1647825"/>
            <a:ext cx="457200" cy="1752600"/>
          </a:xfrm>
          <a:prstGeom prst="line">
            <a:avLst/>
          </a:prstGeom>
          <a:noFill/>
          <a:ln w="9525">
            <a:solidFill>
              <a:schemeClr val="folHlink"/>
            </a:solidFill>
            <a:round/>
            <a:headEnd/>
            <a:tailEnd/>
          </a:ln>
        </p:spPr>
        <p:txBody>
          <a:bodyPr/>
          <a:lstStyle/>
          <a:p>
            <a:endParaRPr lang="en-US"/>
          </a:p>
        </p:txBody>
      </p:sp>
      <p:sp>
        <p:nvSpPr>
          <p:cNvPr id="16393" name="Arc 9"/>
          <p:cNvSpPr>
            <a:spLocks/>
          </p:cNvSpPr>
          <p:nvPr/>
        </p:nvSpPr>
        <p:spPr bwMode="auto">
          <a:xfrm rot="91789">
            <a:off x="5676900" y="1652588"/>
            <a:ext cx="1752600" cy="3086100"/>
          </a:xfrm>
          <a:custGeom>
            <a:avLst/>
            <a:gdLst>
              <a:gd name="T0" fmla="*/ 2147483647 w 21600"/>
              <a:gd name="T1" fmla="*/ 0 h 38045"/>
              <a:gd name="T2" fmla="*/ 2147483647 w 21600"/>
              <a:gd name="T3" fmla="*/ 2147483647 h 38045"/>
              <a:gd name="T4" fmla="*/ 0 w 21600"/>
              <a:gd name="T5" fmla="*/ 2147483647 h 38045"/>
              <a:gd name="T6" fmla="*/ 0 60000 65536"/>
              <a:gd name="T7" fmla="*/ 0 60000 65536"/>
              <a:gd name="T8" fmla="*/ 0 60000 65536"/>
              <a:gd name="T9" fmla="*/ 0 w 21600"/>
              <a:gd name="T10" fmla="*/ 0 h 38045"/>
              <a:gd name="T11" fmla="*/ 21600 w 21600"/>
              <a:gd name="T12" fmla="*/ 38045 h 38045"/>
            </a:gdLst>
            <a:ahLst/>
            <a:cxnLst>
              <a:cxn ang="T6">
                <a:pos x="T0" y="T1"/>
              </a:cxn>
              <a:cxn ang="T7">
                <a:pos x="T2" y="T3"/>
              </a:cxn>
              <a:cxn ang="T8">
                <a:pos x="T4" y="T5"/>
              </a:cxn>
            </a:cxnLst>
            <a:rect l="T9" t="T10" r="T11" b="T12"/>
            <a:pathLst>
              <a:path w="21600" h="38045" fill="none" extrusionOk="0">
                <a:moveTo>
                  <a:pt x="5656" y="-1"/>
                </a:moveTo>
                <a:cubicBezTo>
                  <a:pt x="15066" y="2553"/>
                  <a:pt x="21600" y="11094"/>
                  <a:pt x="21600" y="20846"/>
                </a:cubicBezTo>
                <a:cubicBezTo>
                  <a:pt x="21600" y="27597"/>
                  <a:pt x="18443" y="33960"/>
                  <a:pt x="13067" y="38044"/>
                </a:cubicBezTo>
              </a:path>
              <a:path w="21600" h="38045" stroke="0" extrusionOk="0">
                <a:moveTo>
                  <a:pt x="5656" y="-1"/>
                </a:moveTo>
                <a:cubicBezTo>
                  <a:pt x="15066" y="2553"/>
                  <a:pt x="21600" y="11094"/>
                  <a:pt x="21600" y="20846"/>
                </a:cubicBezTo>
                <a:cubicBezTo>
                  <a:pt x="21600" y="27597"/>
                  <a:pt x="18443" y="33960"/>
                  <a:pt x="13067" y="38044"/>
                </a:cubicBezTo>
                <a:lnTo>
                  <a:pt x="0" y="20846"/>
                </a:lnTo>
                <a:close/>
              </a:path>
            </a:pathLst>
          </a:custGeom>
          <a:noFill/>
          <a:ln w="9525">
            <a:solidFill>
              <a:schemeClr val="folHlink"/>
            </a:solidFill>
            <a:round/>
            <a:headEnd/>
            <a:tailEnd/>
          </a:ln>
        </p:spPr>
        <p:txBody>
          <a:bodyPr wrap="none" anchor="ctr"/>
          <a:lstStyle/>
          <a:p>
            <a:endParaRPr lang="en-IN"/>
          </a:p>
        </p:txBody>
      </p:sp>
      <p:sp>
        <p:nvSpPr>
          <p:cNvPr id="16394" name="Line 10"/>
          <p:cNvSpPr>
            <a:spLocks noChangeShapeType="1"/>
          </p:cNvSpPr>
          <p:nvPr/>
        </p:nvSpPr>
        <p:spPr bwMode="auto">
          <a:xfrm rot="91789">
            <a:off x="6169025" y="1663700"/>
            <a:ext cx="762000" cy="457200"/>
          </a:xfrm>
          <a:prstGeom prst="line">
            <a:avLst/>
          </a:prstGeom>
          <a:noFill/>
          <a:ln w="28575">
            <a:solidFill>
              <a:schemeClr val="tx1"/>
            </a:solidFill>
            <a:round/>
            <a:headEnd/>
            <a:tailEnd/>
          </a:ln>
        </p:spPr>
        <p:txBody>
          <a:bodyPr/>
          <a:lstStyle/>
          <a:p>
            <a:endParaRPr lang="en-US"/>
          </a:p>
        </p:txBody>
      </p:sp>
      <p:sp>
        <p:nvSpPr>
          <p:cNvPr id="16395" name="Line 11"/>
          <p:cNvSpPr>
            <a:spLocks noChangeShapeType="1"/>
          </p:cNvSpPr>
          <p:nvPr/>
        </p:nvSpPr>
        <p:spPr bwMode="auto">
          <a:xfrm rot="91789">
            <a:off x="6915150" y="2138363"/>
            <a:ext cx="457200" cy="762000"/>
          </a:xfrm>
          <a:prstGeom prst="line">
            <a:avLst/>
          </a:prstGeom>
          <a:noFill/>
          <a:ln w="28575">
            <a:solidFill>
              <a:schemeClr val="tx1"/>
            </a:solidFill>
            <a:round/>
            <a:headEnd/>
            <a:tailEnd/>
          </a:ln>
        </p:spPr>
        <p:txBody>
          <a:bodyPr/>
          <a:lstStyle/>
          <a:p>
            <a:endParaRPr lang="en-US"/>
          </a:p>
        </p:txBody>
      </p:sp>
      <p:sp>
        <p:nvSpPr>
          <p:cNvPr id="16396" name="Line 12"/>
          <p:cNvSpPr>
            <a:spLocks noChangeShapeType="1"/>
          </p:cNvSpPr>
          <p:nvPr/>
        </p:nvSpPr>
        <p:spPr bwMode="auto">
          <a:xfrm rot="91789">
            <a:off x="7350125" y="2905125"/>
            <a:ext cx="0" cy="914400"/>
          </a:xfrm>
          <a:prstGeom prst="line">
            <a:avLst/>
          </a:prstGeom>
          <a:noFill/>
          <a:ln w="28575">
            <a:solidFill>
              <a:schemeClr val="tx1"/>
            </a:solidFill>
            <a:round/>
            <a:headEnd/>
            <a:tailEnd/>
          </a:ln>
        </p:spPr>
        <p:txBody>
          <a:bodyPr/>
          <a:lstStyle/>
          <a:p>
            <a:endParaRPr lang="en-US"/>
          </a:p>
        </p:txBody>
      </p:sp>
      <p:sp>
        <p:nvSpPr>
          <p:cNvPr id="16397" name="Line 13"/>
          <p:cNvSpPr>
            <a:spLocks noChangeShapeType="1"/>
          </p:cNvSpPr>
          <p:nvPr/>
        </p:nvSpPr>
        <p:spPr bwMode="auto">
          <a:xfrm rot="91789" flipH="1">
            <a:off x="6870700" y="3813175"/>
            <a:ext cx="457200" cy="762000"/>
          </a:xfrm>
          <a:prstGeom prst="line">
            <a:avLst/>
          </a:prstGeom>
          <a:noFill/>
          <a:ln w="28575">
            <a:solidFill>
              <a:schemeClr val="tx1"/>
            </a:solidFill>
            <a:round/>
            <a:headEnd/>
            <a:tailEnd/>
          </a:ln>
        </p:spPr>
        <p:txBody>
          <a:bodyPr/>
          <a:lstStyle/>
          <a:p>
            <a:endParaRPr lang="en-US"/>
          </a:p>
        </p:txBody>
      </p:sp>
      <p:sp>
        <p:nvSpPr>
          <p:cNvPr id="16398" name="Line 14"/>
          <p:cNvSpPr>
            <a:spLocks noChangeShapeType="1"/>
          </p:cNvSpPr>
          <p:nvPr/>
        </p:nvSpPr>
        <p:spPr bwMode="auto">
          <a:xfrm rot="91789" flipV="1">
            <a:off x="5689600" y="2114550"/>
            <a:ext cx="1219200" cy="1219200"/>
          </a:xfrm>
          <a:prstGeom prst="line">
            <a:avLst/>
          </a:prstGeom>
          <a:noFill/>
          <a:ln w="9525">
            <a:solidFill>
              <a:schemeClr val="folHlink"/>
            </a:solidFill>
            <a:round/>
            <a:headEnd/>
            <a:tailEnd/>
          </a:ln>
        </p:spPr>
        <p:txBody>
          <a:bodyPr/>
          <a:lstStyle/>
          <a:p>
            <a:endParaRPr lang="en-US"/>
          </a:p>
        </p:txBody>
      </p:sp>
      <p:sp>
        <p:nvSpPr>
          <p:cNvPr id="16399" name="Line 15"/>
          <p:cNvSpPr>
            <a:spLocks noChangeShapeType="1"/>
          </p:cNvSpPr>
          <p:nvPr/>
        </p:nvSpPr>
        <p:spPr bwMode="auto">
          <a:xfrm rot="91789" flipV="1">
            <a:off x="5680075" y="2882900"/>
            <a:ext cx="1676400" cy="457200"/>
          </a:xfrm>
          <a:prstGeom prst="line">
            <a:avLst/>
          </a:prstGeom>
          <a:noFill/>
          <a:ln w="9525">
            <a:solidFill>
              <a:schemeClr val="folHlink"/>
            </a:solidFill>
            <a:round/>
            <a:headEnd/>
            <a:tailEnd/>
          </a:ln>
        </p:spPr>
        <p:txBody>
          <a:bodyPr/>
          <a:lstStyle/>
          <a:p>
            <a:endParaRPr lang="en-US"/>
          </a:p>
        </p:txBody>
      </p:sp>
      <p:sp>
        <p:nvSpPr>
          <p:cNvPr id="16400" name="Line 16"/>
          <p:cNvSpPr>
            <a:spLocks noChangeShapeType="1"/>
          </p:cNvSpPr>
          <p:nvPr/>
        </p:nvSpPr>
        <p:spPr bwMode="auto">
          <a:xfrm rot="91789">
            <a:off x="5667375" y="3340100"/>
            <a:ext cx="1676400" cy="457200"/>
          </a:xfrm>
          <a:prstGeom prst="line">
            <a:avLst/>
          </a:prstGeom>
          <a:noFill/>
          <a:ln w="9525">
            <a:solidFill>
              <a:schemeClr val="folHlink"/>
            </a:solidFill>
            <a:round/>
            <a:headEnd/>
            <a:tailEnd/>
          </a:ln>
        </p:spPr>
        <p:txBody>
          <a:bodyPr/>
          <a:lstStyle/>
          <a:p>
            <a:endParaRPr lang="en-US"/>
          </a:p>
        </p:txBody>
      </p:sp>
      <p:sp>
        <p:nvSpPr>
          <p:cNvPr id="16401" name="Line 17"/>
          <p:cNvSpPr>
            <a:spLocks noChangeShapeType="1"/>
          </p:cNvSpPr>
          <p:nvPr/>
        </p:nvSpPr>
        <p:spPr bwMode="auto">
          <a:xfrm rot="91789">
            <a:off x="5657850" y="3333750"/>
            <a:ext cx="1219200" cy="1219200"/>
          </a:xfrm>
          <a:prstGeom prst="line">
            <a:avLst/>
          </a:prstGeom>
          <a:noFill/>
          <a:ln w="9525">
            <a:solidFill>
              <a:schemeClr val="folHlink"/>
            </a:solidFill>
            <a:round/>
            <a:headEnd/>
            <a:tailEnd/>
          </a:ln>
        </p:spPr>
        <p:txBody>
          <a:bodyPr/>
          <a:lstStyle/>
          <a:p>
            <a:endParaRPr lang="en-US"/>
          </a:p>
        </p:txBody>
      </p:sp>
      <p:sp>
        <p:nvSpPr>
          <p:cNvPr id="16402" name="Arc 18"/>
          <p:cNvSpPr>
            <a:spLocks/>
          </p:cNvSpPr>
          <p:nvPr/>
        </p:nvSpPr>
        <p:spPr bwMode="auto">
          <a:xfrm rot="91789">
            <a:off x="5638800" y="2397125"/>
            <a:ext cx="1028700" cy="1670050"/>
          </a:xfrm>
          <a:custGeom>
            <a:avLst/>
            <a:gdLst>
              <a:gd name="T0" fmla="*/ 2147483647 w 21600"/>
              <a:gd name="T1" fmla="*/ 0 h 35061"/>
              <a:gd name="T2" fmla="*/ 2147483647 w 21600"/>
              <a:gd name="T3" fmla="*/ 2147483647 h 35061"/>
              <a:gd name="T4" fmla="*/ 0 w 21600"/>
              <a:gd name="T5" fmla="*/ 2147483647 h 35061"/>
              <a:gd name="T6" fmla="*/ 0 60000 65536"/>
              <a:gd name="T7" fmla="*/ 0 60000 65536"/>
              <a:gd name="T8" fmla="*/ 0 60000 65536"/>
              <a:gd name="T9" fmla="*/ 0 w 21600"/>
              <a:gd name="T10" fmla="*/ 0 h 35061"/>
              <a:gd name="T11" fmla="*/ 21600 w 21600"/>
              <a:gd name="T12" fmla="*/ 35061 h 35061"/>
            </a:gdLst>
            <a:ahLst/>
            <a:cxnLst>
              <a:cxn ang="T6">
                <a:pos x="T0" y="T1"/>
              </a:cxn>
              <a:cxn ang="T7">
                <a:pos x="T2" y="T3"/>
              </a:cxn>
              <a:cxn ang="T8">
                <a:pos x="T4" y="T5"/>
              </a:cxn>
            </a:cxnLst>
            <a:rect l="T9" t="T10" r="T11" b="T12"/>
            <a:pathLst>
              <a:path w="21600" h="35061" fill="none" extrusionOk="0">
                <a:moveTo>
                  <a:pt x="7073" y="0"/>
                </a:moveTo>
                <a:cubicBezTo>
                  <a:pt x="15769" y="3014"/>
                  <a:pt x="21600" y="11206"/>
                  <a:pt x="21600" y="20409"/>
                </a:cubicBezTo>
                <a:cubicBezTo>
                  <a:pt x="21600" y="25839"/>
                  <a:pt x="19554" y="31070"/>
                  <a:pt x="15870" y="35060"/>
                </a:cubicBezTo>
              </a:path>
              <a:path w="21600" h="35061" stroke="0" extrusionOk="0">
                <a:moveTo>
                  <a:pt x="7073" y="0"/>
                </a:moveTo>
                <a:cubicBezTo>
                  <a:pt x="15769" y="3014"/>
                  <a:pt x="21600" y="11206"/>
                  <a:pt x="21600" y="20409"/>
                </a:cubicBezTo>
                <a:cubicBezTo>
                  <a:pt x="21600" y="25839"/>
                  <a:pt x="19554" y="31070"/>
                  <a:pt x="15870" y="35060"/>
                </a:cubicBezTo>
                <a:lnTo>
                  <a:pt x="0" y="20409"/>
                </a:lnTo>
                <a:close/>
              </a:path>
            </a:pathLst>
          </a:custGeom>
          <a:noFill/>
          <a:ln w="9525">
            <a:solidFill>
              <a:schemeClr val="folHlink"/>
            </a:solidFill>
            <a:round/>
            <a:headEnd/>
            <a:tailEnd/>
          </a:ln>
        </p:spPr>
        <p:txBody>
          <a:bodyPr wrap="none" anchor="ctr"/>
          <a:lstStyle/>
          <a:p>
            <a:endParaRPr lang="en-IN"/>
          </a:p>
        </p:txBody>
      </p:sp>
      <p:sp>
        <p:nvSpPr>
          <p:cNvPr id="16403" name="Line 19"/>
          <p:cNvSpPr>
            <a:spLocks noChangeShapeType="1"/>
          </p:cNvSpPr>
          <p:nvPr/>
        </p:nvSpPr>
        <p:spPr bwMode="auto">
          <a:xfrm rot="91789">
            <a:off x="5924550" y="2416175"/>
            <a:ext cx="457200" cy="228600"/>
          </a:xfrm>
          <a:prstGeom prst="line">
            <a:avLst/>
          </a:prstGeom>
          <a:noFill/>
          <a:ln w="28575">
            <a:solidFill>
              <a:schemeClr val="tx1"/>
            </a:solidFill>
            <a:round/>
            <a:headEnd/>
            <a:tailEnd/>
          </a:ln>
        </p:spPr>
        <p:txBody>
          <a:bodyPr/>
          <a:lstStyle/>
          <a:p>
            <a:endParaRPr lang="en-US"/>
          </a:p>
        </p:txBody>
      </p:sp>
      <p:sp>
        <p:nvSpPr>
          <p:cNvPr id="16404" name="Line 20"/>
          <p:cNvSpPr>
            <a:spLocks noChangeShapeType="1"/>
          </p:cNvSpPr>
          <p:nvPr/>
        </p:nvSpPr>
        <p:spPr bwMode="auto">
          <a:xfrm rot="91789">
            <a:off x="6372225" y="2654300"/>
            <a:ext cx="228600" cy="457200"/>
          </a:xfrm>
          <a:prstGeom prst="line">
            <a:avLst/>
          </a:prstGeom>
          <a:noFill/>
          <a:ln w="28575">
            <a:solidFill>
              <a:schemeClr val="tx1"/>
            </a:solidFill>
            <a:round/>
            <a:headEnd/>
            <a:tailEnd/>
          </a:ln>
        </p:spPr>
        <p:txBody>
          <a:bodyPr/>
          <a:lstStyle/>
          <a:p>
            <a:endParaRPr lang="en-US"/>
          </a:p>
        </p:txBody>
      </p:sp>
      <p:sp>
        <p:nvSpPr>
          <p:cNvPr id="16405" name="Line 21"/>
          <p:cNvSpPr>
            <a:spLocks noChangeShapeType="1"/>
          </p:cNvSpPr>
          <p:nvPr/>
        </p:nvSpPr>
        <p:spPr bwMode="auto">
          <a:xfrm rot="91789">
            <a:off x="6613525" y="3114675"/>
            <a:ext cx="0" cy="457200"/>
          </a:xfrm>
          <a:prstGeom prst="line">
            <a:avLst/>
          </a:prstGeom>
          <a:noFill/>
          <a:ln w="28575">
            <a:solidFill>
              <a:schemeClr val="tx1"/>
            </a:solidFill>
            <a:round/>
            <a:headEnd/>
            <a:tailEnd/>
          </a:ln>
        </p:spPr>
        <p:txBody>
          <a:bodyPr/>
          <a:lstStyle/>
          <a:p>
            <a:endParaRPr lang="en-US"/>
          </a:p>
        </p:txBody>
      </p:sp>
      <p:sp>
        <p:nvSpPr>
          <p:cNvPr id="16406" name="Line 22"/>
          <p:cNvSpPr>
            <a:spLocks noChangeShapeType="1"/>
          </p:cNvSpPr>
          <p:nvPr/>
        </p:nvSpPr>
        <p:spPr bwMode="auto">
          <a:xfrm rot="91789" flipH="1">
            <a:off x="6372225" y="3568700"/>
            <a:ext cx="228600" cy="533400"/>
          </a:xfrm>
          <a:prstGeom prst="line">
            <a:avLst/>
          </a:prstGeom>
          <a:noFill/>
          <a:ln w="28575">
            <a:solidFill>
              <a:schemeClr val="tx1"/>
            </a:solidFill>
            <a:round/>
            <a:headEnd/>
            <a:tailEnd/>
          </a:ln>
        </p:spPr>
        <p:txBody>
          <a:bodyPr/>
          <a:lstStyle/>
          <a:p>
            <a:endParaRPr lang="en-US"/>
          </a:p>
        </p:txBody>
      </p:sp>
      <p:sp>
        <p:nvSpPr>
          <p:cNvPr id="16407" name="Line 23"/>
          <p:cNvSpPr>
            <a:spLocks noChangeShapeType="1"/>
          </p:cNvSpPr>
          <p:nvPr/>
        </p:nvSpPr>
        <p:spPr bwMode="auto">
          <a:xfrm rot="91789" flipH="1">
            <a:off x="5935663" y="1651000"/>
            <a:ext cx="228600" cy="838200"/>
          </a:xfrm>
          <a:prstGeom prst="line">
            <a:avLst/>
          </a:prstGeom>
          <a:noFill/>
          <a:ln w="19050">
            <a:solidFill>
              <a:schemeClr val="tx1"/>
            </a:solidFill>
            <a:round/>
            <a:headEnd/>
            <a:tailEnd/>
          </a:ln>
        </p:spPr>
        <p:txBody>
          <a:bodyPr/>
          <a:lstStyle/>
          <a:p>
            <a:endParaRPr lang="en-US"/>
          </a:p>
        </p:txBody>
      </p:sp>
      <p:sp>
        <p:nvSpPr>
          <p:cNvPr id="16408" name="Line 24"/>
          <p:cNvSpPr>
            <a:spLocks noChangeShapeType="1"/>
          </p:cNvSpPr>
          <p:nvPr/>
        </p:nvSpPr>
        <p:spPr bwMode="auto">
          <a:xfrm rot="91789" flipH="1">
            <a:off x="6384925" y="2124075"/>
            <a:ext cx="533400" cy="533400"/>
          </a:xfrm>
          <a:prstGeom prst="line">
            <a:avLst/>
          </a:prstGeom>
          <a:noFill/>
          <a:ln w="28575">
            <a:solidFill>
              <a:schemeClr val="tx1"/>
            </a:solidFill>
            <a:round/>
            <a:headEnd/>
            <a:tailEnd/>
          </a:ln>
        </p:spPr>
        <p:txBody>
          <a:bodyPr/>
          <a:lstStyle/>
          <a:p>
            <a:endParaRPr lang="en-US"/>
          </a:p>
        </p:txBody>
      </p:sp>
      <p:sp>
        <p:nvSpPr>
          <p:cNvPr id="16409" name="Line 25"/>
          <p:cNvSpPr>
            <a:spLocks noChangeShapeType="1"/>
          </p:cNvSpPr>
          <p:nvPr/>
        </p:nvSpPr>
        <p:spPr bwMode="auto">
          <a:xfrm rot="91789" flipV="1">
            <a:off x="6597650" y="2895600"/>
            <a:ext cx="762000" cy="228600"/>
          </a:xfrm>
          <a:prstGeom prst="line">
            <a:avLst/>
          </a:prstGeom>
          <a:noFill/>
          <a:ln w="28575">
            <a:solidFill>
              <a:schemeClr val="tx1"/>
            </a:solidFill>
            <a:round/>
            <a:headEnd/>
            <a:tailEnd/>
          </a:ln>
        </p:spPr>
        <p:txBody>
          <a:bodyPr/>
          <a:lstStyle/>
          <a:p>
            <a:endParaRPr lang="en-US"/>
          </a:p>
        </p:txBody>
      </p:sp>
      <p:sp>
        <p:nvSpPr>
          <p:cNvPr id="16410" name="Line 26"/>
          <p:cNvSpPr>
            <a:spLocks noChangeShapeType="1"/>
          </p:cNvSpPr>
          <p:nvPr/>
        </p:nvSpPr>
        <p:spPr bwMode="auto">
          <a:xfrm rot="91789">
            <a:off x="6578600" y="3581400"/>
            <a:ext cx="762000" cy="228600"/>
          </a:xfrm>
          <a:prstGeom prst="line">
            <a:avLst/>
          </a:prstGeom>
          <a:noFill/>
          <a:ln w="28575">
            <a:solidFill>
              <a:schemeClr val="tx1"/>
            </a:solidFill>
            <a:round/>
            <a:headEnd/>
            <a:tailEnd/>
          </a:ln>
        </p:spPr>
        <p:txBody>
          <a:bodyPr/>
          <a:lstStyle/>
          <a:p>
            <a:endParaRPr lang="en-US"/>
          </a:p>
        </p:txBody>
      </p:sp>
      <p:sp>
        <p:nvSpPr>
          <p:cNvPr id="16411" name="Line 27"/>
          <p:cNvSpPr>
            <a:spLocks noChangeShapeType="1"/>
          </p:cNvSpPr>
          <p:nvPr/>
        </p:nvSpPr>
        <p:spPr bwMode="auto">
          <a:xfrm rot="91789">
            <a:off x="6397625" y="4079875"/>
            <a:ext cx="457200" cy="457200"/>
          </a:xfrm>
          <a:prstGeom prst="line">
            <a:avLst/>
          </a:prstGeom>
          <a:noFill/>
          <a:ln w="28575">
            <a:solidFill>
              <a:schemeClr val="tx1"/>
            </a:solidFill>
            <a:round/>
            <a:headEnd/>
            <a:tailEnd/>
          </a:ln>
        </p:spPr>
        <p:txBody>
          <a:bodyPr/>
          <a:lstStyle/>
          <a:p>
            <a:endParaRPr lang="en-US"/>
          </a:p>
        </p:txBody>
      </p:sp>
      <p:sp>
        <p:nvSpPr>
          <p:cNvPr id="16412" name="Line 28"/>
          <p:cNvSpPr>
            <a:spLocks noChangeShapeType="1"/>
          </p:cNvSpPr>
          <p:nvPr/>
        </p:nvSpPr>
        <p:spPr bwMode="auto">
          <a:xfrm rot="-181433">
            <a:off x="4851400" y="2071688"/>
            <a:ext cx="304800" cy="1219200"/>
          </a:xfrm>
          <a:prstGeom prst="line">
            <a:avLst/>
          </a:prstGeom>
          <a:noFill/>
          <a:ln w="9525">
            <a:solidFill>
              <a:schemeClr val="folHlink"/>
            </a:solidFill>
            <a:round/>
            <a:headEnd/>
            <a:tailEnd/>
          </a:ln>
        </p:spPr>
        <p:txBody>
          <a:bodyPr/>
          <a:lstStyle/>
          <a:p>
            <a:endParaRPr lang="en-US"/>
          </a:p>
        </p:txBody>
      </p:sp>
      <p:sp>
        <p:nvSpPr>
          <p:cNvPr id="16413" name="Line 29"/>
          <p:cNvSpPr>
            <a:spLocks noChangeShapeType="1"/>
          </p:cNvSpPr>
          <p:nvPr/>
        </p:nvSpPr>
        <p:spPr bwMode="auto">
          <a:xfrm rot="21508317" flipH="1">
            <a:off x="5154613" y="1993900"/>
            <a:ext cx="368300" cy="1295400"/>
          </a:xfrm>
          <a:prstGeom prst="line">
            <a:avLst/>
          </a:prstGeom>
          <a:noFill/>
          <a:ln w="9525">
            <a:solidFill>
              <a:schemeClr val="folHlink"/>
            </a:solidFill>
            <a:round/>
            <a:headEnd/>
            <a:tailEnd/>
          </a:ln>
        </p:spPr>
        <p:txBody>
          <a:bodyPr/>
          <a:lstStyle/>
          <a:p>
            <a:endParaRPr lang="en-US"/>
          </a:p>
        </p:txBody>
      </p:sp>
      <p:sp>
        <p:nvSpPr>
          <p:cNvPr id="16414" name="Line 30"/>
          <p:cNvSpPr>
            <a:spLocks noChangeShapeType="1"/>
          </p:cNvSpPr>
          <p:nvPr/>
        </p:nvSpPr>
        <p:spPr bwMode="auto">
          <a:xfrm>
            <a:off x="1238250" y="1766888"/>
            <a:ext cx="533400" cy="1295400"/>
          </a:xfrm>
          <a:prstGeom prst="line">
            <a:avLst/>
          </a:prstGeom>
          <a:noFill/>
          <a:ln w="9525">
            <a:solidFill>
              <a:schemeClr val="folHlink"/>
            </a:solidFill>
            <a:round/>
            <a:headEnd/>
            <a:tailEnd/>
          </a:ln>
        </p:spPr>
        <p:txBody>
          <a:bodyPr/>
          <a:lstStyle/>
          <a:p>
            <a:endParaRPr lang="en-US"/>
          </a:p>
        </p:txBody>
      </p:sp>
      <p:sp>
        <p:nvSpPr>
          <p:cNvPr id="16415" name="Line 31"/>
          <p:cNvSpPr>
            <a:spLocks noChangeShapeType="1"/>
          </p:cNvSpPr>
          <p:nvPr/>
        </p:nvSpPr>
        <p:spPr bwMode="auto">
          <a:xfrm flipH="1">
            <a:off x="1733550" y="1843088"/>
            <a:ext cx="533400" cy="1295400"/>
          </a:xfrm>
          <a:prstGeom prst="line">
            <a:avLst/>
          </a:prstGeom>
          <a:noFill/>
          <a:ln w="9525">
            <a:solidFill>
              <a:schemeClr val="folHlink"/>
            </a:solidFill>
            <a:round/>
            <a:headEnd/>
            <a:tailEnd/>
          </a:ln>
        </p:spPr>
        <p:txBody>
          <a:bodyPr/>
          <a:lstStyle/>
          <a:p>
            <a:endParaRPr lang="en-US"/>
          </a:p>
        </p:txBody>
      </p:sp>
      <p:grpSp>
        <p:nvGrpSpPr>
          <p:cNvPr id="2" name="Group 32"/>
          <p:cNvGrpSpPr>
            <a:grpSpLocks/>
          </p:cNvGrpSpPr>
          <p:nvPr/>
        </p:nvGrpSpPr>
        <p:grpSpPr bwMode="auto">
          <a:xfrm>
            <a:off x="838200" y="1690688"/>
            <a:ext cx="914400" cy="1524000"/>
            <a:chOff x="528" y="1440"/>
            <a:chExt cx="576" cy="960"/>
          </a:xfrm>
        </p:grpSpPr>
        <p:sp>
          <p:nvSpPr>
            <p:cNvPr id="69717" name="Line 33"/>
            <p:cNvSpPr>
              <a:spLocks noChangeShapeType="1"/>
            </p:cNvSpPr>
            <p:nvPr/>
          </p:nvSpPr>
          <p:spPr bwMode="auto">
            <a:xfrm flipH="1">
              <a:off x="528" y="1440"/>
              <a:ext cx="240" cy="96"/>
            </a:xfrm>
            <a:prstGeom prst="line">
              <a:avLst/>
            </a:prstGeom>
            <a:noFill/>
            <a:ln w="9525">
              <a:solidFill>
                <a:schemeClr val="bg2"/>
              </a:solidFill>
              <a:round/>
              <a:headEnd/>
              <a:tailEnd/>
            </a:ln>
          </p:spPr>
          <p:txBody>
            <a:bodyPr/>
            <a:lstStyle/>
            <a:p>
              <a:endParaRPr lang="en-US"/>
            </a:p>
          </p:txBody>
        </p:sp>
        <p:sp>
          <p:nvSpPr>
            <p:cNvPr id="69718" name="Line 34"/>
            <p:cNvSpPr>
              <a:spLocks noChangeShapeType="1"/>
            </p:cNvSpPr>
            <p:nvPr/>
          </p:nvSpPr>
          <p:spPr bwMode="auto">
            <a:xfrm flipH="1">
              <a:off x="864" y="2304"/>
              <a:ext cx="240" cy="96"/>
            </a:xfrm>
            <a:prstGeom prst="line">
              <a:avLst/>
            </a:prstGeom>
            <a:noFill/>
            <a:ln w="9525">
              <a:solidFill>
                <a:schemeClr val="bg2"/>
              </a:solidFill>
              <a:round/>
              <a:headEnd/>
              <a:tailEnd/>
            </a:ln>
          </p:spPr>
          <p:txBody>
            <a:bodyPr/>
            <a:lstStyle/>
            <a:p>
              <a:endParaRPr lang="en-US"/>
            </a:p>
          </p:txBody>
        </p:sp>
        <p:sp>
          <p:nvSpPr>
            <p:cNvPr id="69719" name="Line 35"/>
            <p:cNvSpPr>
              <a:spLocks noChangeShapeType="1"/>
            </p:cNvSpPr>
            <p:nvPr/>
          </p:nvSpPr>
          <p:spPr bwMode="auto">
            <a:xfrm rot="-197739" flipH="1" flipV="1">
              <a:off x="600" y="1488"/>
              <a:ext cx="144" cy="384"/>
            </a:xfrm>
            <a:prstGeom prst="line">
              <a:avLst/>
            </a:prstGeom>
            <a:noFill/>
            <a:ln w="9525">
              <a:solidFill>
                <a:schemeClr val="bg2"/>
              </a:solidFill>
              <a:round/>
              <a:headEnd/>
              <a:tailEnd type="triangle" w="med" len="med"/>
            </a:ln>
          </p:spPr>
          <p:txBody>
            <a:bodyPr/>
            <a:lstStyle/>
            <a:p>
              <a:endParaRPr lang="en-US"/>
            </a:p>
          </p:txBody>
        </p:sp>
        <p:sp>
          <p:nvSpPr>
            <p:cNvPr id="69720" name="Line 36"/>
            <p:cNvSpPr>
              <a:spLocks noChangeShapeType="1"/>
            </p:cNvSpPr>
            <p:nvPr/>
          </p:nvSpPr>
          <p:spPr bwMode="auto">
            <a:xfrm>
              <a:off x="822" y="2022"/>
              <a:ext cx="144" cy="336"/>
            </a:xfrm>
            <a:prstGeom prst="line">
              <a:avLst/>
            </a:prstGeom>
            <a:noFill/>
            <a:ln w="9525">
              <a:solidFill>
                <a:schemeClr val="bg2"/>
              </a:solidFill>
              <a:round/>
              <a:headEnd/>
              <a:tailEnd type="triangle" w="med" len="med"/>
            </a:ln>
          </p:spPr>
          <p:txBody>
            <a:bodyPr/>
            <a:lstStyle/>
            <a:p>
              <a:endParaRPr lang="en-US"/>
            </a:p>
          </p:txBody>
        </p:sp>
        <p:sp>
          <p:nvSpPr>
            <p:cNvPr id="69721" name="Text Box 37"/>
            <p:cNvSpPr txBox="1">
              <a:spLocks noChangeArrowheads="1"/>
            </p:cNvSpPr>
            <p:nvPr/>
          </p:nvSpPr>
          <p:spPr bwMode="auto">
            <a:xfrm rot="-1314451">
              <a:off x="690" y="1818"/>
              <a:ext cx="201" cy="212"/>
            </a:xfrm>
            <a:prstGeom prst="rect">
              <a:avLst/>
            </a:prstGeom>
            <a:noFill/>
            <a:ln w="9525">
              <a:noFill/>
              <a:miter lim="800000"/>
              <a:headEnd/>
              <a:tailEnd/>
            </a:ln>
          </p:spPr>
          <p:txBody>
            <a:bodyPr wrap="none">
              <a:spAutoFit/>
            </a:bodyPr>
            <a:lstStyle/>
            <a:p>
              <a:r>
                <a:rPr lang="en-US" sz="1600" b="1">
                  <a:latin typeface="Times New Roman" pitchFamily="18" charset="0"/>
                </a:rPr>
                <a:t>L</a:t>
              </a:r>
            </a:p>
          </p:txBody>
        </p:sp>
      </p:grpSp>
      <p:grpSp>
        <p:nvGrpSpPr>
          <p:cNvPr id="3" name="Group 38"/>
          <p:cNvGrpSpPr>
            <a:grpSpLocks/>
          </p:cNvGrpSpPr>
          <p:nvPr/>
        </p:nvGrpSpPr>
        <p:grpSpPr bwMode="auto">
          <a:xfrm>
            <a:off x="4267200" y="1462088"/>
            <a:ext cx="914400" cy="1905000"/>
            <a:chOff x="2688" y="1296"/>
            <a:chExt cx="576" cy="1200"/>
          </a:xfrm>
        </p:grpSpPr>
        <p:sp>
          <p:nvSpPr>
            <p:cNvPr id="69712" name="Line 39"/>
            <p:cNvSpPr>
              <a:spLocks noChangeShapeType="1"/>
            </p:cNvSpPr>
            <p:nvPr/>
          </p:nvSpPr>
          <p:spPr bwMode="auto">
            <a:xfrm flipH="1">
              <a:off x="3072" y="2448"/>
              <a:ext cx="192" cy="48"/>
            </a:xfrm>
            <a:prstGeom prst="line">
              <a:avLst/>
            </a:prstGeom>
            <a:noFill/>
            <a:ln w="9525">
              <a:solidFill>
                <a:schemeClr val="bg2"/>
              </a:solidFill>
              <a:round/>
              <a:headEnd/>
              <a:tailEnd/>
            </a:ln>
          </p:spPr>
          <p:txBody>
            <a:bodyPr/>
            <a:lstStyle/>
            <a:p>
              <a:endParaRPr lang="en-US"/>
            </a:p>
          </p:txBody>
        </p:sp>
        <p:sp>
          <p:nvSpPr>
            <p:cNvPr id="69713" name="Line 40"/>
            <p:cNvSpPr>
              <a:spLocks noChangeShapeType="1"/>
            </p:cNvSpPr>
            <p:nvPr/>
          </p:nvSpPr>
          <p:spPr bwMode="auto">
            <a:xfrm>
              <a:off x="2976" y="2064"/>
              <a:ext cx="144" cy="432"/>
            </a:xfrm>
            <a:prstGeom prst="line">
              <a:avLst/>
            </a:prstGeom>
            <a:noFill/>
            <a:ln w="9525">
              <a:solidFill>
                <a:schemeClr val="bg2"/>
              </a:solidFill>
              <a:round/>
              <a:headEnd/>
              <a:tailEnd type="triangle" w="med" len="med"/>
            </a:ln>
          </p:spPr>
          <p:txBody>
            <a:bodyPr/>
            <a:lstStyle/>
            <a:p>
              <a:endParaRPr lang="en-US"/>
            </a:p>
          </p:txBody>
        </p:sp>
        <p:sp>
          <p:nvSpPr>
            <p:cNvPr id="69714" name="Line 41"/>
            <p:cNvSpPr>
              <a:spLocks noChangeShapeType="1"/>
            </p:cNvSpPr>
            <p:nvPr/>
          </p:nvSpPr>
          <p:spPr bwMode="auto">
            <a:xfrm rot="-50335" flipH="1" flipV="1">
              <a:off x="2760" y="1314"/>
              <a:ext cx="144" cy="528"/>
            </a:xfrm>
            <a:prstGeom prst="line">
              <a:avLst/>
            </a:prstGeom>
            <a:noFill/>
            <a:ln w="9525">
              <a:solidFill>
                <a:schemeClr val="bg2"/>
              </a:solidFill>
              <a:round/>
              <a:headEnd/>
              <a:tailEnd type="triangle" w="med" len="med"/>
            </a:ln>
          </p:spPr>
          <p:txBody>
            <a:bodyPr/>
            <a:lstStyle/>
            <a:p>
              <a:endParaRPr lang="en-US"/>
            </a:p>
          </p:txBody>
        </p:sp>
        <p:sp>
          <p:nvSpPr>
            <p:cNvPr id="69715" name="Line 42"/>
            <p:cNvSpPr>
              <a:spLocks noChangeShapeType="1"/>
            </p:cNvSpPr>
            <p:nvPr/>
          </p:nvSpPr>
          <p:spPr bwMode="auto">
            <a:xfrm flipH="1">
              <a:off x="2688" y="1296"/>
              <a:ext cx="192" cy="48"/>
            </a:xfrm>
            <a:prstGeom prst="line">
              <a:avLst/>
            </a:prstGeom>
            <a:noFill/>
            <a:ln w="9525">
              <a:solidFill>
                <a:schemeClr val="bg2"/>
              </a:solidFill>
              <a:round/>
              <a:headEnd/>
              <a:tailEnd/>
            </a:ln>
          </p:spPr>
          <p:txBody>
            <a:bodyPr/>
            <a:lstStyle/>
            <a:p>
              <a:endParaRPr lang="en-US"/>
            </a:p>
          </p:txBody>
        </p:sp>
        <p:sp>
          <p:nvSpPr>
            <p:cNvPr id="69716" name="Text Box 43"/>
            <p:cNvSpPr txBox="1">
              <a:spLocks noChangeArrowheads="1"/>
            </p:cNvSpPr>
            <p:nvPr/>
          </p:nvSpPr>
          <p:spPr bwMode="auto">
            <a:xfrm rot="-1073871">
              <a:off x="2838" y="1830"/>
              <a:ext cx="201" cy="212"/>
            </a:xfrm>
            <a:prstGeom prst="rect">
              <a:avLst/>
            </a:prstGeom>
            <a:noFill/>
            <a:ln w="9525">
              <a:noFill/>
              <a:miter lim="800000"/>
              <a:headEnd/>
              <a:tailEnd/>
            </a:ln>
          </p:spPr>
          <p:txBody>
            <a:bodyPr wrap="none">
              <a:spAutoFit/>
            </a:bodyPr>
            <a:lstStyle/>
            <a:p>
              <a:r>
                <a:rPr lang="en-US" sz="1600" b="1">
                  <a:latin typeface="Times New Roman" pitchFamily="18" charset="0"/>
                </a:rPr>
                <a:t>L</a:t>
              </a:r>
            </a:p>
          </p:txBody>
        </p:sp>
      </p:grpSp>
      <p:sp>
        <p:nvSpPr>
          <p:cNvPr id="16428" name="Rectangle 44"/>
          <p:cNvSpPr>
            <a:spLocks noChangeArrowheads="1"/>
          </p:cNvSpPr>
          <p:nvPr/>
        </p:nvSpPr>
        <p:spPr bwMode="auto">
          <a:xfrm>
            <a:off x="2057400" y="2940050"/>
            <a:ext cx="303213" cy="366713"/>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sym typeface="Symbol" pitchFamily="18" charset="2"/>
              </a:rPr>
              <a:t></a:t>
            </a:r>
          </a:p>
        </p:txBody>
      </p:sp>
      <p:grpSp>
        <p:nvGrpSpPr>
          <p:cNvPr id="4" name="Group 45"/>
          <p:cNvGrpSpPr>
            <a:grpSpLocks/>
          </p:cNvGrpSpPr>
          <p:nvPr/>
        </p:nvGrpSpPr>
        <p:grpSpPr bwMode="auto">
          <a:xfrm>
            <a:off x="947738" y="3871913"/>
            <a:ext cx="1293812" cy="485775"/>
            <a:chOff x="768" y="738"/>
            <a:chExt cx="815" cy="306"/>
          </a:xfrm>
        </p:grpSpPr>
        <p:sp>
          <p:nvSpPr>
            <p:cNvPr id="69704" name="Rectangle 46"/>
            <p:cNvSpPr>
              <a:spLocks noChangeArrowheads="1"/>
            </p:cNvSpPr>
            <p:nvPr/>
          </p:nvSpPr>
          <p:spPr bwMode="auto">
            <a:xfrm>
              <a:off x="768" y="768"/>
              <a:ext cx="191" cy="231"/>
            </a:xfrm>
            <a:prstGeom prst="rect">
              <a:avLst/>
            </a:prstGeom>
            <a:noFill/>
            <a:ln w="9525">
              <a:noFill/>
              <a:miter lim="800000"/>
              <a:headEnd/>
              <a:tailEnd/>
            </a:ln>
          </p:spPr>
          <p:txBody>
            <a:bodyPr wrap="none">
              <a:spAutoFit/>
            </a:bodyPr>
            <a:lstStyle/>
            <a:p>
              <a:r>
                <a:rPr lang="en-US">
                  <a:latin typeface="Times New Roman" pitchFamily="18" charset="0"/>
                  <a:cs typeface="Times New Roman" pitchFamily="18" charset="0"/>
                  <a:sym typeface="Symbol" pitchFamily="18" charset="2"/>
                </a:rPr>
                <a:t></a:t>
              </a:r>
            </a:p>
          </p:txBody>
        </p:sp>
        <p:sp>
          <p:nvSpPr>
            <p:cNvPr id="69705" name="Text Box 47"/>
            <p:cNvSpPr txBox="1">
              <a:spLocks noChangeArrowheads="1"/>
            </p:cNvSpPr>
            <p:nvPr/>
          </p:nvSpPr>
          <p:spPr bwMode="auto">
            <a:xfrm>
              <a:off x="902" y="746"/>
              <a:ext cx="224" cy="288"/>
            </a:xfrm>
            <a:prstGeom prst="rect">
              <a:avLst/>
            </a:prstGeom>
            <a:noFill/>
            <a:ln w="9525">
              <a:noFill/>
              <a:miter lim="800000"/>
              <a:headEnd/>
              <a:tailEnd/>
            </a:ln>
          </p:spPr>
          <p:txBody>
            <a:bodyPr wrap="none">
              <a:spAutoFit/>
            </a:bodyPr>
            <a:lstStyle/>
            <a:p>
              <a:r>
                <a:rPr lang="en-US" sz="2400">
                  <a:latin typeface="Times New Roman" pitchFamily="18" charset="0"/>
                </a:rPr>
                <a:t>=</a:t>
              </a:r>
              <a:endParaRPr lang="en-US" sz="1400">
                <a:latin typeface="Times New Roman" pitchFamily="18" charset="0"/>
              </a:endParaRPr>
            </a:p>
          </p:txBody>
        </p:sp>
        <p:grpSp>
          <p:nvGrpSpPr>
            <p:cNvPr id="5" name="Group 48"/>
            <p:cNvGrpSpPr>
              <a:grpSpLocks/>
            </p:cNvGrpSpPr>
            <p:nvPr/>
          </p:nvGrpSpPr>
          <p:grpSpPr bwMode="auto">
            <a:xfrm>
              <a:off x="1071" y="738"/>
              <a:ext cx="512" cy="306"/>
              <a:chOff x="2016" y="1248"/>
              <a:chExt cx="512" cy="306"/>
            </a:xfrm>
          </p:grpSpPr>
          <p:sp>
            <p:nvSpPr>
              <p:cNvPr id="69707" name="Rectangle 49"/>
              <p:cNvSpPr>
                <a:spLocks noChangeArrowheads="1"/>
              </p:cNvSpPr>
              <p:nvPr/>
            </p:nvSpPr>
            <p:spPr bwMode="auto">
              <a:xfrm>
                <a:off x="2016" y="1248"/>
                <a:ext cx="191" cy="192"/>
              </a:xfrm>
              <a:prstGeom prst="rect">
                <a:avLst/>
              </a:prstGeom>
              <a:noFill/>
              <a:ln w="9525">
                <a:noFill/>
                <a:miter lim="800000"/>
                <a:headEnd/>
                <a:tailEnd/>
              </a:ln>
            </p:spPr>
            <p:txBody>
              <a:bodyPr wrap="none">
                <a:spAutoFit/>
              </a:bodyPr>
              <a:lstStyle/>
              <a:p>
                <a:r>
                  <a:rPr lang="en-US" sz="1400">
                    <a:latin typeface="Times New Roman" pitchFamily="18" charset="0"/>
                  </a:rPr>
                  <a:t>R</a:t>
                </a:r>
              </a:p>
            </p:txBody>
          </p:sp>
          <p:sp>
            <p:nvSpPr>
              <p:cNvPr id="69708" name="Text Box 50"/>
              <p:cNvSpPr txBox="1">
                <a:spLocks noChangeArrowheads="1"/>
              </p:cNvSpPr>
              <p:nvPr/>
            </p:nvSpPr>
            <p:spPr bwMode="auto">
              <a:xfrm>
                <a:off x="2028" y="1362"/>
                <a:ext cx="184" cy="192"/>
              </a:xfrm>
              <a:prstGeom prst="rect">
                <a:avLst/>
              </a:prstGeom>
              <a:noFill/>
              <a:ln w="9525">
                <a:noFill/>
                <a:miter lim="800000"/>
                <a:headEnd/>
                <a:tailEnd/>
              </a:ln>
            </p:spPr>
            <p:txBody>
              <a:bodyPr wrap="none">
                <a:spAutoFit/>
              </a:bodyPr>
              <a:lstStyle/>
              <a:p>
                <a:r>
                  <a:rPr lang="en-US" sz="1400">
                    <a:latin typeface="Times New Roman" pitchFamily="18" charset="0"/>
                  </a:rPr>
                  <a:t>L</a:t>
                </a:r>
              </a:p>
            </p:txBody>
          </p:sp>
          <p:sp>
            <p:nvSpPr>
              <p:cNvPr id="69709" name="Line 51"/>
              <p:cNvSpPr>
                <a:spLocks noChangeShapeType="1"/>
              </p:cNvSpPr>
              <p:nvPr/>
            </p:nvSpPr>
            <p:spPr bwMode="auto">
              <a:xfrm>
                <a:off x="2064" y="1401"/>
                <a:ext cx="96" cy="0"/>
              </a:xfrm>
              <a:prstGeom prst="line">
                <a:avLst/>
              </a:prstGeom>
              <a:noFill/>
              <a:ln w="19050">
                <a:solidFill>
                  <a:schemeClr val="tx1"/>
                </a:solidFill>
                <a:round/>
                <a:headEnd/>
                <a:tailEnd/>
              </a:ln>
            </p:spPr>
            <p:txBody>
              <a:bodyPr/>
              <a:lstStyle/>
              <a:p>
                <a:endParaRPr lang="en-US"/>
              </a:p>
            </p:txBody>
          </p:sp>
          <p:sp>
            <p:nvSpPr>
              <p:cNvPr id="69710" name="Text Box 52"/>
              <p:cNvSpPr txBox="1">
                <a:spLocks noChangeArrowheads="1"/>
              </p:cNvSpPr>
              <p:nvPr/>
            </p:nvSpPr>
            <p:spPr bwMode="auto">
              <a:xfrm rot="2750489">
                <a:off x="2123" y="1279"/>
                <a:ext cx="198" cy="231"/>
              </a:xfrm>
              <a:prstGeom prst="rect">
                <a:avLst/>
              </a:prstGeom>
              <a:noFill/>
              <a:ln w="9525">
                <a:noFill/>
                <a:miter lim="800000"/>
                <a:headEnd/>
                <a:tailEnd/>
              </a:ln>
            </p:spPr>
            <p:txBody>
              <a:bodyPr wrap="none">
                <a:spAutoFit/>
              </a:bodyPr>
              <a:lstStyle/>
              <a:p>
                <a:r>
                  <a:rPr lang="en-US" b="1">
                    <a:latin typeface="Times New Roman" pitchFamily="18" charset="0"/>
                  </a:rPr>
                  <a:t>+</a:t>
                </a:r>
              </a:p>
            </p:txBody>
          </p:sp>
          <p:sp>
            <p:nvSpPr>
              <p:cNvPr id="69711" name="Text Box 53"/>
              <p:cNvSpPr txBox="1">
                <a:spLocks noChangeArrowheads="1"/>
              </p:cNvSpPr>
              <p:nvPr/>
            </p:nvSpPr>
            <p:spPr bwMode="auto">
              <a:xfrm>
                <a:off x="2208" y="1296"/>
                <a:ext cx="320" cy="192"/>
              </a:xfrm>
              <a:prstGeom prst="rect">
                <a:avLst/>
              </a:prstGeom>
              <a:noFill/>
              <a:ln w="9525">
                <a:noFill/>
                <a:miter lim="800000"/>
                <a:headEnd/>
                <a:tailEnd/>
              </a:ln>
            </p:spPr>
            <p:txBody>
              <a:bodyPr wrap="none">
                <a:spAutoFit/>
              </a:bodyPr>
              <a:lstStyle/>
              <a:p>
                <a:r>
                  <a:rPr lang="en-US" sz="1400">
                    <a:latin typeface="Times New Roman" pitchFamily="18" charset="0"/>
                  </a:rPr>
                  <a:t>360</a:t>
                </a:r>
                <a:r>
                  <a:rPr lang="en-US" sz="1400" baseline="30000">
                    <a:latin typeface="Times New Roman" pitchFamily="18" charset="0"/>
                  </a:rPr>
                  <a:t>0</a:t>
                </a:r>
              </a:p>
            </p:txBody>
          </p:sp>
        </p:grpSp>
      </p:grpSp>
      <p:sp>
        <p:nvSpPr>
          <p:cNvPr id="16438" name="Text Box 54"/>
          <p:cNvSpPr txBox="1">
            <a:spLocks noChangeArrowheads="1"/>
          </p:cNvSpPr>
          <p:nvPr/>
        </p:nvSpPr>
        <p:spPr bwMode="auto">
          <a:xfrm>
            <a:off x="914400" y="4586288"/>
            <a:ext cx="2589213" cy="825500"/>
          </a:xfrm>
          <a:prstGeom prst="rect">
            <a:avLst/>
          </a:prstGeom>
          <a:noFill/>
          <a:ln w="9525">
            <a:noFill/>
            <a:miter lim="800000"/>
            <a:headEnd/>
            <a:tailEnd/>
          </a:ln>
        </p:spPr>
        <p:txBody>
          <a:bodyPr wrap="none">
            <a:spAutoFit/>
          </a:bodyPr>
          <a:lstStyle/>
          <a:p>
            <a:r>
              <a:rPr lang="en-US" sz="1600">
                <a:latin typeface="Times New Roman" pitchFamily="18" charset="0"/>
              </a:rPr>
              <a:t>R= Base circle radius of cone</a:t>
            </a:r>
          </a:p>
          <a:p>
            <a:r>
              <a:rPr lang="en-US" sz="1600">
                <a:latin typeface="Times New Roman" pitchFamily="18" charset="0"/>
              </a:rPr>
              <a:t>L= Slant height of cone</a:t>
            </a:r>
          </a:p>
          <a:p>
            <a:r>
              <a:rPr lang="en-US" sz="1600">
                <a:latin typeface="Times New Roman" pitchFamily="18" charset="0"/>
              </a:rPr>
              <a:t>L</a:t>
            </a:r>
            <a:r>
              <a:rPr lang="en-US" sz="1600" baseline="-25000">
                <a:latin typeface="Times New Roman" pitchFamily="18" charset="0"/>
              </a:rPr>
              <a:t>1</a:t>
            </a:r>
            <a:r>
              <a:rPr lang="en-US" sz="1600">
                <a:latin typeface="Times New Roman" pitchFamily="18" charset="0"/>
              </a:rPr>
              <a:t> = Slant height of cut part.</a:t>
            </a:r>
          </a:p>
        </p:txBody>
      </p:sp>
      <p:sp>
        <p:nvSpPr>
          <p:cNvPr id="16439" name="Line 55"/>
          <p:cNvSpPr>
            <a:spLocks noChangeShapeType="1"/>
          </p:cNvSpPr>
          <p:nvPr/>
        </p:nvSpPr>
        <p:spPr bwMode="auto">
          <a:xfrm flipH="1">
            <a:off x="6326188" y="1385888"/>
            <a:ext cx="457200" cy="381000"/>
          </a:xfrm>
          <a:prstGeom prst="line">
            <a:avLst/>
          </a:prstGeom>
          <a:noFill/>
          <a:ln w="9525">
            <a:solidFill>
              <a:schemeClr val="tx1"/>
            </a:solidFill>
            <a:round/>
            <a:headEnd/>
            <a:tailEnd type="triangle" w="med" len="med"/>
          </a:ln>
        </p:spPr>
        <p:txBody>
          <a:bodyPr/>
          <a:lstStyle/>
          <a:p>
            <a:endParaRPr lang="en-US"/>
          </a:p>
        </p:txBody>
      </p:sp>
      <p:sp>
        <p:nvSpPr>
          <p:cNvPr id="16440" name="Text Box 56"/>
          <p:cNvSpPr txBox="1">
            <a:spLocks noChangeArrowheads="1"/>
          </p:cNvSpPr>
          <p:nvPr/>
        </p:nvSpPr>
        <p:spPr bwMode="auto">
          <a:xfrm>
            <a:off x="6743700" y="1157288"/>
            <a:ext cx="908050" cy="304800"/>
          </a:xfrm>
          <a:prstGeom prst="rect">
            <a:avLst/>
          </a:prstGeom>
          <a:noFill/>
          <a:ln w="9525">
            <a:noFill/>
            <a:miter lim="800000"/>
            <a:headEnd/>
            <a:tailEnd/>
          </a:ln>
        </p:spPr>
        <p:txBody>
          <a:bodyPr wrap="none">
            <a:spAutoFit/>
          </a:bodyPr>
          <a:lstStyle/>
          <a:p>
            <a:r>
              <a:rPr lang="en-US" sz="1400">
                <a:latin typeface="Times New Roman" pitchFamily="18" charset="0"/>
              </a:rPr>
              <a:t>Base side </a:t>
            </a:r>
          </a:p>
        </p:txBody>
      </p:sp>
      <p:sp>
        <p:nvSpPr>
          <p:cNvPr id="16441" name="Line 57"/>
          <p:cNvSpPr>
            <a:spLocks noChangeShapeType="1"/>
          </p:cNvSpPr>
          <p:nvPr/>
        </p:nvSpPr>
        <p:spPr bwMode="auto">
          <a:xfrm flipV="1">
            <a:off x="6173788" y="1755775"/>
            <a:ext cx="914400" cy="773113"/>
          </a:xfrm>
          <a:prstGeom prst="line">
            <a:avLst/>
          </a:prstGeom>
          <a:noFill/>
          <a:ln w="9525">
            <a:solidFill>
              <a:schemeClr val="tx1"/>
            </a:solidFill>
            <a:round/>
            <a:headEnd type="triangle" w="med" len="med"/>
            <a:tailEnd/>
          </a:ln>
        </p:spPr>
        <p:txBody>
          <a:bodyPr/>
          <a:lstStyle/>
          <a:p>
            <a:endParaRPr lang="en-US"/>
          </a:p>
        </p:txBody>
      </p:sp>
      <p:sp>
        <p:nvSpPr>
          <p:cNvPr id="16442" name="Text Box 58"/>
          <p:cNvSpPr txBox="1">
            <a:spLocks noChangeArrowheads="1"/>
          </p:cNvSpPr>
          <p:nvPr/>
        </p:nvSpPr>
        <p:spPr bwMode="auto">
          <a:xfrm>
            <a:off x="6997700" y="1571625"/>
            <a:ext cx="801688" cy="304800"/>
          </a:xfrm>
          <a:prstGeom prst="rect">
            <a:avLst/>
          </a:prstGeom>
          <a:noFill/>
          <a:ln w="9525">
            <a:noFill/>
            <a:miter lim="800000"/>
            <a:headEnd/>
            <a:tailEnd/>
          </a:ln>
        </p:spPr>
        <p:txBody>
          <a:bodyPr wrap="none">
            <a:spAutoFit/>
          </a:bodyPr>
          <a:lstStyle/>
          <a:p>
            <a:r>
              <a:rPr lang="en-US" sz="1400">
                <a:latin typeface="Times New Roman" pitchFamily="18" charset="0"/>
              </a:rPr>
              <a:t>Top side</a:t>
            </a:r>
          </a:p>
        </p:txBody>
      </p:sp>
      <p:grpSp>
        <p:nvGrpSpPr>
          <p:cNvPr id="6" name="Group 59"/>
          <p:cNvGrpSpPr>
            <a:grpSpLocks/>
          </p:cNvGrpSpPr>
          <p:nvPr/>
        </p:nvGrpSpPr>
        <p:grpSpPr bwMode="auto">
          <a:xfrm>
            <a:off x="1752600" y="2300288"/>
            <a:ext cx="577850" cy="876300"/>
            <a:chOff x="1104" y="1824"/>
            <a:chExt cx="364" cy="552"/>
          </a:xfrm>
        </p:grpSpPr>
        <p:sp>
          <p:nvSpPr>
            <p:cNvPr id="69699" name="Line 60"/>
            <p:cNvSpPr>
              <a:spLocks noChangeShapeType="1"/>
            </p:cNvSpPr>
            <p:nvPr/>
          </p:nvSpPr>
          <p:spPr bwMode="auto">
            <a:xfrm>
              <a:off x="1324" y="1824"/>
              <a:ext cx="144" cy="72"/>
            </a:xfrm>
            <a:prstGeom prst="line">
              <a:avLst/>
            </a:prstGeom>
            <a:noFill/>
            <a:ln w="9525">
              <a:solidFill>
                <a:schemeClr val="tx1"/>
              </a:solidFill>
              <a:round/>
              <a:headEnd/>
              <a:tailEnd/>
            </a:ln>
          </p:spPr>
          <p:txBody>
            <a:bodyPr/>
            <a:lstStyle/>
            <a:p>
              <a:endParaRPr lang="en-US"/>
            </a:p>
          </p:txBody>
        </p:sp>
        <p:sp>
          <p:nvSpPr>
            <p:cNvPr id="69700" name="Line 61"/>
            <p:cNvSpPr>
              <a:spLocks noChangeShapeType="1"/>
            </p:cNvSpPr>
            <p:nvPr/>
          </p:nvSpPr>
          <p:spPr bwMode="auto">
            <a:xfrm flipV="1">
              <a:off x="1304" y="1852"/>
              <a:ext cx="96" cy="192"/>
            </a:xfrm>
            <a:prstGeom prst="line">
              <a:avLst/>
            </a:prstGeom>
            <a:noFill/>
            <a:ln w="9525">
              <a:solidFill>
                <a:schemeClr val="tx1"/>
              </a:solidFill>
              <a:round/>
              <a:headEnd/>
              <a:tailEnd type="triangle" w="med" len="med"/>
            </a:ln>
          </p:spPr>
          <p:txBody>
            <a:bodyPr/>
            <a:lstStyle/>
            <a:p>
              <a:endParaRPr lang="en-US"/>
            </a:p>
          </p:txBody>
        </p:sp>
        <p:sp>
          <p:nvSpPr>
            <p:cNvPr id="69701" name="Line 62"/>
            <p:cNvSpPr>
              <a:spLocks noChangeShapeType="1"/>
            </p:cNvSpPr>
            <p:nvPr/>
          </p:nvSpPr>
          <p:spPr bwMode="auto">
            <a:xfrm>
              <a:off x="1104" y="2304"/>
              <a:ext cx="144" cy="72"/>
            </a:xfrm>
            <a:prstGeom prst="line">
              <a:avLst/>
            </a:prstGeom>
            <a:noFill/>
            <a:ln w="9525">
              <a:solidFill>
                <a:schemeClr val="tx1"/>
              </a:solidFill>
              <a:round/>
              <a:headEnd/>
              <a:tailEnd/>
            </a:ln>
          </p:spPr>
          <p:txBody>
            <a:bodyPr/>
            <a:lstStyle/>
            <a:p>
              <a:endParaRPr lang="en-US"/>
            </a:p>
          </p:txBody>
        </p:sp>
        <p:sp>
          <p:nvSpPr>
            <p:cNvPr id="69702" name="Line 63"/>
            <p:cNvSpPr>
              <a:spLocks noChangeShapeType="1"/>
            </p:cNvSpPr>
            <p:nvPr/>
          </p:nvSpPr>
          <p:spPr bwMode="auto">
            <a:xfrm flipV="1">
              <a:off x="1176" y="2144"/>
              <a:ext cx="96" cy="192"/>
            </a:xfrm>
            <a:prstGeom prst="line">
              <a:avLst/>
            </a:prstGeom>
            <a:noFill/>
            <a:ln w="9525">
              <a:solidFill>
                <a:schemeClr val="tx1"/>
              </a:solidFill>
              <a:round/>
              <a:headEnd type="triangle" w="med" len="med"/>
              <a:tailEnd/>
            </a:ln>
          </p:spPr>
          <p:txBody>
            <a:bodyPr/>
            <a:lstStyle/>
            <a:p>
              <a:endParaRPr lang="en-US"/>
            </a:p>
          </p:txBody>
        </p:sp>
        <p:sp>
          <p:nvSpPr>
            <p:cNvPr id="69703" name="Text Box 64"/>
            <p:cNvSpPr txBox="1">
              <a:spLocks noChangeArrowheads="1"/>
            </p:cNvSpPr>
            <p:nvPr/>
          </p:nvSpPr>
          <p:spPr bwMode="auto">
            <a:xfrm rot="1412824">
              <a:off x="1200" y="2008"/>
              <a:ext cx="220" cy="192"/>
            </a:xfrm>
            <a:prstGeom prst="rect">
              <a:avLst/>
            </a:prstGeom>
            <a:noFill/>
            <a:ln w="9525">
              <a:noFill/>
              <a:miter lim="800000"/>
              <a:headEnd/>
              <a:tailEnd/>
            </a:ln>
          </p:spPr>
          <p:txBody>
            <a:bodyPr wrap="none">
              <a:spAutoFit/>
            </a:bodyPr>
            <a:lstStyle/>
            <a:p>
              <a:r>
                <a:rPr lang="en-US" sz="1400">
                  <a:latin typeface="Times New Roman" pitchFamily="18" charset="0"/>
                </a:rPr>
                <a:t>L</a:t>
              </a:r>
              <a:r>
                <a:rPr lang="en-US" sz="1400" baseline="-25000">
                  <a:latin typeface="Times New Roman" pitchFamily="18" charset="0"/>
                </a:rPr>
                <a:t>1</a:t>
              </a:r>
            </a:p>
          </p:txBody>
        </p:sp>
      </p:grpSp>
      <p:grpSp>
        <p:nvGrpSpPr>
          <p:cNvPr id="7" name="Group 65"/>
          <p:cNvGrpSpPr>
            <a:grpSpLocks/>
          </p:cNvGrpSpPr>
          <p:nvPr/>
        </p:nvGrpSpPr>
        <p:grpSpPr bwMode="auto">
          <a:xfrm rot="-684364">
            <a:off x="5113338" y="2278063"/>
            <a:ext cx="754062" cy="1063625"/>
            <a:chOff x="1101" y="1818"/>
            <a:chExt cx="364" cy="552"/>
          </a:xfrm>
        </p:grpSpPr>
        <p:sp>
          <p:nvSpPr>
            <p:cNvPr id="69694" name="Line 66"/>
            <p:cNvSpPr>
              <a:spLocks noChangeShapeType="1"/>
            </p:cNvSpPr>
            <p:nvPr/>
          </p:nvSpPr>
          <p:spPr bwMode="auto">
            <a:xfrm>
              <a:off x="1321" y="1818"/>
              <a:ext cx="144" cy="72"/>
            </a:xfrm>
            <a:prstGeom prst="line">
              <a:avLst/>
            </a:prstGeom>
            <a:noFill/>
            <a:ln w="9525">
              <a:solidFill>
                <a:schemeClr val="tx1"/>
              </a:solidFill>
              <a:round/>
              <a:headEnd/>
              <a:tailEnd/>
            </a:ln>
          </p:spPr>
          <p:txBody>
            <a:bodyPr/>
            <a:lstStyle/>
            <a:p>
              <a:endParaRPr lang="en-US"/>
            </a:p>
          </p:txBody>
        </p:sp>
        <p:sp>
          <p:nvSpPr>
            <p:cNvPr id="69695" name="Line 67"/>
            <p:cNvSpPr>
              <a:spLocks noChangeShapeType="1"/>
            </p:cNvSpPr>
            <p:nvPr/>
          </p:nvSpPr>
          <p:spPr bwMode="auto">
            <a:xfrm flipV="1">
              <a:off x="1301" y="1846"/>
              <a:ext cx="96" cy="192"/>
            </a:xfrm>
            <a:prstGeom prst="line">
              <a:avLst/>
            </a:prstGeom>
            <a:noFill/>
            <a:ln w="9525">
              <a:solidFill>
                <a:schemeClr val="tx1"/>
              </a:solidFill>
              <a:round/>
              <a:headEnd/>
              <a:tailEnd type="triangle" w="med" len="med"/>
            </a:ln>
          </p:spPr>
          <p:txBody>
            <a:bodyPr/>
            <a:lstStyle/>
            <a:p>
              <a:endParaRPr lang="en-US"/>
            </a:p>
          </p:txBody>
        </p:sp>
        <p:sp>
          <p:nvSpPr>
            <p:cNvPr id="69696" name="Line 68"/>
            <p:cNvSpPr>
              <a:spLocks noChangeShapeType="1"/>
            </p:cNvSpPr>
            <p:nvPr/>
          </p:nvSpPr>
          <p:spPr bwMode="auto">
            <a:xfrm>
              <a:off x="1101" y="2298"/>
              <a:ext cx="144" cy="72"/>
            </a:xfrm>
            <a:prstGeom prst="line">
              <a:avLst/>
            </a:prstGeom>
            <a:noFill/>
            <a:ln w="9525">
              <a:solidFill>
                <a:schemeClr val="tx1"/>
              </a:solidFill>
              <a:round/>
              <a:headEnd/>
              <a:tailEnd/>
            </a:ln>
          </p:spPr>
          <p:txBody>
            <a:bodyPr/>
            <a:lstStyle/>
            <a:p>
              <a:endParaRPr lang="en-US"/>
            </a:p>
          </p:txBody>
        </p:sp>
        <p:sp>
          <p:nvSpPr>
            <p:cNvPr id="69697" name="Line 69"/>
            <p:cNvSpPr>
              <a:spLocks noChangeShapeType="1"/>
            </p:cNvSpPr>
            <p:nvPr/>
          </p:nvSpPr>
          <p:spPr bwMode="auto">
            <a:xfrm flipV="1">
              <a:off x="1173" y="2138"/>
              <a:ext cx="96" cy="192"/>
            </a:xfrm>
            <a:prstGeom prst="line">
              <a:avLst/>
            </a:prstGeom>
            <a:noFill/>
            <a:ln w="9525">
              <a:solidFill>
                <a:schemeClr val="tx1"/>
              </a:solidFill>
              <a:round/>
              <a:headEnd type="triangle" w="med" len="med"/>
              <a:tailEnd/>
            </a:ln>
          </p:spPr>
          <p:txBody>
            <a:bodyPr/>
            <a:lstStyle/>
            <a:p>
              <a:endParaRPr lang="en-US"/>
            </a:p>
          </p:txBody>
        </p:sp>
        <p:sp>
          <p:nvSpPr>
            <p:cNvPr id="69698" name="Text Box 70"/>
            <p:cNvSpPr txBox="1">
              <a:spLocks noChangeArrowheads="1"/>
            </p:cNvSpPr>
            <p:nvPr/>
          </p:nvSpPr>
          <p:spPr bwMode="auto">
            <a:xfrm rot="1412824">
              <a:off x="1207" y="1999"/>
              <a:ext cx="168" cy="158"/>
            </a:xfrm>
            <a:prstGeom prst="rect">
              <a:avLst/>
            </a:prstGeom>
            <a:noFill/>
            <a:ln w="9525">
              <a:noFill/>
              <a:miter lim="800000"/>
              <a:headEnd/>
              <a:tailEnd/>
            </a:ln>
          </p:spPr>
          <p:txBody>
            <a:bodyPr wrap="none">
              <a:spAutoFit/>
            </a:bodyPr>
            <a:lstStyle/>
            <a:p>
              <a:r>
                <a:rPr lang="en-US" sz="1400">
                  <a:latin typeface="Times New Roman" pitchFamily="18" charset="0"/>
                </a:rPr>
                <a:t>L</a:t>
              </a:r>
              <a:r>
                <a:rPr lang="en-US" sz="1400" baseline="-25000">
                  <a:latin typeface="Times New Roman" pitchFamily="18" charset="0"/>
                </a:rPr>
                <a:t>1</a:t>
              </a:r>
            </a:p>
          </p:txBody>
        </p:sp>
      </p:grpSp>
      <p:sp>
        <p:nvSpPr>
          <p:cNvPr id="16455" name="Text Box 71"/>
          <p:cNvSpPr txBox="1">
            <a:spLocks noChangeArrowheads="1"/>
          </p:cNvSpPr>
          <p:nvPr/>
        </p:nvSpPr>
        <p:spPr bwMode="auto">
          <a:xfrm>
            <a:off x="4876800" y="4738688"/>
            <a:ext cx="2371725" cy="581025"/>
          </a:xfrm>
          <a:prstGeom prst="rect">
            <a:avLst/>
          </a:prstGeom>
          <a:noFill/>
          <a:ln w="9525">
            <a:noFill/>
            <a:miter lim="800000"/>
            <a:headEnd/>
            <a:tailEnd/>
          </a:ln>
        </p:spPr>
        <p:txBody>
          <a:bodyPr wrap="none">
            <a:spAutoFit/>
          </a:bodyPr>
          <a:lstStyle/>
          <a:p>
            <a:r>
              <a:rPr lang="en-US" sz="1600">
                <a:latin typeface="Times New Roman" pitchFamily="18" charset="0"/>
              </a:rPr>
              <a:t>L= Slant edge of pyramid</a:t>
            </a:r>
          </a:p>
          <a:p>
            <a:r>
              <a:rPr lang="en-US" sz="1600">
                <a:latin typeface="Times New Roman" pitchFamily="18" charset="0"/>
              </a:rPr>
              <a:t>L</a:t>
            </a:r>
            <a:r>
              <a:rPr lang="en-US" sz="1600" baseline="-25000">
                <a:latin typeface="Times New Roman" pitchFamily="18" charset="0"/>
              </a:rPr>
              <a:t>1 </a:t>
            </a:r>
            <a:r>
              <a:rPr lang="en-US" sz="1600">
                <a:latin typeface="Times New Roman" pitchFamily="18" charset="0"/>
              </a:rPr>
              <a:t>= Slant edge of cut part.</a:t>
            </a:r>
          </a:p>
        </p:txBody>
      </p:sp>
      <p:sp>
        <p:nvSpPr>
          <p:cNvPr id="16456" name="Text Box 72"/>
          <p:cNvSpPr txBox="1">
            <a:spLocks noChangeArrowheads="1"/>
          </p:cNvSpPr>
          <p:nvPr/>
        </p:nvSpPr>
        <p:spPr bwMode="auto">
          <a:xfrm>
            <a:off x="914400" y="638175"/>
            <a:ext cx="2052638" cy="581025"/>
          </a:xfrm>
          <a:prstGeom prst="rect">
            <a:avLst/>
          </a:prstGeom>
          <a:noFill/>
          <a:ln w="9525">
            <a:noFill/>
            <a:miter lim="800000"/>
            <a:headEnd/>
            <a:tailEnd/>
          </a:ln>
        </p:spPr>
        <p:txBody>
          <a:bodyPr wrap="none">
            <a:spAutoFit/>
          </a:bodyPr>
          <a:lstStyle/>
          <a:p>
            <a:r>
              <a:rPr lang="en-US" sz="1600">
                <a:latin typeface="Times New Roman" pitchFamily="18" charset="0"/>
              </a:rPr>
              <a:t>DEVELOPMENT OF </a:t>
            </a:r>
          </a:p>
          <a:p>
            <a:r>
              <a:rPr lang="en-US" sz="1600">
                <a:latin typeface="Times New Roman" pitchFamily="18" charset="0"/>
              </a:rPr>
              <a:t>FRUSTUM OF CONE</a:t>
            </a:r>
          </a:p>
        </p:txBody>
      </p:sp>
      <p:sp>
        <p:nvSpPr>
          <p:cNvPr id="16457" name="Text Box 73"/>
          <p:cNvSpPr txBox="1">
            <a:spLocks noChangeArrowheads="1"/>
          </p:cNvSpPr>
          <p:nvPr/>
        </p:nvSpPr>
        <p:spPr bwMode="auto">
          <a:xfrm>
            <a:off x="4572000" y="638175"/>
            <a:ext cx="3297238" cy="581025"/>
          </a:xfrm>
          <a:prstGeom prst="rect">
            <a:avLst/>
          </a:prstGeom>
          <a:noFill/>
          <a:ln w="9525">
            <a:noFill/>
            <a:miter lim="800000"/>
            <a:headEnd/>
            <a:tailEnd/>
          </a:ln>
        </p:spPr>
        <p:txBody>
          <a:bodyPr wrap="none">
            <a:spAutoFit/>
          </a:bodyPr>
          <a:lstStyle/>
          <a:p>
            <a:pPr algn="ctr"/>
            <a:r>
              <a:rPr lang="en-US" sz="1600">
                <a:latin typeface="Times New Roman" pitchFamily="18" charset="0"/>
              </a:rPr>
              <a:t>DEVELOPMENT OF </a:t>
            </a:r>
          </a:p>
          <a:p>
            <a:pPr algn="ctr"/>
            <a:r>
              <a:rPr lang="en-US" sz="1600">
                <a:latin typeface="Times New Roman" pitchFamily="18" charset="0"/>
              </a:rPr>
              <a:t>FRUSTUM OF SQUARE PYRAMID</a:t>
            </a:r>
          </a:p>
        </p:txBody>
      </p:sp>
      <p:grpSp>
        <p:nvGrpSpPr>
          <p:cNvPr id="8" name="Group 74"/>
          <p:cNvGrpSpPr>
            <a:grpSpLocks/>
          </p:cNvGrpSpPr>
          <p:nvPr/>
        </p:nvGrpSpPr>
        <p:grpSpPr bwMode="auto">
          <a:xfrm>
            <a:off x="1238250" y="1462088"/>
            <a:ext cx="1066800" cy="952500"/>
            <a:chOff x="780" y="1296"/>
            <a:chExt cx="672" cy="600"/>
          </a:xfrm>
        </p:grpSpPr>
        <p:sp>
          <p:nvSpPr>
            <p:cNvPr id="69689" name="Oval 75"/>
            <p:cNvSpPr>
              <a:spLocks noChangeArrowheads="1"/>
            </p:cNvSpPr>
            <p:nvPr/>
          </p:nvSpPr>
          <p:spPr bwMode="auto">
            <a:xfrm flipV="1">
              <a:off x="780" y="1296"/>
              <a:ext cx="672" cy="336"/>
            </a:xfrm>
            <a:prstGeom prst="ellipse">
              <a:avLst/>
            </a:prstGeom>
            <a:solidFill>
              <a:schemeClr val="accent1"/>
            </a:solidFill>
            <a:ln w="19050">
              <a:solidFill>
                <a:schemeClr val="tx1"/>
              </a:solidFill>
              <a:round/>
              <a:headEnd/>
              <a:tailEnd/>
            </a:ln>
          </p:spPr>
          <p:txBody>
            <a:bodyPr wrap="none" anchor="ctr"/>
            <a:lstStyle/>
            <a:p>
              <a:endParaRPr lang="en-IN"/>
            </a:p>
          </p:txBody>
        </p:sp>
        <p:sp>
          <p:nvSpPr>
            <p:cNvPr id="69690" name="Oval 76"/>
            <p:cNvSpPr>
              <a:spLocks noChangeArrowheads="1"/>
            </p:cNvSpPr>
            <p:nvPr/>
          </p:nvSpPr>
          <p:spPr bwMode="auto">
            <a:xfrm flipV="1">
              <a:off x="924" y="1742"/>
              <a:ext cx="384" cy="154"/>
            </a:xfrm>
            <a:prstGeom prst="ellipse">
              <a:avLst/>
            </a:prstGeom>
            <a:solidFill>
              <a:schemeClr val="bg1"/>
            </a:solidFill>
            <a:ln w="19050">
              <a:solidFill>
                <a:schemeClr val="tx1"/>
              </a:solidFill>
              <a:round/>
              <a:headEnd/>
              <a:tailEnd/>
            </a:ln>
          </p:spPr>
          <p:txBody>
            <a:bodyPr wrap="none" anchor="ctr"/>
            <a:lstStyle/>
            <a:p>
              <a:endParaRPr lang="en-IN"/>
            </a:p>
          </p:txBody>
        </p:sp>
        <p:sp>
          <p:nvSpPr>
            <p:cNvPr id="69691" name="Line 77"/>
            <p:cNvSpPr>
              <a:spLocks noChangeShapeType="1"/>
            </p:cNvSpPr>
            <p:nvPr/>
          </p:nvSpPr>
          <p:spPr bwMode="auto">
            <a:xfrm flipH="1" flipV="1">
              <a:off x="780" y="1488"/>
              <a:ext cx="144" cy="336"/>
            </a:xfrm>
            <a:prstGeom prst="line">
              <a:avLst/>
            </a:prstGeom>
            <a:noFill/>
            <a:ln w="19050">
              <a:solidFill>
                <a:schemeClr val="tx1"/>
              </a:solidFill>
              <a:round/>
              <a:headEnd/>
              <a:tailEnd/>
            </a:ln>
          </p:spPr>
          <p:txBody>
            <a:bodyPr/>
            <a:lstStyle/>
            <a:p>
              <a:endParaRPr lang="en-US"/>
            </a:p>
          </p:txBody>
        </p:sp>
        <p:sp>
          <p:nvSpPr>
            <p:cNvPr id="69692" name="Line 78"/>
            <p:cNvSpPr>
              <a:spLocks noChangeShapeType="1"/>
            </p:cNvSpPr>
            <p:nvPr/>
          </p:nvSpPr>
          <p:spPr bwMode="auto">
            <a:xfrm flipV="1">
              <a:off x="1308" y="1488"/>
              <a:ext cx="144" cy="336"/>
            </a:xfrm>
            <a:prstGeom prst="line">
              <a:avLst/>
            </a:prstGeom>
            <a:noFill/>
            <a:ln w="19050">
              <a:solidFill>
                <a:schemeClr val="tx1"/>
              </a:solidFill>
              <a:round/>
              <a:headEnd/>
              <a:tailEnd/>
            </a:ln>
          </p:spPr>
          <p:txBody>
            <a:bodyPr/>
            <a:lstStyle/>
            <a:p>
              <a:endParaRPr lang="en-US"/>
            </a:p>
          </p:txBody>
        </p:sp>
        <p:sp>
          <p:nvSpPr>
            <p:cNvPr id="69693" name="Rectangle 79"/>
            <p:cNvSpPr>
              <a:spLocks noChangeArrowheads="1"/>
            </p:cNvSpPr>
            <p:nvPr/>
          </p:nvSpPr>
          <p:spPr bwMode="auto">
            <a:xfrm>
              <a:off x="921" y="1722"/>
              <a:ext cx="384" cy="96"/>
            </a:xfrm>
            <a:prstGeom prst="rect">
              <a:avLst/>
            </a:prstGeom>
            <a:solidFill>
              <a:schemeClr val="bg1"/>
            </a:solidFill>
            <a:ln w="9525">
              <a:solidFill>
                <a:schemeClr val="bg1"/>
              </a:solidFill>
              <a:miter lim="800000"/>
              <a:headEnd/>
              <a:tailEnd/>
            </a:ln>
          </p:spPr>
          <p:txBody>
            <a:bodyPr wrap="none" anchor="ctr"/>
            <a:lstStyle/>
            <a:p>
              <a:endParaRPr lang="en-IN"/>
            </a:p>
          </p:txBody>
        </p:sp>
      </p:grpSp>
      <p:grpSp>
        <p:nvGrpSpPr>
          <p:cNvPr id="9" name="Group 80"/>
          <p:cNvGrpSpPr>
            <a:grpSpLocks/>
          </p:cNvGrpSpPr>
          <p:nvPr/>
        </p:nvGrpSpPr>
        <p:grpSpPr bwMode="auto">
          <a:xfrm>
            <a:off x="4648200" y="1243013"/>
            <a:ext cx="1019175" cy="1123950"/>
            <a:chOff x="2928" y="1158"/>
            <a:chExt cx="642" cy="708"/>
          </a:xfrm>
        </p:grpSpPr>
        <p:sp>
          <p:nvSpPr>
            <p:cNvPr id="69683" name="AutoShape 81"/>
            <p:cNvSpPr>
              <a:spLocks noChangeArrowheads="1"/>
            </p:cNvSpPr>
            <p:nvPr/>
          </p:nvSpPr>
          <p:spPr bwMode="auto">
            <a:xfrm flipV="1">
              <a:off x="2928" y="1158"/>
              <a:ext cx="624" cy="288"/>
            </a:xfrm>
            <a:prstGeom prst="diamond">
              <a:avLst/>
            </a:prstGeom>
            <a:solidFill>
              <a:schemeClr val="accent1"/>
            </a:solidFill>
            <a:ln w="9525">
              <a:solidFill>
                <a:schemeClr val="tx1"/>
              </a:solidFill>
              <a:miter lim="800000"/>
              <a:headEnd/>
              <a:tailEnd/>
            </a:ln>
          </p:spPr>
          <p:txBody>
            <a:bodyPr wrap="none" anchor="ctr"/>
            <a:lstStyle/>
            <a:p>
              <a:endParaRPr lang="en-IN"/>
            </a:p>
          </p:txBody>
        </p:sp>
        <p:sp>
          <p:nvSpPr>
            <p:cNvPr id="69684" name="AutoShape 82"/>
            <p:cNvSpPr>
              <a:spLocks noChangeArrowheads="1"/>
            </p:cNvSpPr>
            <p:nvPr/>
          </p:nvSpPr>
          <p:spPr bwMode="auto">
            <a:xfrm flipV="1">
              <a:off x="3048" y="1716"/>
              <a:ext cx="384" cy="144"/>
            </a:xfrm>
            <a:prstGeom prst="diamond">
              <a:avLst/>
            </a:prstGeom>
            <a:solidFill>
              <a:schemeClr val="bg1"/>
            </a:solidFill>
            <a:ln w="9525">
              <a:solidFill>
                <a:schemeClr val="tx1"/>
              </a:solidFill>
              <a:miter lim="800000"/>
              <a:headEnd/>
              <a:tailEnd/>
            </a:ln>
          </p:spPr>
          <p:txBody>
            <a:bodyPr wrap="none" anchor="ctr"/>
            <a:lstStyle/>
            <a:p>
              <a:endParaRPr lang="en-IN"/>
            </a:p>
          </p:txBody>
        </p:sp>
        <p:sp>
          <p:nvSpPr>
            <p:cNvPr id="69685" name="Line 83"/>
            <p:cNvSpPr>
              <a:spLocks noChangeShapeType="1"/>
            </p:cNvSpPr>
            <p:nvPr/>
          </p:nvSpPr>
          <p:spPr bwMode="auto">
            <a:xfrm flipH="1" flipV="1">
              <a:off x="2940" y="1302"/>
              <a:ext cx="114" cy="486"/>
            </a:xfrm>
            <a:prstGeom prst="line">
              <a:avLst/>
            </a:prstGeom>
            <a:noFill/>
            <a:ln w="9525">
              <a:solidFill>
                <a:schemeClr val="tx1"/>
              </a:solidFill>
              <a:round/>
              <a:headEnd/>
              <a:tailEnd/>
            </a:ln>
          </p:spPr>
          <p:txBody>
            <a:bodyPr/>
            <a:lstStyle/>
            <a:p>
              <a:endParaRPr lang="en-US"/>
            </a:p>
          </p:txBody>
        </p:sp>
        <p:sp>
          <p:nvSpPr>
            <p:cNvPr id="69686" name="Line 84"/>
            <p:cNvSpPr>
              <a:spLocks noChangeShapeType="1"/>
            </p:cNvSpPr>
            <p:nvPr/>
          </p:nvSpPr>
          <p:spPr bwMode="auto">
            <a:xfrm rot="21460245" flipV="1">
              <a:off x="3426" y="1305"/>
              <a:ext cx="144" cy="480"/>
            </a:xfrm>
            <a:prstGeom prst="line">
              <a:avLst/>
            </a:prstGeom>
            <a:noFill/>
            <a:ln w="9525">
              <a:solidFill>
                <a:schemeClr val="tx1"/>
              </a:solidFill>
              <a:round/>
              <a:headEnd/>
              <a:tailEnd/>
            </a:ln>
          </p:spPr>
          <p:txBody>
            <a:bodyPr/>
            <a:lstStyle/>
            <a:p>
              <a:endParaRPr lang="en-US"/>
            </a:p>
          </p:txBody>
        </p:sp>
        <p:sp>
          <p:nvSpPr>
            <p:cNvPr id="69687" name="Rectangle 85"/>
            <p:cNvSpPr>
              <a:spLocks noChangeArrowheads="1"/>
            </p:cNvSpPr>
            <p:nvPr/>
          </p:nvSpPr>
          <p:spPr bwMode="auto">
            <a:xfrm>
              <a:off x="3066" y="1689"/>
              <a:ext cx="354" cy="96"/>
            </a:xfrm>
            <a:prstGeom prst="rect">
              <a:avLst/>
            </a:prstGeom>
            <a:solidFill>
              <a:schemeClr val="bg1"/>
            </a:solidFill>
            <a:ln w="9525">
              <a:solidFill>
                <a:schemeClr val="bg1"/>
              </a:solidFill>
              <a:miter lim="800000"/>
              <a:headEnd/>
              <a:tailEnd/>
            </a:ln>
          </p:spPr>
          <p:txBody>
            <a:bodyPr wrap="none" anchor="ctr"/>
            <a:lstStyle/>
            <a:p>
              <a:endParaRPr lang="en-IN"/>
            </a:p>
          </p:txBody>
        </p:sp>
        <p:sp>
          <p:nvSpPr>
            <p:cNvPr id="69688" name="Line 86"/>
            <p:cNvSpPr>
              <a:spLocks noChangeShapeType="1"/>
            </p:cNvSpPr>
            <p:nvPr/>
          </p:nvSpPr>
          <p:spPr bwMode="auto">
            <a:xfrm flipV="1">
              <a:off x="3240" y="1440"/>
              <a:ext cx="0" cy="426"/>
            </a:xfrm>
            <a:prstGeom prst="line">
              <a:avLst/>
            </a:prstGeom>
            <a:noFill/>
            <a:ln w="9525">
              <a:solidFill>
                <a:schemeClr val="tx1"/>
              </a:solidFill>
              <a:round/>
              <a:headEnd/>
              <a:tailEnd/>
            </a:ln>
          </p:spPr>
          <p:txBody>
            <a:bodyPr/>
            <a:lstStyle/>
            <a:p>
              <a:endParaRPr lang="en-US"/>
            </a:p>
          </p:txBody>
        </p:sp>
      </p:grpSp>
      <p:grpSp>
        <p:nvGrpSpPr>
          <p:cNvPr id="10" name="Group 90"/>
          <p:cNvGrpSpPr>
            <a:grpSpLocks/>
          </p:cNvGrpSpPr>
          <p:nvPr/>
        </p:nvGrpSpPr>
        <p:grpSpPr bwMode="auto">
          <a:xfrm>
            <a:off x="2971800" y="0"/>
            <a:ext cx="2286000" cy="533400"/>
            <a:chOff x="1872" y="0"/>
            <a:chExt cx="1440" cy="336"/>
          </a:xfrm>
        </p:grpSpPr>
        <p:sp>
          <p:nvSpPr>
            <p:cNvPr id="69681" name="Rectangle 91"/>
            <p:cNvSpPr>
              <a:spLocks noChangeArrowheads="1"/>
            </p:cNvSpPr>
            <p:nvPr/>
          </p:nvSpPr>
          <p:spPr bwMode="auto">
            <a:xfrm>
              <a:off x="1872" y="0"/>
              <a:ext cx="1440" cy="336"/>
            </a:xfrm>
            <a:prstGeom prst="rect">
              <a:avLst/>
            </a:prstGeom>
            <a:solidFill>
              <a:srgbClr val="CCECFF"/>
            </a:solidFill>
            <a:ln w="9525">
              <a:solidFill>
                <a:schemeClr val="tx1"/>
              </a:solidFill>
              <a:miter lim="800000"/>
              <a:headEnd/>
              <a:tailEnd/>
            </a:ln>
          </p:spPr>
          <p:txBody>
            <a:bodyPr wrap="none" anchor="ctr"/>
            <a:lstStyle/>
            <a:p>
              <a:endParaRPr lang="en-IN"/>
            </a:p>
          </p:txBody>
        </p:sp>
        <p:sp>
          <p:nvSpPr>
            <p:cNvPr id="16476" name="Text Box 92"/>
            <p:cNvSpPr txBox="1">
              <a:spLocks noChangeArrowheads="1"/>
            </p:cNvSpPr>
            <p:nvPr/>
          </p:nvSpPr>
          <p:spPr bwMode="auto">
            <a:xfrm>
              <a:off x="1920" y="0"/>
              <a:ext cx="1361" cy="327"/>
            </a:xfrm>
            <a:prstGeom prst="rect">
              <a:avLst/>
            </a:prstGeom>
            <a:noFill/>
            <a:ln w="9525">
              <a:noFill/>
              <a:miter lim="800000"/>
              <a:headEnd/>
              <a:tailEnd/>
            </a:ln>
            <a:effectLst/>
          </p:spPr>
          <p:txBody>
            <a:bodyPr wrap="none">
              <a:spAutoFit/>
            </a:bodyPr>
            <a:lstStyle/>
            <a:p>
              <a:pPr>
                <a:defRPr/>
              </a:pPr>
              <a:r>
                <a:rPr lang="en-US" sz="2800" b="1">
                  <a:solidFill>
                    <a:schemeClr val="accent2"/>
                  </a:solidFill>
                  <a:effectLst>
                    <a:outerShdw blurRad="38100" dist="38100" dir="2700000" algn="tl">
                      <a:srgbClr val="C0C0C0"/>
                    </a:outerShdw>
                  </a:effectLst>
                  <a:latin typeface="Arial" charset="0"/>
                </a:rPr>
                <a:t>FRUSTUMS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iterate type="wd">
                                    <p:tmPct val="100000"/>
                                  </p:iterate>
                                  <p:childTnLst>
                                    <p:set>
                                      <p:cBhvr>
                                        <p:cTn id="12" dur="1" fill="hold">
                                          <p:stCondLst>
                                            <p:cond delay="0"/>
                                          </p:stCondLst>
                                        </p:cTn>
                                        <p:tgtEl>
                                          <p:spTgt spid="16456"/>
                                        </p:tgtEl>
                                        <p:attrNameLst>
                                          <p:attrName>style.visibility</p:attrName>
                                        </p:attrNameLst>
                                      </p:cBhvr>
                                      <p:to>
                                        <p:strVal val="visible"/>
                                      </p:to>
                                    </p:set>
                                    <p:anim calcmode="lin" valueType="num">
                                      <p:cBhvr>
                                        <p:cTn id="13" dur="300" fill="hold"/>
                                        <p:tgtEl>
                                          <p:spTgt spid="16456"/>
                                        </p:tgtEl>
                                        <p:attrNameLst>
                                          <p:attrName>ppt_x</p:attrName>
                                        </p:attrNameLst>
                                      </p:cBhvr>
                                      <p:tavLst>
                                        <p:tav tm="0">
                                          <p:val>
                                            <p:strVal val="#ppt_x-#ppt_w/2"/>
                                          </p:val>
                                        </p:tav>
                                        <p:tav tm="100000">
                                          <p:val>
                                            <p:strVal val="#ppt_x"/>
                                          </p:val>
                                        </p:tav>
                                      </p:tavLst>
                                    </p:anim>
                                    <p:anim calcmode="lin" valueType="num">
                                      <p:cBhvr>
                                        <p:cTn id="14" dur="300" fill="hold"/>
                                        <p:tgtEl>
                                          <p:spTgt spid="16456"/>
                                        </p:tgtEl>
                                        <p:attrNameLst>
                                          <p:attrName>ppt_y</p:attrName>
                                        </p:attrNameLst>
                                      </p:cBhvr>
                                      <p:tavLst>
                                        <p:tav tm="0">
                                          <p:val>
                                            <p:strVal val="#ppt_y"/>
                                          </p:val>
                                        </p:tav>
                                        <p:tav tm="100000">
                                          <p:val>
                                            <p:strVal val="#ppt_y"/>
                                          </p:val>
                                        </p:tav>
                                      </p:tavLst>
                                    </p:anim>
                                    <p:anim calcmode="lin" valueType="num">
                                      <p:cBhvr>
                                        <p:cTn id="15" dur="300" fill="hold"/>
                                        <p:tgtEl>
                                          <p:spTgt spid="16456"/>
                                        </p:tgtEl>
                                        <p:attrNameLst>
                                          <p:attrName>ppt_w</p:attrName>
                                        </p:attrNameLst>
                                      </p:cBhvr>
                                      <p:tavLst>
                                        <p:tav tm="0">
                                          <p:val>
                                            <p:fltVal val="0"/>
                                          </p:val>
                                        </p:tav>
                                        <p:tav tm="100000">
                                          <p:val>
                                            <p:strVal val="#ppt_w"/>
                                          </p:val>
                                        </p:tav>
                                      </p:tavLst>
                                    </p:anim>
                                    <p:anim calcmode="lin" valueType="num">
                                      <p:cBhvr>
                                        <p:cTn id="16" dur="300" fill="hold"/>
                                        <p:tgtEl>
                                          <p:spTgt spid="1645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ppt_h/2"/>
                                          </p:val>
                                        </p:tav>
                                        <p:tav tm="100000">
                                          <p:val>
                                            <p:strVal val="#ppt_y"/>
                                          </p:val>
                                        </p:tav>
                                      </p:tavLst>
                                    </p:anim>
                                    <p:anim calcmode="lin" valueType="num">
                                      <p:cBhvr>
                                        <p:cTn id="23" dur="500" fill="hold"/>
                                        <p:tgtEl>
                                          <p:spTgt spid="8"/>
                                        </p:tgtEl>
                                        <p:attrNameLst>
                                          <p:attrName>ppt_w</p:attrName>
                                        </p:attrNameLst>
                                      </p:cBhvr>
                                      <p:tavLst>
                                        <p:tav tm="0">
                                          <p:val>
                                            <p:strVal val="#ppt_w"/>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6414"/>
                                        </p:tgtEl>
                                        <p:attrNameLst>
                                          <p:attrName>style.visibility</p:attrName>
                                        </p:attrNameLst>
                                      </p:cBhvr>
                                      <p:to>
                                        <p:strVal val="visible"/>
                                      </p:to>
                                    </p:set>
                                    <p:animEffect transition="in" filter="strips(downRight)">
                                      <p:cBhvr>
                                        <p:cTn id="29" dur="500"/>
                                        <p:tgtEl>
                                          <p:spTgt spid="16414"/>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grpId="0" nodeType="clickEffect">
                                  <p:stCondLst>
                                    <p:cond delay="0"/>
                                  </p:stCondLst>
                                  <p:childTnLst>
                                    <p:set>
                                      <p:cBhvr>
                                        <p:cTn id="33" dur="1" fill="hold">
                                          <p:stCondLst>
                                            <p:cond delay="0"/>
                                          </p:stCondLst>
                                        </p:cTn>
                                        <p:tgtEl>
                                          <p:spTgt spid="16415"/>
                                        </p:tgtEl>
                                        <p:attrNameLst>
                                          <p:attrName>style.visibility</p:attrName>
                                        </p:attrNameLst>
                                      </p:cBhvr>
                                      <p:to>
                                        <p:strVal val="visible"/>
                                      </p:to>
                                    </p:set>
                                    <p:animEffect transition="in" filter="strips(downLeft)">
                                      <p:cBhvr>
                                        <p:cTn id="34" dur="500"/>
                                        <p:tgtEl>
                                          <p:spTgt spid="16415"/>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strips(downRight)">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strips(down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grpId="0" nodeType="clickEffect">
                                  <p:stCondLst>
                                    <p:cond delay="0"/>
                                  </p:stCondLst>
                                  <p:childTnLst>
                                    <p:set>
                                      <p:cBhvr>
                                        <p:cTn id="48" dur="1" fill="hold">
                                          <p:stCondLst>
                                            <p:cond delay="0"/>
                                          </p:stCondLst>
                                        </p:cTn>
                                        <p:tgtEl>
                                          <p:spTgt spid="16386"/>
                                        </p:tgtEl>
                                        <p:attrNameLst>
                                          <p:attrName>style.visibility</p:attrName>
                                        </p:attrNameLst>
                                      </p:cBhvr>
                                      <p:to>
                                        <p:strVal val="visible"/>
                                      </p:to>
                                    </p:set>
                                    <p:animEffect transition="in" filter="strips(upRight)">
                                      <p:cBhvr>
                                        <p:cTn id="49" dur="500"/>
                                        <p:tgtEl>
                                          <p:spTgt spid="16386"/>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16388"/>
                                        </p:tgtEl>
                                        <p:attrNameLst>
                                          <p:attrName>style.visibility</p:attrName>
                                        </p:attrNameLst>
                                      </p:cBhvr>
                                      <p:to>
                                        <p:strVal val="visible"/>
                                      </p:to>
                                    </p:set>
                                    <p:animEffect transition="in" filter="strips(downRight)">
                                      <p:cBhvr>
                                        <p:cTn id="54" dur="500"/>
                                        <p:tgtEl>
                                          <p:spTgt spid="1638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64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500" fill="hold"/>
                                        <p:tgtEl>
                                          <p:spTgt spid="4"/>
                                        </p:tgtEl>
                                        <p:attrNameLst>
                                          <p:attrName>ppt_x</p:attrName>
                                        </p:attrNameLst>
                                      </p:cBhvr>
                                      <p:tavLst>
                                        <p:tav tm="0">
                                          <p:val>
                                            <p:strVal val="#ppt_x-#ppt_w/2"/>
                                          </p:val>
                                        </p:tav>
                                        <p:tav tm="100000">
                                          <p:val>
                                            <p:strVal val="#ppt_x"/>
                                          </p:val>
                                        </p:tav>
                                      </p:tavLst>
                                    </p:anim>
                                    <p:anim calcmode="lin" valueType="num">
                                      <p:cBhvr>
                                        <p:cTn id="64" dur="500" fill="hold"/>
                                        <p:tgtEl>
                                          <p:spTgt spid="4"/>
                                        </p:tgtEl>
                                        <p:attrNameLst>
                                          <p:attrName>ppt_y</p:attrName>
                                        </p:attrNameLst>
                                      </p:cBhvr>
                                      <p:tavLst>
                                        <p:tav tm="0">
                                          <p:val>
                                            <p:strVal val="#ppt_y"/>
                                          </p:val>
                                        </p:tav>
                                        <p:tav tm="100000">
                                          <p:val>
                                            <p:strVal val="#ppt_y"/>
                                          </p:val>
                                        </p:tav>
                                      </p:tavLst>
                                    </p:anim>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grpId="0" nodeType="clickEffect">
                                  <p:stCondLst>
                                    <p:cond delay="0"/>
                                  </p:stCondLst>
                                  <p:iterate type="wd">
                                    <p:tmPct val="100000"/>
                                  </p:iterate>
                                  <p:childTnLst>
                                    <p:set>
                                      <p:cBhvr>
                                        <p:cTn id="70" dur="1" fill="hold">
                                          <p:stCondLst>
                                            <p:cond delay="0"/>
                                          </p:stCondLst>
                                        </p:cTn>
                                        <p:tgtEl>
                                          <p:spTgt spid="16438"/>
                                        </p:tgtEl>
                                        <p:attrNameLst>
                                          <p:attrName>style.visibility</p:attrName>
                                        </p:attrNameLst>
                                      </p:cBhvr>
                                      <p:to>
                                        <p:strVal val="visible"/>
                                      </p:to>
                                    </p:set>
                                    <p:anim calcmode="lin" valueType="num">
                                      <p:cBhvr>
                                        <p:cTn id="71" dur="300" fill="hold"/>
                                        <p:tgtEl>
                                          <p:spTgt spid="16438"/>
                                        </p:tgtEl>
                                        <p:attrNameLst>
                                          <p:attrName>ppt_x</p:attrName>
                                        </p:attrNameLst>
                                      </p:cBhvr>
                                      <p:tavLst>
                                        <p:tav tm="0">
                                          <p:val>
                                            <p:strVal val="#ppt_x-#ppt_w/2"/>
                                          </p:val>
                                        </p:tav>
                                        <p:tav tm="100000">
                                          <p:val>
                                            <p:strVal val="#ppt_x"/>
                                          </p:val>
                                        </p:tav>
                                      </p:tavLst>
                                    </p:anim>
                                    <p:anim calcmode="lin" valueType="num">
                                      <p:cBhvr>
                                        <p:cTn id="72" dur="300" fill="hold"/>
                                        <p:tgtEl>
                                          <p:spTgt spid="16438"/>
                                        </p:tgtEl>
                                        <p:attrNameLst>
                                          <p:attrName>ppt_y</p:attrName>
                                        </p:attrNameLst>
                                      </p:cBhvr>
                                      <p:tavLst>
                                        <p:tav tm="0">
                                          <p:val>
                                            <p:strVal val="#ppt_y"/>
                                          </p:val>
                                        </p:tav>
                                        <p:tav tm="100000">
                                          <p:val>
                                            <p:strVal val="#ppt_y"/>
                                          </p:val>
                                        </p:tav>
                                      </p:tavLst>
                                    </p:anim>
                                    <p:anim calcmode="lin" valueType="num">
                                      <p:cBhvr>
                                        <p:cTn id="73" dur="300" fill="hold"/>
                                        <p:tgtEl>
                                          <p:spTgt spid="16438"/>
                                        </p:tgtEl>
                                        <p:attrNameLst>
                                          <p:attrName>ppt_w</p:attrName>
                                        </p:attrNameLst>
                                      </p:cBhvr>
                                      <p:tavLst>
                                        <p:tav tm="0">
                                          <p:val>
                                            <p:fltVal val="0"/>
                                          </p:val>
                                        </p:tav>
                                        <p:tav tm="100000">
                                          <p:val>
                                            <p:strVal val="#ppt_w"/>
                                          </p:val>
                                        </p:tav>
                                      </p:tavLst>
                                    </p:anim>
                                    <p:anim calcmode="lin" valueType="num">
                                      <p:cBhvr>
                                        <p:cTn id="74" dur="300" fill="hold"/>
                                        <p:tgtEl>
                                          <p:spTgt spid="16438"/>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16387"/>
                                        </p:tgtEl>
                                        <p:attrNameLst>
                                          <p:attrName>style.visibility</p:attrName>
                                        </p:attrNameLst>
                                      </p:cBhvr>
                                      <p:to>
                                        <p:strVal val="visible"/>
                                      </p:to>
                                    </p:set>
                                    <p:animEffect transition="in" filter="strips(downRight)">
                                      <p:cBhvr>
                                        <p:cTn id="79" dur="500"/>
                                        <p:tgtEl>
                                          <p:spTgt spid="16387"/>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grpId="0" nodeType="clickEffect">
                                  <p:stCondLst>
                                    <p:cond delay="0"/>
                                  </p:stCondLst>
                                  <p:childTnLst>
                                    <p:set>
                                      <p:cBhvr>
                                        <p:cTn id="83" dur="1" fill="hold">
                                          <p:stCondLst>
                                            <p:cond delay="0"/>
                                          </p:stCondLst>
                                        </p:cTn>
                                        <p:tgtEl>
                                          <p:spTgt spid="16389"/>
                                        </p:tgtEl>
                                        <p:attrNameLst>
                                          <p:attrName>style.visibility</p:attrName>
                                        </p:attrNameLst>
                                      </p:cBhvr>
                                      <p:to>
                                        <p:strVal val="visible"/>
                                      </p:to>
                                    </p:set>
                                    <p:animEffect transition="in" filter="strips(downRight)">
                                      <p:cBhvr>
                                        <p:cTn id="84" dur="500"/>
                                        <p:tgtEl>
                                          <p:spTgt spid="16389"/>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grpId="0" nodeType="clickEffect">
                                  <p:stCondLst>
                                    <p:cond delay="0"/>
                                  </p:stCondLst>
                                  <p:childTnLst>
                                    <p:set>
                                      <p:cBhvr>
                                        <p:cTn id="88" dur="1" fill="hold">
                                          <p:stCondLst>
                                            <p:cond delay="0"/>
                                          </p:stCondLst>
                                        </p:cTn>
                                        <p:tgtEl>
                                          <p:spTgt spid="16391"/>
                                        </p:tgtEl>
                                        <p:attrNameLst>
                                          <p:attrName>style.visibility</p:attrName>
                                        </p:attrNameLst>
                                      </p:cBhvr>
                                      <p:to>
                                        <p:strVal val="visible"/>
                                      </p:to>
                                    </p:set>
                                    <p:animEffect transition="in" filter="strips(downRight)">
                                      <p:cBhvr>
                                        <p:cTn id="89" dur="500"/>
                                        <p:tgtEl>
                                          <p:spTgt spid="16391"/>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16390"/>
                                        </p:tgtEl>
                                        <p:attrNameLst>
                                          <p:attrName>style.visibility</p:attrName>
                                        </p:attrNameLst>
                                      </p:cBhvr>
                                      <p:to>
                                        <p:strVal val="visible"/>
                                      </p:to>
                                    </p:set>
                                    <p:animEffect transition="in" filter="strips(upRight)">
                                      <p:cBhvr>
                                        <p:cTn id="94" dur="500"/>
                                        <p:tgtEl>
                                          <p:spTgt spid="16390"/>
                                        </p:tgtEl>
                                      </p:cBhvr>
                                    </p:animEffect>
                                  </p:childTnLst>
                                </p:cTn>
                              </p:par>
                            </p:childTnLst>
                          </p:cTn>
                        </p:par>
                      </p:childTnLst>
                    </p:cTn>
                  </p:par>
                  <p:par>
                    <p:cTn id="95" fill="hold">
                      <p:stCondLst>
                        <p:cond delay="indefinite"/>
                      </p:stCondLst>
                      <p:childTnLst>
                        <p:par>
                          <p:cTn id="96" fill="hold">
                            <p:stCondLst>
                              <p:cond delay="0"/>
                            </p:stCondLst>
                            <p:childTnLst>
                              <p:par>
                                <p:cTn id="97" presetID="17" presetClass="entr" presetSubtype="8" fill="hold" grpId="0" nodeType="clickEffect">
                                  <p:stCondLst>
                                    <p:cond delay="0"/>
                                  </p:stCondLst>
                                  <p:iterate type="wd">
                                    <p:tmPct val="100000"/>
                                  </p:iterate>
                                  <p:childTnLst>
                                    <p:set>
                                      <p:cBhvr>
                                        <p:cTn id="98" dur="1" fill="hold">
                                          <p:stCondLst>
                                            <p:cond delay="0"/>
                                          </p:stCondLst>
                                        </p:cTn>
                                        <p:tgtEl>
                                          <p:spTgt spid="16457"/>
                                        </p:tgtEl>
                                        <p:attrNameLst>
                                          <p:attrName>style.visibility</p:attrName>
                                        </p:attrNameLst>
                                      </p:cBhvr>
                                      <p:to>
                                        <p:strVal val="visible"/>
                                      </p:to>
                                    </p:set>
                                    <p:anim calcmode="lin" valueType="num">
                                      <p:cBhvr>
                                        <p:cTn id="99" dur="300" fill="hold"/>
                                        <p:tgtEl>
                                          <p:spTgt spid="16457"/>
                                        </p:tgtEl>
                                        <p:attrNameLst>
                                          <p:attrName>ppt_x</p:attrName>
                                        </p:attrNameLst>
                                      </p:cBhvr>
                                      <p:tavLst>
                                        <p:tav tm="0">
                                          <p:val>
                                            <p:strVal val="#ppt_x-#ppt_w/2"/>
                                          </p:val>
                                        </p:tav>
                                        <p:tav tm="100000">
                                          <p:val>
                                            <p:strVal val="#ppt_x"/>
                                          </p:val>
                                        </p:tav>
                                      </p:tavLst>
                                    </p:anim>
                                    <p:anim calcmode="lin" valueType="num">
                                      <p:cBhvr>
                                        <p:cTn id="100" dur="300" fill="hold"/>
                                        <p:tgtEl>
                                          <p:spTgt spid="16457"/>
                                        </p:tgtEl>
                                        <p:attrNameLst>
                                          <p:attrName>ppt_y</p:attrName>
                                        </p:attrNameLst>
                                      </p:cBhvr>
                                      <p:tavLst>
                                        <p:tav tm="0">
                                          <p:val>
                                            <p:strVal val="#ppt_y"/>
                                          </p:val>
                                        </p:tav>
                                        <p:tav tm="100000">
                                          <p:val>
                                            <p:strVal val="#ppt_y"/>
                                          </p:val>
                                        </p:tav>
                                      </p:tavLst>
                                    </p:anim>
                                    <p:anim calcmode="lin" valueType="num">
                                      <p:cBhvr>
                                        <p:cTn id="101" dur="300" fill="hold"/>
                                        <p:tgtEl>
                                          <p:spTgt spid="16457"/>
                                        </p:tgtEl>
                                        <p:attrNameLst>
                                          <p:attrName>ppt_w</p:attrName>
                                        </p:attrNameLst>
                                      </p:cBhvr>
                                      <p:tavLst>
                                        <p:tav tm="0">
                                          <p:val>
                                            <p:fltVal val="0"/>
                                          </p:val>
                                        </p:tav>
                                        <p:tav tm="100000">
                                          <p:val>
                                            <p:strVal val="#ppt_w"/>
                                          </p:val>
                                        </p:tav>
                                      </p:tavLst>
                                    </p:anim>
                                    <p:anim calcmode="lin" valueType="num">
                                      <p:cBhvr>
                                        <p:cTn id="102" dur="300" fill="hold"/>
                                        <p:tgtEl>
                                          <p:spTgt spid="16457"/>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1" fill="hold" nodeType="click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500" fill="hold"/>
                                        <p:tgtEl>
                                          <p:spTgt spid="9"/>
                                        </p:tgtEl>
                                        <p:attrNameLst>
                                          <p:attrName>ppt_x</p:attrName>
                                        </p:attrNameLst>
                                      </p:cBhvr>
                                      <p:tavLst>
                                        <p:tav tm="0">
                                          <p:val>
                                            <p:strVal val="#ppt_x"/>
                                          </p:val>
                                        </p:tav>
                                        <p:tav tm="100000">
                                          <p:val>
                                            <p:strVal val="#ppt_x"/>
                                          </p:val>
                                        </p:tav>
                                      </p:tavLst>
                                    </p:anim>
                                    <p:anim calcmode="lin" valueType="num">
                                      <p:cBhvr>
                                        <p:cTn id="108" dur="500" fill="hold"/>
                                        <p:tgtEl>
                                          <p:spTgt spid="9"/>
                                        </p:tgtEl>
                                        <p:attrNameLst>
                                          <p:attrName>ppt_y</p:attrName>
                                        </p:attrNameLst>
                                      </p:cBhvr>
                                      <p:tavLst>
                                        <p:tav tm="0">
                                          <p:val>
                                            <p:strVal val="#ppt_y-#ppt_h/2"/>
                                          </p:val>
                                        </p:tav>
                                        <p:tav tm="100000">
                                          <p:val>
                                            <p:strVal val="#ppt_y"/>
                                          </p:val>
                                        </p:tav>
                                      </p:tavLst>
                                    </p:anim>
                                    <p:anim calcmode="lin" valueType="num">
                                      <p:cBhvr>
                                        <p:cTn id="109" dur="500" fill="hold"/>
                                        <p:tgtEl>
                                          <p:spTgt spid="9"/>
                                        </p:tgtEl>
                                        <p:attrNameLst>
                                          <p:attrName>ppt_w</p:attrName>
                                        </p:attrNameLst>
                                      </p:cBhvr>
                                      <p:tavLst>
                                        <p:tav tm="0">
                                          <p:val>
                                            <p:strVal val="#ppt_w"/>
                                          </p:val>
                                        </p:tav>
                                        <p:tav tm="100000">
                                          <p:val>
                                            <p:strVal val="#ppt_w"/>
                                          </p:val>
                                        </p:tav>
                                      </p:tavLst>
                                    </p:anim>
                                    <p:anim calcmode="lin" valueType="num">
                                      <p:cBhvr>
                                        <p:cTn id="11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8" presetClass="entr" presetSubtype="6" fill="hold" grpId="0" nodeType="clickEffect">
                                  <p:stCondLst>
                                    <p:cond delay="0"/>
                                  </p:stCondLst>
                                  <p:childTnLst>
                                    <p:set>
                                      <p:cBhvr>
                                        <p:cTn id="114" dur="1" fill="hold">
                                          <p:stCondLst>
                                            <p:cond delay="0"/>
                                          </p:stCondLst>
                                        </p:cTn>
                                        <p:tgtEl>
                                          <p:spTgt spid="16412"/>
                                        </p:tgtEl>
                                        <p:attrNameLst>
                                          <p:attrName>style.visibility</p:attrName>
                                        </p:attrNameLst>
                                      </p:cBhvr>
                                      <p:to>
                                        <p:strVal val="visible"/>
                                      </p:to>
                                    </p:set>
                                    <p:animEffect transition="in" filter="strips(downRight)">
                                      <p:cBhvr>
                                        <p:cTn id="115" dur="500"/>
                                        <p:tgtEl>
                                          <p:spTgt spid="16412"/>
                                        </p:tgtEl>
                                      </p:cBhvr>
                                    </p:animEffect>
                                  </p:childTnLst>
                                </p:cTn>
                              </p:par>
                            </p:childTnLst>
                          </p:cTn>
                        </p:par>
                      </p:childTnLst>
                    </p:cTn>
                  </p:par>
                  <p:par>
                    <p:cTn id="116" fill="hold">
                      <p:stCondLst>
                        <p:cond delay="indefinite"/>
                      </p:stCondLst>
                      <p:childTnLst>
                        <p:par>
                          <p:cTn id="117" fill="hold">
                            <p:stCondLst>
                              <p:cond delay="0"/>
                            </p:stCondLst>
                            <p:childTnLst>
                              <p:par>
                                <p:cTn id="118" presetID="18" presetClass="entr" presetSubtype="12" fill="hold" grpId="0" nodeType="clickEffect">
                                  <p:stCondLst>
                                    <p:cond delay="0"/>
                                  </p:stCondLst>
                                  <p:childTnLst>
                                    <p:set>
                                      <p:cBhvr>
                                        <p:cTn id="119" dur="1" fill="hold">
                                          <p:stCondLst>
                                            <p:cond delay="0"/>
                                          </p:stCondLst>
                                        </p:cTn>
                                        <p:tgtEl>
                                          <p:spTgt spid="16413"/>
                                        </p:tgtEl>
                                        <p:attrNameLst>
                                          <p:attrName>style.visibility</p:attrName>
                                        </p:attrNameLst>
                                      </p:cBhvr>
                                      <p:to>
                                        <p:strVal val="visible"/>
                                      </p:to>
                                    </p:set>
                                    <p:animEffect transition="in" filter="strips(downLeft)">
                                      <p:cBhvr>
                                        <p:cTn id="120" dur="500"/>
                                        <p:tgtEl>
                                          <p:spTgt spid="16413"/>
                                        </p:tgtEl>
                                      </p:cBhvr>
                                    </p:animEffect>
                                  </p:childTnLst>
                                </p:cTn>
                              </p:par>
                            </p:childTnLst>
                          </p:cTn>
                        </p:par>
                      </p:childTnLst>
                    </p:cTn>
                  </p:par>
                  <p:par>
                    <p:cTn id="121" fill="hold">
                      <p:stCondLst>
                        <p:cond delay="indefinite"/>
                      </p:stCondLst>
                      <p:childTnLst>
                        <p:par>
                          <p:cTn id="122" fill="hold">
                            <p:stCondLst>
                              <p:cond delay="0"/>
                            </p:stCondLst>
                            <p:childTnLst>
                              <p:par>
                                <p:cTn id="123" presetID="18" presetClass="entr" presetSubtype="6" fill="hold" nodeType="click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strips(downRight)">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12" fill="hold" nodeType="clickEffect">
                                  <p:stCondLst>
                                    <p:cond delay="0"/>
                                  </p:stCondLst>
                                  <p:childTnLst>
                                    <p:set>
                                      <p:cBhvr>
                                        <p:cTn id="129" dur="1" fill="hold">
                                          <p:stCondLst>
                                            <p:cond delay="0"/>
                                          </p:stCondLst>
                                        </p:cTn>
                                        <p:tgtEl>
                                          <p:spTgt spid="7"/>
                                        </p:tgtEl>
                                        <p:attrNameLst>
                                          <p:attrName>style.visibility</p:attrName>
                                        </p:attrNameLst>
                                      </p:cBhvr>
                                      <p:to>
                                        <p:strVal val="visible"/>
                                      </p:to>
                                    </p:set>
                                    <p:animEffect transition="in" filter="strips(downLeft)">
                                      <p:cBhvr>
                                        <p:cTn id="130" dur="500"/>
                                        <p:tgtEl>
                                          <p:spTgt spid="7"/>
                                        </p:tgtEl>
                                      </p:cBhvr>
                                    </p:animEffect>
                                  </p:childTnLst>
                                </p:cTn>
                              </p:par>
                            </p:childTnLst>
                          </p:cTn>
                        </p:par>
                      </p:childTnLst>
                    </p:cTn>
                  </p:par>
                  <p:par>
                    <p:cTn id="131" fill="hold">
                      <p:stCondLst>
                        <p:cond delay="indefinite"/>
                      </p:stCondLst>
                      <p:childTnLst>
                        <p:par>
                          <p:cTn id="132" fill="hold">
                            <p:stCondLst>
                              <p:cond delay="0"/>
                            </p:stCondLst>
                            <p:childTnLst>
                              <p:par>
                                <p:cTn id="133" presetID="17" presetClass="entr" presetSubtype="8" fill="hold" grpId="0" nodeType="clickEffect">
                                  <p:stCondLst>
                                    <p:cond delay="0"/>
                                  </p:stCondLst>
                                  <p:iterate type="wd">
                                    <p:tmPct val="100000"/>
                                  </p:iterate>
                                  <p:childTnLst>
                                    <p:set>
                                      <p:cBhvr>
                                        <p:cTn id="134" dur="1" fill="hold">
                                          <p:stCondLst>
                                            <p:cond delay="0"/>
                                          </p:stCondLst>
                                        </p:cTn>
                                        <p:tgtEl>
                                          <p:spTgt spid="16455"/>
                                        </p:tgtEl>
                                        <p:attrNameLst>
                                          <p:attrName>style.visibility</p:attrName>
                                        </p:attrNameLst>
                                      </p:cBhvr>
                                      <p:to>
                                        <p:strVal val="visible"/>
                                      </p:to>
                                    </p:set>
                                    <p:anim calcmode="lin" valueType="num">
                                      <p:cBhvr>
                                        <p:cTn id="135" dur="300" fill="hold"/>
                                        <p:tgtEl>
                                          <p:spTgt spid="16455"/>
                                        </p:tgtEl>
                                        <p:attrNameLst>
                                          <p:attrName>ppt_x</p:attrName>
                                        </p:attrNameLst>
                                      </p:cBhvr>
                                      <p:tavLst>
                                        <p:tav tm="0">
                                          <p:val>
                                            <p:strVal val="#ppt_x-#ppt_w/2"/>
                                          </p:val>
                                        </p:tav>
                                        <p:tav tm="100000">
                                          <p:val>
                                            <p:strVal val="#ppt_x"/>
                                          </p:val>
                                        </p:tav>
                                      </p:tavLst>
                                    </p:anim>
                                    <p:anim calcmode="lin" valueType="num">
                                      <p:cBhvr>
                                        <p:cTn id="136" dur="300" fill="hold"/>
                                        <p:tgtEl>
                                          <p:spTgt spid="16455"/>
                                        </p:tgtEl>
                                        <p:attrNameLst>
                                          <p:attrName>ppt_y</p:attrName>
                                        </p:attrNameLst>
                                      </p:cBhvr>
                                      <p:tavLst>
                                        <p:tav tm="0">
                                          <p:val>
                                            <p:strVal val="#ppt_y"/>
                                          </p:val>
                                        </p:tav>
                                        <p:tav tm="100000">
                                          <p:val>
                                            <p:strVal val="#ppt_y"/>
                                          </p:val>
                                        </p:tav>
                                      </p:tavLst>
                                    </p:anim>
                                    <p:anim calcmode="lin" valueType="num">
                                      <p:cBhvr>
                                        <p:cTn id="137" dur="300" fill="hold"/>
                                        <p:tgtEl>
                                          <p:spTgt spid="16455"/>
                                        </p:tgtEl>
                                        <p:attrNameLst>
                                          <p:attrName>ppt_w</p:attrName>
                                        </p:attrNameLst>
                                      </p:cBhvr>
                                      <p:tavLst>
                                        <p:tav tm="0">
                                          <p:val>
                                            <p:fltVal val="0"/>
                                          </p:val>
                                        </p:tav>
                                        <p:tav tm="100000">
                                          <p:val>
                                            <p:strVal val="#ppt_w"/>
                                          </p:val>
                                        </p:tav>
                                      </p:tavLst>
                                    </p:anim>
                                    <p:anim calcmode="lin" valueType="num">
                                      <p:cBhvr>
                                        <p:cTn id="138" dur="300" fill="hold"/>
                                        <p:tgtEl>
                                          <p:spTgt spid="16455"/>
                                        </p:tgtEl>
                                        <p:attrNameLst>
                                          <p:attrName>ppt_h</p:attrName>
                                        </p:attrNameLst>
                                      </p:cBhvr>
                                      <p:tavLst>
                                        <p:tav tm="0">
                                          <p:val>
                                            <p:strVal val="#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8" presetClass="entr" presetSubtype="3" fill="hold" grpId="0" nodeType="clickEffect">
                                  <p:stCondLst>
                                    <p:cond delay="0"/>
                                  </p:stCondLst>
                                  <p:childTnLst>
                                    <p:set>
                                      <p:cBhvr>
                                        <p:cTn id="142" dur="1" fill="hold">
                                          <p:stCondLst>
                                            <p:cond delay="0"/>
                                          </p:stCondLst>
                                        </p:cTn>
                                        <p:tgtEl>
                                          <p:spTgt spid="16392"/>
                                        </p:tgtEl>
                                        <p:attrNameLst>
                                          <p:attrName>style.visibility</p:attrName>
                                        </p:attrNameLst>
                                      </p:cBhvr>
                                      <p:to>
                                        <p:strVal val="visible"/>
                                      </p:to>
                                    </p:set>
                                    <p:animEffect transition="in" filter="strips(upRight)">
                                      <p:cBhvr>
                                        <p:cTn id="143" dur="500"/>
                                        <p:tgtEl>
                                          <p:spTgt spid="16392"/>
                                        </p:tgtEl>
                                      </p:cBhvr>
                                    </p:animEffect>
                                  </p:childTnLst>
                                </p:cTn>
                              </p:par>
                            </p:childTnLst>
                          </p:cTn>
                        </p:par>
                      </p:childTnLst>
                    </p:cTn>
                  </p:par>
                  <p:par>
                    <p:cTn id="144" fill="hold">
                      <p:stCondLst>
                        <p:cond delay="indefinite"/>
                      </p:stCondLst>
                      <p:childTnLst>
                        <p:par>
                          <p:cTn id="145" fill="hold">
                            <p:stCondLst>
                              <p:cond delay="0"/>
                            </p:stCondLst>
                            <p:childTnLst>
                              <p:par>
                                <p:cTn id="146" presetID="18" presetClass="entr" presetSubtype="6" fill="hold" grpId="0" nodeType="clickEffect">
                                  <p:stCondLst>
                                    <p:cond delay="0"/>
                                  </p:stCondLst>
                                  <p:childTnLst>
                                    <p:set>
                                      <p:cBhvr>
                                        <p:cTn id="147" dur="1" fill="hold">
                                          <p:stCondLst>
                                            <p:cond delay="0"/>
                                          </p:stCondLst>
                                        </p:cTn>
                                        <p:tgtEl>
                                          <p:spTgt spid="16393"/>
                                        </p:tgtEl>
                                        <p:attrNameLst>
                                          <p:attrName>style.visibility</p:attrName>
                                        </p:attrNameLst>
                                      </p:cBhvr>
                                      <p:to>
                                        <p:strVal val="visible"/>
                                      </p:to>
                                    </p:set>
                                    <p:animEffect transition="in" filter="strips(downRight)">
                                      <p:cBhvr>
                                        <p:cTn id="148" dur="500"/>
                                        <p:tgtEl>
                                          <p:spTgt spid="16393"/>
                                        </p:tgtEl>
                                      </p:cBhvr>
                                    </p:animEffect>
                                  </p:childTnLst>
                                </p:cTn>
                              </p:par>
                            </p:childTnLst>
                          </p:cTn>
                        </p:par>
                      </p:childTnLst>
                    </p:cTn>
                  </p:par>
                  <p:par>
                    <p:cTn id="149" fill="hold">
                      <p:stCondLst>
                        <p:cond delay="indefinite"/>
                      </p:stCondLst>
                      <p:childTnLst>
                        <p:par>
                          <p:cTn id="150" fill="hold">
                            <p:stCondLst>
                              <p:cond delay="0"/>
                            </p:stCondLst>
                            <p:childTnLst>
                              <p:par>
                                <p:cTn id="151" presetID="18" presetClass="entr" presetSubtype="6" fill="hold" grpId="0" nodeType="clickEffect">
                                  <p:stCondLst>
                                    <p:cond delay="0"/>
                                  </p:stCondLst>
                                  <p:childTnLst>
                                    <p:set>
                                      <p:cBhvr>
                                        <p:cTn id="152" dur="1" fill="hold">
                                          <p:stCondLst>
                                            <p:cond delay="0"/>
                                          </p:stCondLst>
                                        </p:cTn>
                                        <p:tgtEl>
                                          <p:spTgt spid="16394"/>
                                        </p:tgtEl>
                                        <p:attrNameLst>
                                          <p:attrName>style.visibility</p:attrName>
                                        </p:attrNameLst>
                                      </p:cBhvr>
                                      <p:to>
                                        <p:strVal val="visible"/>
                                      </p:to>
                                    </p:set>
                                    <p:animEffect transition="in" filter="strips(downRight)">
                                      <p:cBhvr>
                                        <p:cTn id="153" dur="500"/>
                                        <p:tgtEl>
                                          <p:spTgt spid="16394"/>
                                        </p:tgtEl>
                                      </p:cBhvr>
                                    </p:animEffect>
                                  </p:childTnLst>
                                </p:cTn>
                              </p:par>
                            </p:childTnLst>
                          </p:cTn>
                        </p:par>
                      </p:childTnLst>
                    </p:cTn>
                  </p:par>
                  <p:par>
                    <p:cTn id="154" fill="hold">
                      <p:stCondLst>
                        <p:cond delay="indefinite"/>
                      </p:stCondLst>
                      <p:childTnLst>
                        <p:par>
                          <p:cTn id="155" fill="hold">
                            <p:stCondLst>
                              <p:cond delay="0"/>
                            </p:stCondLst>
                            <p:childTnLst>
                              <p:par>
                                <p:cTn id="156" presetID="18" presetClass="entr" presetSubtype="12" fill="hold" grpId="0" nodeType="clickEffect">
                                  <p:stCondLst>
                                    <p:cond delay="0"/>
                                  </p:stCondLst>
                                  <p:childTnLst>
                                    <p:set>
                                      <p:cBhvr>
                                        <p:cTn id="157" dur="1" fill="hold">
                                          <p:stCondLst>
                                            <p:cond delay="0"/>
                                          </p:stCondLst>
                                        </p:cTn>
                                        <p:tgtEl>
                                          <p:spTgt spid="16439"/>
                                        </p:tgtEl>
                                        <p:attrNameLst>
                                          <p:attrName>style.visibility</p:attrName>
                                        </p:attrNameLst>
                                      </p:cBhvr>
                                      <p:to>
                                        <p:strVal val="visible"/>
                                      </p:to>
                                    </p:set>
                                    <p:animEffect transition="in" filter="strips(downLeft)">
                                      <p:cBhvr>
                                        <p:cTn id="158" dur="500"/>
                                        <p:tgtEl>
                                          <p:spTgt spid="16439"/>
                                        </p:tgtEl>
                                      </p:cBhvr>
                                    </p:animEffect>
                                  </p:childTnLst>
                                </p:cTn>
                              </p:par>
                            </p:childTnLst>
                          </p:cTn>
                        </p:par>
                      </p:childTnLst>
                    </p:cTn>
                  </p:par>
                  <p:par>
                    <p:cTn id="159" fill="hold">
                      <p:stCondLst>
                        <p:cond delay="indefinite"/>
                      </p:stCondLst>
                      <p:childTnLst>
                        <p:par>
                          <p:cTn id="160" fill="hold">
                            <p:stCondLst>
                              <p:cond delay="0"/>
                            </p:stCondLst>
                            <p:childTnLst>
                              <p:par>
                                <p:cTn id="161" presetID="17" presetClass="entr" presetSubtype="8" fill="hold" grpId="0" nodeType="clickEffect">
                                  <p:stCondLst>
                                    <p:cond delay="0"/>
                                  </p:stCondLst>
                                  <p:childTnLst>
                                    <p:set>
                                      <p:cBhvr>
                                        <p:cTn id="162" dur="1" fill="hold">
                                          <p:stCondLst>
                                            <p:cond delay="0"/>
                                          </p:stCondLst>
                                        </p:cTn>
                                        <p:tgtEl>
                                          <p:spTgt spid="16440"/>
                                        </p:tgtEl>
                                        <p:attrNameLst>
                                          <p:attrName>style.visibility</p:attrName>
                                        </p:attrNameLst>
                                      </p:cBhvr>
                                      <p:to>
                                        <p:strVal val="visible"/>
                                      </p:to>
                                    </p:set>
                                    <p:anim calcmode="lin" valueType="num">
                                      <p:cBhvr>
                                        <p:cTn id="163" dur="500" fill="hold"/>
                                        <p:tgtEl>
                                          <p:spTgt spid="16440"/>
                                        </p:tgtEl>
                                        <p:attrNameLst>
                                          <p:attrName>ppt_x</p:attrName>
                                        </p:attrNameLst>
                                      </p:cBhvr>
                                      <p:tavLst>
                                        <p:tav tm="0">
                                          <p:val>
                                            <p:strVal val="#ppt_x-#ppt_w/2"/>
                                          </p:val>
                                        </p:tav>
                                        <p:tav tm="100000">
                                          <p:val>
                                            <p:strVal val="#ppt_x"/>
                                          </p:val>
                                        </p:tav>
                                      </p:tavLst>
                                    </p:anim>
                                    <p:anim calcmode="lin" valueType="num">
                                      <p:cBhvr>
                                        <p:cTn id="164" dur="500" fill="hold"/>
                                        <p:tgtEl>
                                          <p:spTgt spid="16440"/>
                                        </p:tgtEl>
                                        <p:attrNameLst>
                                          <p:attrName>ppt_y</p:attrName>
                                        </p:attrNameLst>
                                      </p:cBhvr>
                                      <p:tavLst>
                                        <p:tav tm="0">
                                          <p:val>
                                            <p:strVal val="#ppt_y"/>
                                          </p:val>
                                        </p:tav>
                                        <p:tav tm="100000">
                                          <p:val>
                                            <p:strVal val="#ppt_y"/>
                                          </p:val>
                                        </p:tav>
                                      </p:tavLst>
                                    </p:anim>
                                    <p:anim calcmode="lin" valueType="num">
                                      <p:cBhvr>
                                        <p:cTn id="165" dur="500" fill="hold"/>
                                        <p:tgtEl>
                                          <p:spTgt spid="16440"/>
                                        </p:tgtEl>
                                        <p:attrNameLst>
                                          <p:attrName>ppt_w</p:attrName>
                                        </p:attrNameLst>
                                      </p:cBhvr>
                                      <p:tavLst>
                                        <p:tav tm="0">
                                          <p:val>
                                            <p:fltVal val="0"/>
                                          </p:val>
                                        </p:tav>
                                        <p:tav tm="100000">
                                          <p:val>
                                            <p:strVal val="#ppt_w"/>
                                          </p:val>
                                        </p:tav>
                                      </p:tavLst>
                                    </p:anim>
                                    <p:anim calcmode="lin" valueType="num">
                                      <p:cBhvr>
                                        <p:cTn id="166" dur="500" fill="hold"/>
                                        <p:tgtEl>
                                          <p:spTgt spid="16440"/>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18" presetClass="entr" presetSubtype="6" fill="hold" grpId="0" nodeType="clickEffect">
                                  <p:stCondLst>
                                    <p:cond delay="0"/>
                                  </p:stCondLst>
                                  <p:childTnLst>
                                    <p:set>
                                      <p:cBhvr>
                                        <p:cTn id="170" dur="1" fill="hold">
                                          <p:stCondLst>
                                            <p:cond delay="0"/>
                                          </p:stCondLst>
                                        </p:cTn>
                                        <p:tgtEl>
                                          <p:spTgt spid="16395"/>
                                        </p:tgtEl>
                                        <p:attrNameLst>
                                          <p:attrName>style.visibility</p:attrName>
                                        </p:attrNameLst>
                                      </p:cBhvr>
                                      <p:to>
                                        <p:strVal val="visible"/>
                                      </p:to>
                                    </p:set>
                                    <p:animEffect transition="in" filter="strips(downRight)">
                                      <p:cBhvr>
                                        <p:cTn id="171" dur="500"/>
                                        <p:tgtEl>
                                          <p:spTgt spid="16395"/>
                                        </p:tgtEl>
                                      </p:cBhvr>
                                    </p:animEffect>
                                  </p:childTnLst>
                                </p:cTn>
                              </p:par>
                            </p:childTnLst>
                          </p:cTn>
                        </p:par>
                      </p:childTnLst>
                    </p:cTn>
                  </p:par>
                  <p:par>
                    <p:cTn id="172" fill="hold">
                      <p:stCondLst>
                        <p:cond delay="indefinite"/>
                      </p:stCondLst>
                      <p:childTnLst>
                        <p:par>
                          <p:cTn id="173" fill="hold">
                            <p:stCondLst>
                              <p:cond delay="0"/>
                            </p:stCondLst>
                            <p:childTnLst>
                              <p:par>
                                <p:cTn id="174" presetID="18" presetClass="entr" presetSubtype="6" fill="hold" grpId="0" nodeType="clickEffect">
                                  <p:stCondLst>
                                    <p:cond delay="0"/>
                                  </p:stCondLst>
                                  <p:childTnLst>
                                    <p:set>
                                      <p:cBhvr>
                                        <p:cTn id="175" dur="1" fill="hold">
                                          <p:stCondLst>
                                            <p:cond delay="0"/>
                                          </p:stCondLst>
                                        </p:cTn>
                                        <p:tgtEl>
                                          <p:spTgt spid="16396"/>
                                        </p:tgtEl>
                                        <p:attrNameLst>
                                          <p:attrName>style.visibility</p:attrName>
                                        </p:attrNameLst>
                                      </p:cBhvr>
                                      <p:to>
                                        <p:strVal val="visible"/>
                                      </p:to>
                                    </p:set>
                                    <p:animEffect transition="in" filter="strips(downRight)">
                                      <p:cBhvr>
                                        <p:cTn id="176" dur="500"/>
                                        <p:tgtEl>
                                          <p:spTgt spid="16396"/>
                                        </p:tgtEl>
                                      </p:cBhvr>
                                    </p:animEffect>
                                  </p:childTnLst>
                                </p:cTn>
                              </p:par>
                            </p:childTnLst>
                          </p:cTn>
                        </p:par>
                      </p:childTnLst>
                    </p:cTn>
                  </p:par>
                  <p:par>
                    <p:cTn id="177" fill="hold">
                      <p:stCondLst>
                        <p:cond delay="indefinite"/>
                      </p:stCondLst>
                      <p:childTnLst>
                        <p:par>
                          <p:cTn id="178" fill="hold">
                            <p:stCondLst>
                              <p:cond delay="0"/>
                            </p:stCondLst>
                            <p:childTnLst>
                              <p:par>
                                <p:cTn id="179" presetID="18" presetClass="entr" presetSubtype="12" fill="hold" grpId="0" nodeType="clickEffect">
                                  <p:stCondLst>
                                    <p:cond delay="0"/>
                                  </p:stCondLst>
                                  <p:childTnLst>
                                    <p:set>
                                      <p:cBhvr>
                                        <p:cTn id="180" dur="1" fill="hold">
                                          <p:stCondLst>
                                            <p:cond delay="0"/>
                                          </p:stCondLst>
                                        </p:cTn>
                                        <p:tgtEl>
                                          <p:spTgt spid="16397"/>
                                        </p:tgtEl>
                                        <p:attrNameLst>
                                          <p:attrName>style.visibility</p:attrName>
                                        </p:attrNameLst>
                                      </p:cBhvr>
                                      <p:to>
                                        <p:strVal val="visible"/>
                                      </p:to>
                                    </p:set>
                                    <p:animEffect transition="in" filter="strips(downLeft)">
                                      <p:cBhvr>
                                        <p:cTn id="181" dur="500"/>
                                        <p:tgtEl>
                                          <p:spTgt spid="16397"/>
                                        </p:tgtEl>
                                      </p:cBhvr>
                                    </p:animEffect>
                                  </p:childTnLst>
                                </p:cTn>
                              </p:par>
                            </p:childTnLst>
                          </p:cTn>
                        </p:par>
                      </p:childTnLst>
                    </p:cTn>
                  </p:par>
                  <p:par>
                    <p:cTn id="182" fill="hold">
                      <p:stCondLst>
                        <p:cond delay="indefinite"/>
                      </p:stCondLst>
                      <p:childTnLst>
                        <p:par>
                          <p:cTn id="183" fill="hold">
                            <p:stCondLst>
                              <p:cond delay="0"/>
                            </p:stCondLst>
                            <p:childTnLst>
                              <p:par>
                                <p:cTn id="184" presetID="18" presetClass="entr" presetSubtype="3" fill="hold" grpId="0" nodeType="clickEffect">
                                  <p:stCondLst>
                                    <p:cond delay="0"/>
                                  </p:stCondLst>
                                  <p:childTnLst>
                                    <p:set>
                                      <p:cBhvr>
                                        <p:cTn id="185" dur="1" fill="hold">
                                          <p:stCondLst>
                                            <p:cond delay="0"/>
                                          </p:stCondLst>
                                        </p:cTn>
                                        <p:tgtEl>
                                          <p:spTgt spid="16398"/>
                                        </p:tgtEl>
                                        <p:attrNameLst>
                                          <p:attrName>style.visibility</p:attrName>
                                        </p:attrNameLst>
                                      </p:cBhvr>
                                      <p:to>
                                        <p:strVal val="visible"/>
                                      </p:to>
                                    </p:set>
                                    <p:animEffect transition="in" filter="strips(upRight)">
                                      <p:cBhvr>
                                        <p:cTn id="186" dur="500"/>
                                        <p:tgtEl>
                                          <p:spTgt spid="16398"/>
                                        </p:tgtEl>
                                      </p:cBhvr>
                                    </p:animEffect>
                                  </p:childTnLst>
                                </p:cTn>
                              </p:par>
                            </p:childTnLst>
                          </p:cTn>
                        </p:par>
                      </p:childTnLst>
                    </p:cTn>
                  </p:par>
                  <p:par>
                    <p:cTn id="187" fill="hold">
                      <p:stCondLst>
                        <p:cond delay="indefinite"/>
                      </p:stCondLst>
                      <p:childTnLst>
                        <p:par>
                          <p:cTn id="188" fill="hold">
                            <p:stCondLst>
                              <p:cond delay="0"/>
                            </p:stCondLst>
                            <p:childTnLst>
                              <p:par>
                                <p:cTn id="189" presetID="18" presetClass="entr" presetSubtype="3" fill="hold" grpId="0" nodeType="clickEffect">
                                  <p:stCondLst>
                                    <p:cond delay="0"/>
                                  </p:stCondLst>
                                  <p:childTnLst>
                                    <p:set>
                                      <p:cBhvr>
                                        <p:cTn id="190" dur="1" fill="hold">
                                          <p:stCondLst>
                                            <p:cond delay="0"/>
                                          </p:stCondLst>
                                        </p:cTn>
                                        <p:tgtEl>
                                          <p:spTgt spid="16399"/>
                                        </p:tgtEl>
                                        <p:attrNameLst>
                                          <p:attrName>style.visibility</p:attrName>
                                        </p:attrNameLst>
                                      </p:cBhvr>
                                      <p:to>
                                        <p:strVal val="visible"/>
                                      </p:to>
                                    </p:set>
                                    <p:animEffect transition="in" filter="strips(upRight)">
                                      <p:cBhvr>
                                        <p:cTn id="191" dur="500"/>
                                        <p:tgtEl>
                                          <p:spTgt spid="16399"/>
                                        </p:tgtEl>
                                      </p:cBhvr>
                                    </p:animEffect>
                                  </p:childTnLst>
                                </p:cTn>
                              </p:par>
                            </p:childTnLst>
                          </p:cTn>
                        </p:par>
                      </p:childTnLst>
                    </p:cTn>
                  </p:par>
                  <p:par>
                    <p:cTn id="192" fill="hold">
                      <p:stCondLst>
                        <p:cond delay="indefinite"/>
                      </p:stCondLst>
                      <p:childTnLst>
                        <p:par>
                          <p:cTn id="193" fill="hold">
                            <p:stCondLst>
                              <p:cond delay="0"/>
                            </p:stCondLst>
                            <p:childTnLst>
                              <p:par>
                                <p:cTn id="194" presetID="18" presetClass="entr" presetSubtype="6" fill="hold" grpId="0" nodeType="clickEffect">
                                  <p:stCondLst>
                                    <p:cond delay="0"/>
                                  </p:stCondLst>
                                  <p:childTnLst>
                                    <p:set>
                                      <p:cBhvr>
                                        <p:cTn id="195" dur="1" fill="hold">
                                          <p:stCondLst>
                                            <p:cond delay="0"/>
                                          </p:stCondLst>
                                        </p:cTn>
                                        <p:tgtEl>
                                          <p:spTgt spid="16400"/>
                                        </p:tgtEl>
                                        <p:attrNameLst>
                                          <p:attrName>style.visibility</p:attrName>
                                        </p:attrNameLst>
                                      </p:cBhvr>
                                      <p:to>
                                        <p:strVal val="visible"/>
                                      </p:to>
                                    </p:set>
                                    <p:animEffect transition="in" filter="strips(downRight)">
                                      <p:cBhvr>
                                        <p:cTn id="196" dur="500"/>
                                        <p:tgtEl>
                                          <p:spTgt spid="16400"/>
                                        </p:tgtEl>
                                      </p:cBhvr>
                                    </p:animEffect>
                                  </p:childTnLst>
                                </p:cTn>
                              </p:par>
                            </p:childTnLst>
                          </p:cTn>
                        </p:par>
                      </p:childTnLst>
                    </p:cTn>
                  </p:par>
                  <p:par>
                    <p:cTn id="197" fill="hold">
                      <p:stCondLst>
                        <p:cond delay="indefinite"/>
                      </p:stCondLst>
                      <p:childTnLst>
                        <p:par>
                          <p:cTn id="198" fill="hold">
                            <p:stCondLst>
                              <p:cond delay="0"/>
                            </p:stCondLst>
                            <p:childTnLst>
                              <p:par>
                                <p:cTn id="199" presetID="18" presetClass="entr" presetSubtype="6" fill="hold" grpId="0" nodeType="clickEffect">
                                  <p:stCondLst>
                                    <p:cond delay="0"/>
                                  </p:stCondLst>
                                  <p:childTnLst>
                                    <p:set>
                                      <p:cBhvr>
                                        <p:cTn id="200" dur="1" fill="hold">
                                          <p:stCondLst>
                                            <p:cond delay="0"/>
                                          </p:stCondLst>
                                        </p:cTn>
                                        <p:tgtEl>
                                          <p:spTgt spid="16401"/>
                                        </p:tgtEl>
                                        <p:attrNameLst>
                                          <p:attrName>style.visibility</p:attrName>
                                        </p:attrNameLst>
                                      </p:cBhvr>
                                      <p:to>
                                        <p:strVal val="visible"/>
                                      </p:to>
                                    </p:set>
                                    <p:animEffect transition="in" filter="strips(downRight)">
                                      <p:cBhvr>
                                        <p:cTn id="201" dur="500"/>
                                        <p:tgtEl>
                                          <p:spTgt spid="16401"/>
                                        </p:tgtEl>
                                      </p:cBhvr>
                                    </p:animEffect>
                                  </p:childTnLst>
                                </p:cTn>
                              </p:par>
                            </p:childTnLst>
                          </p:cTn>
                        </p:par>
                      </p:childTnLst>
                    </p:cTn>
                  </p:par>
                  <p:par>
                    <p:cTn id="202" fill="hold">
                      <p:stCondLst>
                        <p:cond delay="indefinite"/>
                      </p:stCondLst>
                      <p:childTnLst>
                        <p:par>
                          <p:cTn id="203" fill="hold">
                            <p:stCondLst>
                              <p:cond delay="0"/>
                            </p:stCondLst>
                            <p:childTnLst>
                              <p:par>
                                <p:cTn id="204" presetID="18" presetClass="entr" presetSubtype="6" fill="hold" grpId="0" nodeType="clickEffect">
                                  <p:stCondLst>
                                    <p:cond delay="0"/>
                                  </p:stCondLst>
                                  <p:childTnLst>
                                    <p:set>
                                      <p:cBhvr>
                                        <p:cTn id="205" dur="1" fill="hold">
                                          <p:stCondLst>
                                            <p:cond delay="0"/>
                                          </p:stCondLst>
                                        </p:cTn>
                                        <p:tgtEl>
                                          <p:spTgt spid="16402"/>
                                        </p:tgtEl>
                                        <p:attrNameLst>
                                          <p:attrName>style.visibility</p:attrName>
                                        </p:attrNameLst>
                                      </p:cBhvr>
                                      <p:to>
                                        <p:strVal val="visible"/>
                                      </p:to>
                                    </p:set>
                                    <p:animEffect transition="in" filter="strips(downRight)">
                                      <p:cBhvr>
                                        <p:cTn id="206" dur="500"/>
                                        <p:tgtEl>
                                          <p:spTgt spid="16402"/>
                                        </p:tgtEl>
                                      </p:cBhvr>
                                    </p:animEffect>
                                  </p:childTnLst>
                                </p:cTn>
                              </p:par>
                            </p:childTnLst>
                          </p:cTn>
                        </p:par>
                      </p:childTnLst>
                    </p:cTn>
                  </p:par>
                  <p:par>
                    <p:cTn id="207" fill="hold">
                      <p:stCondLst>
                        <p:cond delay="indefinite"/>
                      </p:stCondLst>
                      <p:childTnLst>
                        <p:par>
                          <p:cTn id="208" fill="hold">
                            <p:stCondLst>
                              <p:cond delay="0"/>
                            </p:stCondLst>
                            <p:childTnLst>
                              <p:par>
                                <p:cTn id="209" presetID="18" presetClass="entr" presetSubtype="6" fill="hold" grpId="0" nodeType="clickEffect">
                                  <p:stCondLst>
                                    <p:cond delay="0"/>
                                  </p:stCondLst>
                                  <p:childTnLst>
                                    <p:set>
                                      <p:cBhvr>
                                        <p:cTn id="210" dur="1" fill="hold">
                                          <p:stCondLst>
                                            <p:cond delay="0"/>
                                          </p:stCondLst>
                                        </p:cTn>
                                        <p:tgtEl>
                                          <p:spTgt spid="16403"/>
                                        </p:tgtEl>
                                        <p:attrNameLst>
                                          <p:attrName>style.visibility</p:attrName>
                                        </p:attrNameLst>
                                      </p:cBhvr>
                                      <p:to>
                                        <p:strVal val="visible"/>
                                      </p:to>
                                    </p:set>
                                    <p:animEffect transition="in" filter="strips(downRight)">
                                      <p:cBhvr>
                                        <p:cTn id="211" dur="500"/>
                                        <p:tgtEl>
                                          <p:spTgt spid="16403"/>
                                        </p:tgtEl>
                                      </p:cBhvr>
                                    </p:animEffect>
                                  </p:childTnLst>
                                </p:cTn>
                              </p:par>
                            </p:childTnLst>
                          </p:cTn>
                        </p:par>
                      </p:childTnLst>
                    </p:cTn>
                  </p:par>
                  <p:par>
                    <p:cTn id="212" fill="hold">
                      <p:stCondLst>
                        <p:cond delay="indefinite"/>
                      </p:stCondLst>
                      <p:childTnLst>
                        <p:par>
                          <p:cTn id="213" fill="hold">
                            <p:stCondLst>
                              <p:cond delay="0"/>
                            </p:stCondLst>
                            <p:childTnLst>
                              <p:par>
                                <p:cTn id="214" presetID="18" presetClass="entr" presetSubtype="12" fill="hold" grpId="0" nodeType="clickEffect">
                                  <p:stCondLst>
                                    <p:cond delay="0"/>
                                  </p:stCondLst>
                                  <p:childTnLst>
                                    <p:set>
                                      <p:cBhvr>
                                        <p:cTn id="215" dur="1" fill="hold">
                                          <p:stCondLst>
                                            <p:cond delay="0"/>
                                          </p:stCondLst>
                                        </p:cTn>
                                        <p:tgtEl>
                                          <p:spTgt spid="16441"/>
                                        </p:tgtEl>
                                        <p:attrNameLst>
                                          <p:attrName>style.visibility</p:attrName>
                                        </p:attrNameLst>
                                      </p:cBhvr>
                                      <p:to>
                                        <p:strVal val="visible"/>
                                      </p:to>
                                    </p:set>
                                    <p:animEffect transition="in" filter="strips(downLeft)">
                                      <p:cBhvr>
                                        <p:cTn id="216" dur="500"/>
                                        <p:tgtEl>
                                          <p:spTgt spid="16441"/>
                                        </p:tgtEl>
                                      </p:cBhvr>
                                    </p:animEffect>
                                  </p:childTnLst>
                                </p:cTn>
                              </p:par>
                            </p:childTnLst>
                          </p:cTn>
                        </p:par>
                      </p:childTnLst>
                    </p:cTn>
                  </p:par>
                  <p:par>
                    <p:cTn id="217" fill="hold">
                      <p:stCondLst>
                        <p:cond delay="indefinite"/>
                      </p:stCondLst>
                      <p:childTnLst>
                        <p:par>
                          <p:cTn id="218" fill="hold">
                            <p:stCondLst>
                              <p:cond delay="0"/>
                            </p:stCondLst>
                            <p:childTnLst>
                              <p:par>
                                <p:cTn id="219" presetID="17" presetClass="entr" presetSubtype="8" fill="hold" grpId="0" nodeType="clickEffect">
                                  <p:stCondLst>
                                    <p:cond delay="0"/>
                                  </p:stCondLst>
                                  <p:childTnLst>
                                    <p:set>
                                      <p:cBhvr>
                                        <p:cTn id="220" dur="1" fill="hold">
                                          <p:stCondLst>
                                            <p:cond delay="0"/>
                                          </p:stCondLst>
                                        </p:cTn>
                                        <p:tgtEl>
                                          <p:spTgt spid="16442"/>
                                        </p:tgtEl>
                                        <p:attrNameLst>
                                          <p:attrName>style.visibility</p:attrName>
                                        </p:attrNameLst>
                                      </p:cBhvr>
                                      <p:to>
                                        <p:strVal val="visible"/>
                                      </p:to>
                                    </p:set>
                                    <p:anim calcmode="lin" valueType="num">
                                      <p:cBhvr>
                                        <p:cTn id="221" dur="500" fill="hold"/>
                                        <p:tgtEl>
                                          <p:spTgt spid="16442"/>
                                        </p:tgtEl>
                                        <p:attrNameLst>
                                          <p:attrName>ppt_x</p:attrName>
                                        </p:attrNameLst>
                                      </p:cBhvr>
                                      <p:tavLst>
                                        <p:tav tm="0">
                                          <p:val>
                                            <p:strVal val="#ppt_x-#ppt_w/2"/>
                                          </p:val>
                                        </p:tav>
                                        <p:tav tm="100000">
                                          <p:val>
                                            <p:strVal val="#ppt_x"/>
                                          </p:val>
                                        </p:tav>
                                      </p:tavLst>
                                    </p:anim>
                                    <p:anim calcmode="lin" valueType="num">
                                      <p:cBhvr>
                                        <p:cTn id="222" dur="500" fill="hold"/>
                                        <p:tgtEl>
                                          <p:spTgt spid="16442"/>
                                        </p:tgtEl>
                                        <p:attrNameLst>
                                          <p:attrName>ppt_y</p:attrName>
                                        </p:attrNameLst>
                                      </p:cBhvr>
                                      <p:tavLst>
                                        <p:tav tm="0">
                                          <p:val>
                                            <p:strVal val="#ppt_y"/>
                                          </p:val>
                                        </p:tav>
                                        <p:tav tm="100000">
                                          <p:val>
                                            <p:strVal val="#ppt_y"/>
                                          </p:val>
                                        </p:tav>
                                      </p:tavLst>
                                    </p:anim>
                                    <p:anim calcmode="lin" valueType="num">
                                      <p:cBhvr>
                                        <p:cTn id="223" dur="500" fill="hold"/>
                                        <p:tgtEl>
                                          <p:spTgt spid="16442"/>
                                        </p:tgtEl>
                                        <p:attrNameLst>
                                          <p:attrName>ppt_w</p:attrName>
                                        </p:attrNameLst>
                                      </p:cBhvr>
                                      <p:tavLst>
                                        <p:tav tm="0">
                                          <p:val>
                                            <p:fltVal val="0"/>
                                          </p:val>
                                        </p:tav>
                                        <p:tav tm="100000">
                                          <p:val>
                                            <p:strVal val="#ppt_w"/>
                                          </p:val>
                                        </p:tav>
                                      </p:tavLst>
                                    </p:anim>
                                    <p:anim calcmode="lin" valueType="num">
                                      <p:cBhvr>
                                        <p:cTn id="224" dur="500" fill="hold"/>
                                        <p:tgtEl>
                                          <p:spTgt spid="16442"/>
                                        </p:tgtEl>
                                        <p:attrNameLst>
                                          <p:attrName>ppt_h</p:attrName>
                                        </p:attrNameLst>
                                      </p:cBhvr>
                                      <p:tavLst>
                                        <p:tav tm="0">
                                          <p:val>
                                            <p:strVal val="#ppt_h"/>
                                          </p:val>
                                        </p:tav>
                                        <p:tav tm="100000">
                                          <p:val>
                                            <p:strVal val="#ppt_h"/>
                                          </p:val>
                                        </p:tav>
                                      </p:tavLst>
                                    </p:anim>
                                  </p:childTnLst>
                                </p:cTn>
                              </p:par>
                            </p:childTnLst>
                          </p:cTn>
                        </p:par>
                      </p:childTnLst>
                    </p:cTn>
                  </p:par>
                  <p:par>
                    <p:cTn id="225" fill="hold">
                      <p:stCondLst>
                        <p:cond delay="indefinite"/>
                      </p:stCondLst>
                      <p:childTnLst>
                        <p:par>
                          <p:cTn id="226" fill="hold">
                            <p:stCondLst>
                              <p:cond delay="0"/>
                            </p:stCondLst>
                            <p:childTnLst>
                              <p:par>
                                <p:cTn id="227" presetID="18" presetClass="entr" presetSubtype="12" fill="hold" grpId="0" nodeType="clickEffect">
                                  <p:stCondLst>
                                    <p:cond delay="0"/>
                                  </p:stCondLst>
                                  <p:childTnLst>
                                    <p:set>
                                      <p:cBhvr>
                                        <p:cTn id="228" dur="1" fill="hold">
                                          <p:stCondLst>
                                            <p:cond delay="0"/>
                                          </p:stCondLst>
                                        </p:cTn>
                                        <p:tgtEl>
                                          <p:spTgt spid="16404"/>
                                        </p:tgtEl>
                                        <p:attrNameLst>
                                          <p:attrName>style.visibility</p:attrName>
                                        </p:attrNameLst>
                                      </p:cBhvr>
                                      <p:to>
                                        <p:strVal val="visible"/>
                                      </p:to>
                                    </p:set>
                                    <p:animEffect transition="in" filter="strips(downLeft)">
                                      <p:cBhvr>
                                        <p:cTn id="229" dur="500"/>
                                        <p:tgtEl>
                                          <p:spTgt spid="16404"/>
                                        </p:tgtEl>
                                      </p:cBhvr>
                                    </p:animEffect>
                                  </p:childTnLst>
                                </p:cTn>
                              </p:par>
                            </p:childTnLst>
                          </p:cTn>
                        </p:par>
                      </p:childTnLst>
                    </p:cTn>
                  </p:par>
                  <p:par>
                    <p:cTn id="230" fill="hold">
                      <p:stCondLst>
                        <p:cond delay="indefinite"/>
                      </p:stCondLst>
                      <p:childTnLst>
                        <p:par>
                          <p:cTn id="231" fill="hold">
                            <p:stCondLst>
                              <p:cond delay="0"/>
                            </p:stCondLst>
                            <p:childTnLst>
                              <p:par>
                                <p:cTn id="232" presetID="18" presetClass="entr" presetSubtype="12" fill="hold" grpId="0" nodeType="clickEffect">
                                  <p:stCondLst>
                                    <p:cond delay="0"/>
                                  </p:stCondLst>
                                  <p:childTnLst>
                                    <p:set>
                                      <p:cBhvr>
                                        <p:cTn id="233" dur="1" fill="hold">
                                          <p:stCondLst>
                                            <p:cond delay="0"/>
                                          </p:stCondLst>
                                        </p:cTn>
                                        <p:tgtEl>
                                          <p:spTgt spid="16405"/>
                                        </p:tgtEl>
                                        <p:attrNameLst>
                                          <p:attrName>style.visibility</p:attrName>
                                        </p:attrNameLst>
                                      </p:cBhvr>
                                      <p:to>
                                        <p:strVal val="visible"/>
                                      </p:to>
                                    </p:set>
                                    <p:animEffect transition="in" filter="strips(downLeft)">
                                      <p:cBhvr>
                                        <p:cTn id="234" dur="500"/>
                                        <p:tgtEl>
                                          <p:spTgt spid="16405"/>
                                        </p:tgtEl>
                                      </p:cBhvr>
                                    </p:animEffect>
                                  </p:childTnLst>
                                </p:cTn>
                              </p:par>
                            </p:childTnLst>
                          </p:cTn>
                        </p:par>
                      </p:childTnLst>
                    </p:cTn>
                  </p:par>
                  <p:par>
                    <p:cTn id="235" fill="hold">
                      <p:stCondLst>
                        <p:cond delay="indefinite"/>
                      </p:stCondLst>
                      <p:childTnLst>
                        <p:par>
                          <p:cTn id="236" fill="hold">
                            <p:stCondLst>
                              <p:cond delay="0"/>
                            </p:stCondLst>
                            <p:childTnLst>
                              <p:par>
                                <p:cTn id="237" presetID="18" presetClass="entr" presetSubtype="12" fill="hold" grpId="0" nodeType="clickEffect">
                                  <p:stCondLst>
                                    <p:cond delay="0"/>
                                  </p:stCondLst>
                                  <p:childTnLst>
                                    <p:set>
                                      <p:cBhvr>
                                        <p:cTn id="238" dur="1" fill="hold">
                                          <p:stCondLst>
                                            <p:cond delay="0"/>
                                          </p:stCondLst>
                                        </p:cTn>
                                        <p:tgtEl>
                                          <p:spTgt spid="16406"/>
                                        </p:tgtEl>
                                        <p:attrNameLst>
                                          <p:attrName>style.visibility</p:attrName>
                                        </p:attrNameLst>
                                      </p:cBhvr>
                                      <p:to>
                                        <p:strVal val="visible"/>
                                      </p:to>
                                    </p:set>
                                    <p:animEffect transition="in" filter="strips(downLeft)">
                                      <p:cBhvr>
                                        <p:cTn id="239" dur="500"/>
                                        <p:tgtEl>
                                          <p:spTgt spid="16406"/>
                                        </p:tgtEl>
                                      </p:cBhvr>
                                    </p:animEffect>
                                  </p:childTnLst>
                                </p:cTn>
                              </p:par>
                            </p:childTnLst>
                          </p:cTn>
                        </p:par>
                      </p:childTnLst>
                    </p:cTn>
                  </p:par>
                  <p:par>
                    <p:cTn id="240" fill="hold">
                      <p:stCondLst>
                        <p:cond delay="indefinite"/>
                      </p:stCondLst>
                      <p:childTnLst>
                        <p:par>
                          <p:cTn id="241" fill="hold">
                            <p:stCondLst>
                              <p:cond delay="0"/>
                            </p:stCondLst>
                            <p:childTnLst>
                              <p:par>
                                <p:cTn id="242" presetID="18" presetClass="entr" presetSubtype="3" fill="hold" grpId="0" nodeType="clickEffect">
                                  <p:stCondLst>
                                    <p:cond delay="0"/>
                                  </p:stCondLst>
                                  <p:childTnLst>
                                    <p:set>
                                      <p:cBhvr>
                                        <p:cTn id="243" dur="1" fill="hold">
                                          <p:stCondLst>
                                            <p:cond delay="0"/>
                                          </p:stCondLst>
                                        </p:cTn>
                                        <p:tgtEl>
                                          <p:spTgt spid="16407"/>
                                        </p:tgtEl>
                                        <p:attrNameLst>
                                          <p:attrName>style.visibility</p:attrName>
                                        </p:attrNameLst>
                                      </p:cBhvr>
                                      <p:to>
                                        <p:strVal val="visible"/>
                                      </p:to>
                                    </p:set>
                                    <p:animEffect transition="in" filter="strips(upRight)">
                                      <p:cBhvr>
                                        <p:cTn id="244" dur="500"/>
                                        <p:tgtEl>
                                          <p:spTgt spid="16407"/>
                                        </p:tgtEl>
                                      </p:cBhvr>
                                    </p:animEffect>
                                  </p:childTnLst>
                                </p:cTn>
                              </p:par>
                            </p:childTnLst>
                          </p:cTn>
                        </p:par>
                      </p:childTnLst>
                    </p:cTn>
                  </p:par>
                  <p:par>
                    <p:cTn id="245" fill="hold">
                      <p:stCondLst>
                        <p:cond delay="indefinite"/>
                      </p:stCondLst>
                      <p:childTnLst>
                        <p:par>
                          <p:cTn id="246" fill="hold">
                            <p:stCondLst>
                              <p:cond delay="0"/>
                            </p:stCondLst>
                            <p:childTnLst>
                              <p:par>
                                <p:cTn id="247" presetID="18" presetClass="entr" presetSubtype="3" fill="hold" grpId="0" nodeType="clickEffect">
                                  <p:stCondLst>
                                    <p:cond delay="0"/>
                                  </p:stCondLst>
                                  <p:childTnLst>
                                    <p:set>
                                      <p:cBhvr>
                                        <p:cTn id="248" dur="1" fill="hold">
                                          <p:stCondLst>
                                            <p:cond delay="0"/>
                                          </p:stCondLst>
                                        </p:cTn>
                                        <p:tgtEl>
                                          <p:spTgt spid="16408"/>
                                        </p:tgtEl>
                                        <p:attrNameLst>
                                          <p:attrName>style.visibility</p:attrName>
                                        </p:attrNameLst>
                                      </p:cBhvr>
                                      <p:to>
                                        <p:strVal val="visible"/>
                                      </p:to>
                                    </p:set>
                                    <p:animEffect transition="in" filter="strips(upRight)">
                                      <p:cBhvr>
                                        <p:cTn id="249" dur="500"/>
                                        <p:tgtEl>
                                          <p:spTgt spid="16408"/>
                                        </p:tgtEl>
                                      </p:cBhvr>
                                    </p:animEffect>
                                  </p:childTnLst>
                                </p:cTn>
                              </p:par>
                            </p:childTnLst>
                          </p:cTn>
                        </p:par>
                      </p:childTnLst>
                    </p:cTn>
                  </p:par>
                  <p:par>
                    <p:cTn id="250" fill="hold">
                      <p:stCondLst>
                        <p:cond delay="indefinite"/>
                      </p:stCondLst>
                      <p:childTnLst>
                        <p:par>
                          <p:cTn id="251" fill="hold">
                            <p:stCondLst>
                              <p:cond delay="0"/>
                            </p:stCondLst>
                            <p:childTnLst>
                              <p:par>
                                <p:cTn id="252" presetID="18" presetClass="entr" presetSubtype="3" fill="hold" grpId="0" nodeType="clickEffect">
                                  <p:stCondLst>
                                    <p:cond delay="0"/>
                                  </p:stCondLst>
                                  <p:childTnLst>
                                    <p:set>
                                      <p:cBhvr>
                                        <p:cTn id="253" dur="1" fill="hold">
                                          <p:stCondLst>
                                            <p:cond delay="0"/>
                                          </p:stCondLst>
                                        </p:cTn>
                                        <p:tgtEl>
                                          <p:spTgt spid="16409"/>
                                        </p:tgtEl>
                                        <p:attrNameLst>
                                          <p:attrName>style.visibility</p:attrName>
                                        </p:attrNameLst>
                                      </p:cBhvr>
                                      <p:to>
                                        <p:strVal val="visible"/>
                                      </p:to>
                                    </p:set>
                                    <p:animEffect transition="in" filter="strips(upRight)">
                                      <p:cBhvr>
                                        <p:cTn id="254" dur="500"/>
                                        <p:tgtEl>
                                          <p:spTgt spid="16409"/>
                                        </p:tgtEl>
                                      </p:cBhvr>
                                    </p:animEffect>
                                  </p:childTnLst>
                                </p:cTn>
                              </p:par>
                            </p:childTnLst>
                          </p:cTn>
                        </p:par>
                      </p:childTnLst>
                    </p:cTn>
                  </p:par>
                  <p:par>
                    <p:cTn id="255" fill="hold">
                      <p:stCondLst>
                        <p:cond delay="indefinite"/>
                      </p:stCondLst>
                      <p:childTnLst>
                        <p:par>
                          <p:cTn id="256" fill="hold">
                            <p:stCondLst>
                              <p:cond delay="0"/>
                            </p:stCondLst>
                            <p:childTnLst>
                              <p:par>
                                <p:cTn id="257" presetID="18" presetClass="entr" presetSubtype="6" fill="hold" grpId="0" nodeType="clickEffect">
                                  <p:stCondLst>
                                    <p:cond delay="0"/>
                                  </p:stCondLst>
                                  <p:childTnLst>
                                    <p:set>
                                      <p:cBhvr>
                                        <p:cTn id="258" dur="1" fill="hold">
                                          <p:stCondLst>
                                            <p:cond delay="0"/>
                                          </p:stCondLst>
                                        </p:cTn>
                                        <p:tgtEl>
                                          <p:spTgt spid="16410"/>
                                        </p:tgtEl>
                                        <p:attrNameLst>
                                          <p:attrName>style.visibility</p:attrName>
                                        </p:attrNameLst>
                                      </p:cBhvr>
                                      <p:to>
                                        <p:strVal val="visible"/>
                                      </p:to>
                                    </p:set>
                                    <p:animEffect transition="in" filter="strips(downRight)">
                                      <p:cBhvr>
                                        <p:cTn id="259" dur="500"/>
                                        <p:tgtEl>
                                          <p:spTgt spid="16410"/>
                                        </p:tgtEl>
                                      </p:cBhvr>
                                    </p:animEffect>
                                  </p:childTnLst>
                                </p:cTn>
                              </p:par>
                            </p:childTnLst>
                          </p:cTn>
                        </p:par>
                      </p:childTnLst>
                    </p:cTn>
                  </p:par>
                  <p:par>
                    <p:cTn id="260" fill="hold">
                      <p:stCondLst>
                        <p:cond delay="indefinite"/>
                      </p:stCondLst>
                      <p:childTnLst>
                        <p:par>
                          <p:cTn id="261" fill="hold">
                            <p:stCondLst>
                              <p:cond delay="0"/>
                            </p:stCondLst>
                            <p:childTnLst>
                              <p:par>
                                <p:cTn id="262" presetID="18" presetClass="entr" presetSubtype="6" fill="hold" grpId="0" nodeType="clickEffect">
                                  <p:stCondLst>
                                    <p:cond delay="0"/>
                                  </p:stCondLst>
                                  <p:childTnLst>
                                    <p:set>
                                      <p:cBhvr>
                                        <p:cTn id="263" dur="1" fill="hold">
                                          <p:stCondLst>
                                            <p:cond delay="0"/>
                                          </p:stCondLst>
                                        </p:cTn>
                                        <p:tgtEl>
                                          <p:spTgt spid="16411"/>
                                        </p:tgtEl>
                                        <p:attrNameLst>
                                          <p:attrName>style.visibility</p:attrName>
                                        </p:attrNameLst>
                                      </p:cBhvr>
                                      <p:to>
                                        <p:strVal val="visible"/>
                                      </p:to>
                                    </p:set>
                                    <p:animEffect transition="in" filter="strips(downRight)">
                                      <p:cBhvr>
                                        <p:cTn id="264" dur="500"/>
                                        <p:tgtEl>
                                          <p:spTgt spid="1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p:bldP spid="16387" grpId="0" animBg="1" autoUpdateAnimBg="0"/>
      <p:bldP spid="16388" grpId="0" animBg="1"/>
      <p:bldP spid="16389" grpId="0" animBg="1"/>
      <p:bldP spid="16390" grpId="0" animBg="1"/>
      <p:bldP spid="16391" grpId="0" animBg="1"/>
      <p:bldP spid="16392" grpId="0" animBg="1"/>
      <p:bldP spid="16393" grpId="0" animBg="1"/>
      <p:bldP spid="16394" grpId="0" animBg="1"/>
      <p:bldP spid="16395" grpId="0" animBg="1"/>
      <p:bldP spid="16396" grpId="0" animBg="1"/>
      <p:bldP spid="16397" grpId="0" animBg="1"/>
      <p:bldP spid="16398" grpId="0" animBg="1"/>
      <p:bldP spid="16399" grpId="0" animBg="1"/>
      <p:bldP spid="16400" grpId="0" animBg="1"/>
      <p:bldP spid="16401" grpId="0" animBg="1"/>
      <p:bldP spid="16402" grpId="0" animBg="1"/>
      <p:bldP spid="16403" grpId="0" animBg="1"/>
      <p:bldP spid="16404" grpId="0" animBg="1"/>
      <p:bldP spid="16405" grpId="0" animBg="1"/>
      <p:bldP spid="16406" grpId="0" animBg="1"/>
      <p:bldP spid="16407" grpId="0" animBg="1"/>
      <p:bldP spid="16408" grpId="0" animBg="1"/>
      <p:bldP spid="16409" grpId="0" animBg="1"/>
      <p:bldP spid="16410" grpId="0" animBg="1"/>
      <p:bldP spid="16411" grpId="0" animBg="1"/>
      <p:bldP spid="16412" grpId="0" animBg="1"/>
      <p:bldP spid="16413" grpId="0" animBg="1"/>
      <p:bldP spid="16414" grpId="0" animBg="1"/>
      <p:bldP spid="16415" grpId="0" animBg="1"/>
      <p:bldP spid="16428" grpId="0" autoUpdateAnimBg="0"/>
      <p:bldP spid="16438" grpId="0" autoUpdateAnimBg="0"/>
      <p:bldP spid="16439" grpId="0" animBg="1"/>
      <p:bldP spid="16440" grpId="0" autoUpdateAnimBg="0"/>
      <p:bldP spid="16441" grpId="0" animBg="1"/>
      <p:bldP spid="16442" grpId="0" autoUpdateAnimBg="0"/>
      <p:bldP spid="16455" grpId="0" autoUpdateAnimBg="0"/>
      <p:bldP spid="16456" grpId="0" autoUpdateAnimBg="0"/>
      <p:bldP spid="16457"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533400"/>
          </a:xfrm>
        </p:spPr>
        <p:txBody>
          <a:bodyPr rtlCol="0">
            <a:normAutofit/>
          </a:bodyPr>
          <a:lstStyle/>
          <a:p>
            <a:pPr algn="l" eaLnBrk="1" fontAlgn="auto" hangingPunct="1">
              <a:spcAft>
                <a:spcPts val="0"/>
              </a:spcAft>
              <a:defRPr/>
            </a:pPr>
            <a:r>
              <a:rPr lang="en-US" sz="2000" dirty="0">
                <a:solidFill>
                  <a:schemeClr val="bg2">
                    <a:lumMod val="50000"/>
                  </a:schemeClr>
                </a:solidFill>
              </a:rPr>
              <a:t>					</a:t>
            </a:r>
          </a:p>
        </p:txBody>
      </p:sp>
      <p:sp>
        <p:nvSpPr>
          <p:cNvPr id="5" name="Subtitle 2"/>
          <p:cNvSpPr txBox="1">
            <a:spLocks/>
          </p:cNvSpPr>
          <p:nvPr/>
        </p:nvSpPr>
        <p:spPr>
          <a:xfrm>
            <a:off x="357188" y="6324600"/>
            <a:ext cx="9144000" cy="533400"/>
          </a:xfrm>
          <a:prstGeom prst="rect">
            <a:avLst/>
          </a:prstGeom>
        </p:spPr>
        <p:txBody>
          <a:bodyPr>
            <a:normAutofit/>
          </a:bodyPr>
          <a:lstStyle/>
          <a:p>
            <a:pPr eaLnBrk="1" fontAlgn="auto" hangingPunct="1">
              <a:spcBef>
                <a:spcPct val="20000"/>
              </a:spcBef>
              <a:spcAft>
                <a:spcPts val="0"/>
              </a:spcAft>
              <a:buFont typeface="Arial" pitchFamily="34" charset="0"/>
              <a:buNone/>
              <a:defRPr/>
            </a:pPr>
            <a:r>
              <a:rPr lang="en-US" sz="2000" dirty="0">
                <a:solidFill>
                  <a:schemeClr val="bg2">
                    <a:lumMod val="50000"/>
                  </a:schemeClr>
                </a:solidFill>
                <a:latin typeface="+mn-lt"/>
              </a:rPr>
              <a:t>		   				                  </a:t>
            </a:r>
          </a:p>
        </p:txBody>
      </p:sp>
      <p:sp>
        <p:nvSpPr>
          <p:cNvPr id="76804" name="TextBox 6"/>
          <p:cNvSpPr txBox="1">
            <a:spLocks noChangeArrowheads="1"/>
          </p:cNvSpPr>
          <p:nvPr/>
        </p:nvSpPr>
        <p:spPr bwMode="auto">
          <a:xfrm>
            <a:off x="228600" y="0"/>
            <a:ext cx="8610600" cy="523220"/>
          </a:xfrm>
          <a:prstGeom prst="rect">
            <a:avLst/>
          </a:prstGeom>
          <a:noFill/>
          <a:ln w="9525">
            <a:noFill/>
            <a:miter lim="800000"/>
            <a:headEnd/>
            <a:tailEnd/>
          </a:ln>
        </p:spPr>
        <p:txBody>
          <a:bodyPr wrap="square">
            <a:spAutoFit/>
          </a:bodyPr>
          <a:lstStyle/>
          <a:p>
            <a:pPr algn="ctr" eaLnBrk="1" hangingPunct="1"/>
            <a:r>
              <a:rPr lang="en-US" altLang="en-US" sz="2800" b="1" dirty="0">
                <a:latin typeface="Calibri" pitchFamily="34" charset="0"/>
              </a:rPr>
              <a:t>DEVELOPMENT OF PRISM </a:t>
            </a:r>
          </a:p>
        </p:txBody>
      </p:sp>
      <p:sp>
        <p:nvSpPr>
          <p:cNvPr id="76805" name="TextBox 6"/>
          <p:cNvSpPr txBox="1">
            <a:spLocks noChangeArrowheads="1"/>
          </p:cNvSpPr>
          <p:nvPr/>
        </p:nvSpPr>
        <p:spPr bwMode="auto">
          <a:xfrm>
            <a:off x="228600" y="228600"/>
            <a:ext cx="8610600" cy="1200329"/>
          </a:xfrm>
          <a:prstGeom prst="rect">
            <a:avLst/>
          </a:prstGeom>
          <a:noFill/>
          <a:ln w="9525">
            <a:noFill/>
            <a:miter lim="800000"/>
            <a:headEnd/>
            <a:tailEnd/>
          </a:ln>
        </p:spPr>
        <p:txBody>
          <a:bodyPr wrap="square">
            <a:spAutoFit/>
          </a:bodyPr>
          <a:lstStyle/>
          <a:p>
            <a:pPr marL="457200" indent="-457200" eaLnBrk="1" hangingPunct="1"/>
            <a:r>
              <a:rPr lang="en-US" altLang="en-US" sz="2400" u="sng" dirty="0">
                <a:solidFill>
                  <a:srgbClr val="00B050"/>
                </a:solidFill>
                <a:latin typeface="Calibri" pitchFamily="34" charset="0"/>
              </a:rPr>
              <a:t>Problem</a:t>
            </a:r>
            <a:r>
              <a:rPr lang="en-US" altLang="en-US" sz="2400" dirty="0">
                <a:solidFill>
                  <a:srgbClr val="00B050"/>
                </a:solidFill>
                <a:latin typeface="Calibri" pitchFamily="34" charset="0"/>
              </a:rPr>
              <a:t>:</a:t>
            </a:r>
          </a:p>
          <a:p>
            <a:pPr marL="457200" indent="-457200" algn="just" eaLnBrk="1" hangingPunct="1"/>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A hexagonal prism of side of base 30 and axis 60 long, base is parallel to H.P, a rectangular face is parallel to V.P. Draw the full development of the prism</a:t>
            </a:r>
            <a:r>
              <a:rPr lang="en-US" sz="2400" dirty="0">
                <a:latin typeface="Times New Roman" pitchFamily="18" charset="0"/>
                <a:cs typeface="Times New Roman" pitchFamily="18" charset="0"/>
              </a:rPr>
              <a:t>.</a:t>
            </a:r>
            <a:endParaRPr lang="en-US" altLang="en-US" sz="2000" dirty="0">
              <a:latin typeface="Calibri" pitchFamily="34" charset="0"/>
            </a:endParaRPr>
          </a:p>
        </p:txBody>
      </p:sp>
      <p:pic>
        <p:nvPicPr>
          <p:cNvPr id="102401" name="Picture 1"/>
          <p:cNvPicPr>
            <a:picLocks noChangeAspect="1" noChangeArrowheads="1"/>
          </p:cNvPicPr>
          <p:nvPr/>
        </p:nvPicPr>
        <p:blipFill>
          <a:blip r:embed="rId3"/>
          <a:srcRect/>
          <a:stretch>
            <a:fillRect/>
          </a:stretch>
        </p:blipFill>
        <p:spPr bwMode="auto">
          <a:xfrm>
            <a:off x="1371600" y="1447800"/>
            <a:ext cx="6677025" cy="510540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ED\Desktop\Sheet answers\SHEET=5 (q.2).png"/>
          <p:cNvPicPr>
            <a:picLocks noGrp="1" noChangeAspect="1" noChangeArrowheads="1"/>
          </p:cNvPicPr>
          <p:nvPr>
            <p:ph idx="1"/>
          </p:nvPr>
        </p:nvPicPr>
        <p:blipFill>
          <a:blip r:embed="rId2"/>
          <a:srcRect/>
          <a:stretch>
            <a:fillRect/>
          </a:stretch>
        </p:blipFill>
        <p:spPr bwMode="auto">
          <a:xfrm>
            <a:off x="0" y="1143000"/>
            <a:ext cx="8745476" cy="5715000"/>
          </a:xfrm>
          <a:prstGeom prst="rect">
            <a:avLst/>
          </a:prstGeom>
          <a:noFill/>
        </p:spPr>
      </p:pic>
      <p:sp>
        <p:nvSpPr>
          <p:cNvPr id="5" name="Rectangle 4"/>
          <p:cNvSpPr/>
          <p:nvPr/>
        </p:nvSpPr>
        <p:spPr>
          <a:xfrm>
            <a:off x="0" y="0"/>
            <a:ext cx="9144000" cy="1200329"/>
          </a:xfrm>
          <a:prstGeom prst="rect">
            <a:avLst/>
          </a:prstGeom>
        </p:spPr>
        <p:txBody>
          <a:bodyPr wrap="square">
            <a:spAutoFit/>
          </a:bodyPr>
          <a:lstStyle/>
          <a:p>
            <a:r>
              <a:rPr lang="en-US" altLang="en-US" b="1" dirty="0">
                <a:latin typeface="Times New Roman" pitchFamily="18" charset="0"/>
                <a:cs typeface="Times New Roman" pitchFamily="18" charset="0"/>
              </a:rPr>
              <a:t>A square pyramid, with side of base 40 and axis 70 long, is resting on its base on H.P, with an edge of the base parallel to V.P. It is cut by a section plane perpendicular to V.P and inclined at 45⁰ H.P. The section plane is passing through the mid-point of the axis, Draw the development of the surface of the cut pyramid</a:t>
            </a:r>
            <a:r>
              <a:rPr lang="en-US" altLang="en-US" sz="1600" b="1" dirty="0">
                <a:latin typeface="Times New Roman" pitchFamily="18" charset="0"/>
                <a:cs typeface="Times New Roman" pitchFamily="18" charset="0"/>
              </a:rPr>
              <a:t>. </a:t>
            </a:r>
            <a:endParaRPr lang="en-US" sz="1600"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a:xfrm>
            <a:off x="0" y="-41564"/>
            <a:ext cx="9144000" cy="6899564"/>
          </a:xfrm>
        </p:spPr>
        <p:txBody>
          <a:bodyPr/>
          <a:lstStyle/>
          <a:p>
            <a:pPr algn="just">
              <a:buFont typeface="Arial" pitchFamily="34" charset="0"/>
              <a:buNone/>
            </a:pPr>
            <a:r>
              <a:rPr lang="en-US" sz="2400" b="1" u="sng" dirty="0">
                <a:latin typeface="Times New Roman" pitchFamily="18" charset="0"/>
                <a:cs typeface="Times New Roman" pitchFamily="18" charset="0"/>
              </a:rPr>
              <a:t>Problem-3.</a:t>
            </a:r>
            <a:r>
              <a:rPr lang="en-US" dirty="0">
                <a:latin typeface="Times New Roman" pitchFamily="18" charset="0"/>
                <a:cs typeface="Times New Roman" pitchFamily="18" charset="0"/>
              </a:rPr>
              <a:t>	</a:t>
            </a:r>
          </a:p>
          <a:p>
            <a:pPr algn="just">
              <a:buNone/>
            </a:pPr>
            <a:r>
              <a:rPr lang="en-US" sz="2900" b="1" dirty="0">
                <a:latin typeface="Times New Roman" pitchFamily="18" charset="0"/>
                <a:cs typeface="Times New Roman" pitchFamily="18" charset="0"/>
              </a:rPr>
              <a:t>	A cylinder diameter of base 30 and axis 60 long, is resting on its base on H.P. Cylinder is cut by a section plane perpendicular to V.P and inclined at 45⁰ to H.P. The section plane is passing through the top end of an extreme generator of the cylinder. Draw the Lateral surface development of cut cylinder.</a:t>
            </a:r>
            <a:endParaRPr lang="en-IN" sz="2900" b="1" dirty="0">
              <a:latin typeface="Times New Roman" pitchFamily="18" charset="0"/>
              <a:cs typeface="Times New Roman" pitchFamily="18" charset="0"/>
            </a:endParaRPr>
          </a:p>
          <a:p>
            <a:pPr algn="just">
              <a:buFont typeface="Arial" pitchFamily="34" charset="0"/>
              <a:buNone/>
            </a:pPr>
            <a:r>
              <a:rPr lang="en-US" sz="2400" b="1" u="sng" dirty="0">
                <a:latin typeface="Times New Roman" pitchFamily="18" charset="0"/>
                <a:cs typeface="Times New Roman" pitchFamily="18" charset="0"/>
              </a:rPr>
              <a:t>Problem-4.</a:t>
            </a:r>
          </a:p>
          <a:p>
            <a:pPr algn="just">
              <a:buNone/>
            </a:pPr>
            <a:r>
              <a:rPr lang="en-IN" sz="2400" dirty="0">
                <a:latin typeface="Times New Roman" pitchFamily="18" charset="0"/>
                <a:cs typeface="Times New Roman" pitchFamily="18" charset="0"/>
              </a:rPr>
              <a:t>	</a:t>
            </a:r>
            <a:r>
              <a:rPr lang="en-US" altLang="en-US" sz="2900" b="1" dirty="0">
                <a:latin typeface="Times New Roman" pitchFamily="18" charset="0"/>
                <a:cs typeface="Times New Roman" pitchFamily="18" charset="0"/>
              </a:rPr>
              <a:t>A vertical Cylinder of the base </a:t>
            </a:r>
            <a:r>
              <a:rPr lang="en-US" altLang="en-US" sz="2900" b="1" dirty="0" err="1">
                <a:latin typeface="Times New Roman" pitchFamily="18" charset="0"/>
                <a:cs typeface="Times New Roman" pitchFamily="18" charset="0"/>
              </a:rPr>
              <a:t>dia</a:t>
            </a:r>
            <a:r>
              <a:rPr lang="en-US" altLang="en-US" sz="2900" b="1" dirty="0">
                <a:latin typeface="Times New Roman" pitchFamily="18" charset="0"/>
                <a:cs typeface="Times New Roman" pitchFamily="18" charset="0"/>
              </a:rPr>
              <a:t> 70 is penetrated by a horizontal Cylinder of base </a:t>
            </a:r>
            <a:r>
              <a:rPr lang="en-US" altLang="en-US" sz="2900" b="1" dirty="0" err="1">
                <a:latin typeface="Times New Roman" pitchFamily="18" charset="0"/>
                <a:cs typeface="Times New Roman" pitchFamily="18" charset="0"/>
              </a:rPr>
              <a:t>dia</a:t>
            </a:r>
            <a:r>
              <a:rPr lang="en-US" altLang="en-US" sz="2900" b="1" dirty="0">
                <a:latin typeface="Times New Roman" pitchFamily="18" charset="0"/>
                <a:cs typeface="Times New Roman" pitchFamily="18" charset="0"/>
              </a:rPr>
              <a:t> 50 such that the axes of both intersect at the mid point. All the faces of both cylinders are equally inclined to V.P. Both cylinders are of equal length 100mm. Draw the projections of the two Cylinders, showing the lines intersection.</a:t>
            </a:r>
            <a:endParaRPr lang="en-IN" altLang="en-US" sz="2900" b="1" dirty="0">
              <a:latin typeface="Times New Roman" pitchFamily="18" charset="0"/>
              <a:cs typeface="Times New Roman" pitchFamily="18" charset="0"/>
            </a:endParaRPr>
          </a:p>
          <a:p>
            <a:pPr algn="just">
              <a:buNone/>
            </a:pPr>
            <a:endParaRPr lang="en-IN" sz="24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1413</TotalTime>
  <Words>4568</Words>
  <Application>Microsoft Office PowerPoint</Application>
  <PresentationFormat>On-screen Show (4:3)</PresentationFormat>
  <Paragraphs>1111</Paragraphs>
  <Slides>108</Slides>
  <Notes>27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5</vt:i4>
      </vt:variant>
      <vt:variant>
        <vt:lpstr>Slide Titles</vt:lpstr>
      </vt:variant>
      <vt:variant>
        <vt:i4>108</vt:i4>
      </vt:variant>
    </vt:vector>
  </HeadingPairs>
  <TitlesOfParts>
    <vt:vector size="130" baseType="lpstr">
      <vt:lpstr>Arial</vt:lpstr>
      <vt:lpstr>Arial Black</vt:lpstr>
      <vt:lpstr>Benguiat Bk BT</vt:lpstr>
      <vt:lpstr>Browallia New</vt:lpstr>
      <vt:lpstr>Calibri</vt:lpstr>
      <vt:lpstr>Constantia</vt:lpstr>
      <vt:lpstr>Dutch801 Rm BT</vt:lpstr>
      <vt:lpstr>Georgia</vt:lpstr>
      <vt:lpstr>Gill Sans MT</vt:lpstr>
      <vt:lpstr>Symbol</vt:lpstr>
      <vt:lpstr>Tahoma</vt:lpstr>
      <vt:lpstr>Times New Roman</vt:lpstr>
      <vt:lpstr>Utsaah</vt:lpstr>
      <vt:lpstr>Vani</vt:lpstr>
      <vt:lpstr>Verdana</vt:lpstr>
      <vt:lpstr>Wingdings</vt:lpstr>
      <vt:lpstr>Office Theme</vt:lpstr>
      <vt:lpstr>AutoCAD Drawing</vt:lpstr>
      <vt:lpstr>Image</vt:lpstr>
      <vt:lpstr>CorelDRAW</vt:lpstr>
      <vt:lpstr>Acrobat Document</vt:lpstr>
      <vt:lpstr>Bitmap Image</vt:lpstr>
      <vt:lpstr>Introduction to Engineering Drawing </vt:lpstr>
      <vt:lpstr>Introduction</vt:lpstr>
      <vt:lpstr>PowerPoint Presentation</vt:lpstr>
      <vt:lpstr>PowerPoint Presentation</vt:lpstr>
      <vt:lpstr>PowerPoint Presentation</vt:lpstr>
      <vt:lpstr>PowerPoint Presentation</vt:lpstr>
      <vt:lpstr>PowerPoint Presentation</vt:lpstr>
      <vt:lpstr>PowerPoint Presentation</vt:lpstr>
      <vt:lpstr> </vt:lpstr>
      <vt:lpstr>Drawing  Sheet</vt:lpstr>
      <vt:lpstr>Type of 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Types of Projection</vt:lpstr>
      <vt:lpstr>Quadrants</vt:lpstr>
      <vt:lpstr>Projection</vt:lpstr>
      <vt:lpstr>Orthographic Projections</vt:lpstr>
      <vt:lpstr>PowerPoint Presentation</vt:lpstr>
      <vt:lpstr>PowerPoint Presentation</vt:lpstr>
      <vt:lpstr>How do I know which method is being used?</vt:lpstr>
      <vt:lpstr>Projection of Points &amp; Straight Lines</vt:lpstr>
      <vt:lpstr>INTRODUCTION ABOUT POINT  </vt:lpstr>
      <vt:lpstr>POSITION OF POINT</vt:lpstr>
      <vt:lpstr>PowerPoint Presentation</vt:lpstr>
      <vt:lpstr>PowerPoint Presentation</vt:lpstr>
      <vt:lpstr>PowerPoint Presentation</vt:lpstr>
      <vt:lpstr>PowerPoint Presentation</vt:lpstr>
      <vt:lpstr>CLASS-4 Projection of Lines</vt:lpstr>
      <vt:lpstr>PowerPoint Presentation</vt:lpstr>
      <vt:lpstr>Steps required for Drawing </vt:lpstr>
      <vt:lpstr>PowerPoint Presentation</vt:lpstr>
      <vt:lpstr>Object inclined to a plane </vt:lpstr>
      <vt:lpstr>PowerPoint Presentation</vt:lpstr>
      <vt:lpstr>PowerPoint Presentation</vt:lpstr>
      <vt:lpstr>PowerPoint Presentation</vt:lpstr>
      <vt:lpstr>PowerPoint Presentation</vt:lpstr>
      <vt:lpstr>PowerPoint Presentation</vt:lpstr>
      <vt:lpstr>CLASS-5 Projection of Planes</vt:lpstr>
      <vt:lpstr>PowerPoint Presentation</vt:lpstr>
      <vt:lpstr>PowerPoint Presentation</vt:lpstr>
      <vt:lpstr>Steps required for Drawing </vt:lpstr>
      <vt:lpstr>PowerPoint Presentation</vt:lpstr>
      <vt:lpstr>PowerPoint Presentation</vt:lpstr>
      <vt:lpstr>PowerPoint Presentation</vt:lpstr>
      <vt:lpstr>PowerPoint Presentation</vt:lpstr>
      <vt:lpstr>PowerPoint Presentation</vt:lpstr>
      <vt:lpstr>CLASS-7 Projection of Solids</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CLASS-9 Isometric projection </vt:lpstr>
      <vt:lpstr>What Is ISOMETRIC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CLASS-11 Development of Surfaces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Engineering Drawing</dc:title>
  <dc:creator>ED</dc:creator>
  <cp:lastModifiedBy>Subrat Sahu</cp:lastModifiedBy>
  <cp:revision>98</cp:revision>
  <dcterms:created xsi:type="dcterms:W3CDTF">2006-08-16T00:00:00Z</dcterms:created>
  <dcterms:modified xsi:type="dcterms:W3CDTF">2020-07-01T11:16:25Z</dcterms:modified>
</cp:coreProperties>
</file>